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0.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21.jpg" ContentType="image/jpeg"/>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2.xml" ContentType="application/vnd.openxmlformats-officedocument.presentationml.comments+xml"/>
  <Override PartName="/ppt/media/image136.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media/image152.jpg" ContentType="image/jpeg"/>
  <Override PartName="/ppt/comments/comment3.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4" r:id="rId2"/>
    <p:sldMasterId id="2147483730" r:id="rId3"/>
    <p:sldMasterId id="2147483753" r:id="rId4"/>
    <p:sldMasterId id="2147483776" r:id="rId5"/>
    <p:sldMasterId id="2147483811" r:id="rId6"/>
    <p:sldMasterId id="2147483834" r:id="rId7"/>
    <p:sldMasterId id="2147484053" r:id="rId8"/>
    <p:sldMasterId id="2147484071" r:id="rId9"/>
    <p:sldMasterId id="2147484083" r:id="rId10"/>
    <p:sldMasterId id="2147484113" r:id="rId11"/>
    <p:sldMasterId id="2147484119" r:id="rId12"/>
    <p:sldMasterId id="2147484125" r:id="rId13"/>
    <p:sldMasterId id="2147484142" r:id="rId14"/>
    <p:sldMasterId id="2147484155" r:id="rId15"/>
    <p:sldMasterId id="2147484173" r:id="rId16"/>
    <p:sldMasterId id="2147484185" r:id="rId17"/>
  </p:sldMasterIdLst>
  <p:notesMasterIdLst>
    <p:notesMasterId r:id="rId192"/>
  </p:notesMasterIdLst>
  <p:sldIdLst>
    <p:sldId id="954" r:id="rId18"/>
    <p:sldId id="291" r:id="rId19"/>
    <p:sldId id="914" r:id="rId20"/>
    <p:sldId id="912" r:id="rId21"/>
    <p:sldId id="290" r:id="rId22"/>
    <p:sldId id="293" r:id="rId23"/>
    <p:sldId id="881" r:id="rId24"/>
    <p:sldId id="955" r:id="rId25"/>
    <p:sldId id="956" r:id="rId26"/>
    <p:sldId id="295" r:id="rId27"/>
    <p:sldId id="957" r:id="rId28"/>
    <p:sldId id="958" r:id="rId29"/>
    <p:sldId id="882" r:id="rId30"/>
    <p:sldId id="915" r:id="rId31"/>
    <p:sldId id="916" r:id="rId32"/>
    <p:sldId id="896" r:id="rId33"/>
    <p:sldId id="897" r:id="rId34"/>
    <p:sldId id="898" r:id="rId35"/>
    <p:sldId id="895" r:id="rId36"/>
    <p:sldId id="900" r:id="rId37"/>
    <p:sldId id="901" r:id="rId38"/>
    <p:sldId id="838" r:id="rId39"/>
    <p:sldId id="839" r:id="rId40"/>
    <p:sldId id="840" r:id="rId41"/>
    <p:sldId id="841" r:id="rId42"/>
    <p:sldId id="842" r:id="rId43"/>
    <p:sldId id="843" r:id="rId44"/>
    <p:sldId id="844" r:id="rId45"/>
    <p:sldId id="845" r:id="rId46"/>
    <p:sldId id="846" r:id="rId47"/>
    <p:sldId id="847" r:id="rId48"/>
    <p:sldId id="848" r:id="rId49"/>
    <p:sldId id="849" r:id="rId50"/>
    <p:sldId id="850" r:id="rId51"/>
    <p:sldId id="851" r:id="rId52"/>
    <p:sldId id="852" r:id="rId53"/>
    <p:sldId id="853" r:id="rId54"/>
    <p:sldId id="297" r:id="rId55"/>
    <p:sldId id="870" r:id="rId56"/>
    <p:sldId id="959" r:id="rId57"/>
    <p:sldId id="320" r:id="rId58"/>
    <p:sldId id="960" r:id="rId59"/>
    <p:sldId id="961" r:id="rId60"/>
    <p:sldId id="962" r:id="rId61"/>
    <p:sldId id="322" r:id="rId62"/>
    <p:sldId id="963" r:id="rId63"/>
    <p:sldId id="339" r:id="rId64"/>
    <p:sldId id="904" r:id="rId65"/>
    <p:sldId id="903" r:id="rId66"/>
    <p:sldId id="270" r:id="rId67"/>
    <p:sldId id="258" r:id="rId68"/>
    <p:sldId id="259" r:id="rId69"/>
    <p:sldId id="271" r:id="rId70"/>
    <p:sldId id="257" r:id="rId71"/>
    <p:sldId id="263" r:id="rId72"/>
    <p:sldId id="292" r:id="rId73"/>
    <p:sldId id="873" r:id="rId74"/>
    <p:sldId id="874" r:id="rId75"/>
    <p:sldId id="875" r:id="rId76"/>
    <p:sldId id="296" r:id="rId77"/>
    <p:sldId id="876" r:id="rId78"/>
    <p:sldId id="298" r:id="rId79"/>
    <p:sldId id="299" r:id="rId80"/>
    <p:sldId id="286" r:id="rId81"/>
    <p:sldId id="288" r:id="rId82"/>
    <p:sldId id="260" r:id="rId83"/>
    <p:sldId id="289" r:id="rId84"/>
    <p:sldId id="301" r:id="rId85"/>
    <p:sldId id="265" r:id="rId86"/>
    <p:sldId id="857" r:id="rId87"/>
    <p:sldId id="918" r:id="rId88"/>
    <p:sldId id="919" r:id="rId89"/>
    <p:sldId id="920" r:id="rId90"/>
    <p:sldId id="921" r:id="rId91"/>
    <p:sldId id="922" r:id="rId92"/>
    <p:sldId id="923" r:id="rId93"/>
    <p:sldId id="924" r:id="rId94"/>
    <p:sldId id="925" r:id="rId95"/>
    <p:sldId id="926" r:id="rId96"/>
    <p:sldId id="927" r:id="rId97"/>
    <p:sldId id="928" r:id="rId98"/>
    <p:sldId id="929" r:id="rId99"/>
    <p:sldId id="930" r:id="rId100"/>
    <p:sldId id="905" r:id="rId101"/>
    <p:sldId id="972" r:id="rId102"/>
    <p:sldId id="274" r:id="rId103"/>
    <p:sldId id="269" r:id="rId104"/>
    <p:sldId id="973" r:id="rId105"/>
    <p:sldId id="974" r:id="rId106"/>
    <p:sldId id="975" r:id="rId107"/>
    <p:sldId id="976" r:id="rId108"/>
    <p:sldId id="977" r:id="rId109"/>
    <p:sldId id="978" r:id="rId110"/>
    <p:sldId id="979" r:id="rId111"/>
    <p:sldId id="980" r:id="rId112"/>
    <p:sldId id="981" r:id="rId113"/>
    <p:sldId id="273" r:id="rId114"/>
    <p:sldId id="906" r:id="rId115"/>
    <p:sldId id="907" r:id="rId116"/>
    <p:sldId id="862" r:id="rId117"/>
    <p:sldId id="864" r:id="rId118"/>
    <p:sldId id="931" r:id="rId119"/>
    <p:sldId id="932" r:id="rId120"/>
    <p:sldId id="933" r:id="rId121"/>
    <p:sldId id="934" r:id="rId122"/>
    <p:sldId id="935" r:id="rId123"/>
    <p:sldId id="936" r:id="rId124"/>
    <p:sldId id="937" r:id="rId125"/>
    <p:sldId id="938" r:id="rId126"/>
    <p:sldId id="939" r:id="rId127"/>
    <p:sldId id="940" r:id="rId128"/>
    <p:sldId id="908" r:id="rId129"/>
    <p:sldId id="866" r:id="rId130"/>
    <p:sldId id="982" r:id="rId131"/>
    <p:sldId id="983" r:id="rId132"/>
    <p:sldId id="984" r:id="rId133"/>
    <p:sldId id="985" r:id="rId134"/>
    <p:sldId id="986" r:id="rId135"/>
    <p:sldId id="987" r:id="rId136"/>
    <p:sldId id="867" r:id="rId137"/>
    <p:sldId id="995" r:id="rId138"/>
    <p:sldId id="996" r:id="rId139"/>
    <p:sldId id="997" r:id="rId140"/>
    <p:sldId id="998" r:id="rId141"/>
    <p:sldId id="999" r:id="rId142"/>
    <p:sldId id="1000" r:id="rId143"/>
    <p:sldId id="272" r:id="rId144"/>
    <p:sldId id="1001" r:id="rId145"/>
    <p:sldId id="1002" r:id="rId146"/>
    <p:sldId id="1003" r:id="rId147"/>
    <p:sldId id="275" r:id="rId148"/>
    <p:sldId id="276" r:id="rId149"/>
    <p:sldId id="1004" r:id="rId150"/>
    <p:sldId id="868" r:id="rId151"/>
    <p:sldId id="256" r:id="rId152"/>
    <p:sldId id="964" r:id="rId153"/>
    <p:sldId id="965" r:id="rId154"/>
    <p:sldId id="966" r:id="rId155"/>
    <p:sldId id="967" r:id="rId156"/>
    <p:sldId id="968" r:id="rId157"/>
    <p:sldId id="969" r:id="rId158"/>
    <p:sldId id="970" r:id="rId159"/>
    <p:sldId id="971" r:id="rId160"/>
    <p:sldId id="909" r:id="rId161"/>
    <p:sldId id="988" r:id="rId162"/>
    <p:sldId id="989" r:id="rId163"/>
    <p:sldId id="990" r:id="rId164"/>
    <p:sldId id="283" r:id="rId165"/>
    <p:sldId id="991" r:id="rId166"/>
    <p:sldId id="262" r:id="rId167"/>
    <p:sldId id="264" r:id="rId168"/>
    <p:sldId id="992" r:id="rId169"/>
    <p:sldId id="993" r:id="rId170"/>
    <p:sldId id="277" r:id="rId171"/>
    <p:sldId id="278" r:id="rId172"/>
    <p:sldId id="279" r:id="rId173"/>
    <p:sldId id="281" r:id="rId174"/>
    <p:sldId id="994" r:id="rId175"/>
    <p:sldId id="282" r:id="rId176"/>
    <p:sldId id="902" r:id="rId177"/>
    <p:sldId id="328" r:id="rId178"/>
    <p:sldId id="457" r:id="rId179"/>
    <p:sldId id="461" r:id="rId180"/>
    <p:sldId id="462" r:id="rId181"/>
    <p:sldId id="463" r:id="rId182"/>
    <p:sldId id="951" r:id="rId183"/>
    <p:sldId id="952" r:id="rId184"/>
    <p:sldId id="464" r:id="rId185"/>
    <p:sldId id="465" r:id="rId186"/>
    <p:sldId id="466" r:id="rId187"/>
    <p:sldId id="953" r:id="rId188"/>
    <p:sldId id="910" r:id="rId189"/>
    <p:sldId id="911" r:id="rId190"/>
    <p:sldId id="913" r:id="rId1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C9C99D52-AE4B-4B22-B960-BAADF592692C}">
          <p14:sldIdLst>
            <p14:sldId id="954"/>
            <p14:sldId id="291"/>
            <p14:sldId id="914"/>
          </p14:sldIdLst>
        </p14:section>
        <p14:section name="Intro to EALC- Madanda" id="{6915BB9E-C2A1-4F2B-A585-F452400F2012}">
          <p14:sldIdLst>
            <p14:sldId id="912"/>
            <p14:sldId id="290"/>
            <p14:sldId id="293"/>
            <p14:sldId id="881"/>
            <p14:sldId id="955"/>
            <p14:sldId id="956"/>
            <p14:sldId id="295"/>
            <p14:sldId id="957"/>
            <p14:sldId id="958"/>
            <p14:sldId id="882"/>
          </p14:sldIdLst>
        </p14:section>
        <p14:section name="Mr Apollo B Gabazira" id="{90A01673-46BD-455F-B68A-A0C0080657AC}">
          <p14:sldIdLst>
            <p14:sldId id="915"/>
          </p14:sldIdLst>
        </p14:section>
        <p14:section name="Prof. Sarah Ssali" id="{A76078F4-2687-4220-A4DD-51C073B87C62}">
          <p14:sldIdLst>
            <p14:sldId id="916"/>
          </p14:sldIdLst>
        </p14:section>
        <p14:section name="Opening Sessions" id="{4473FE8D-F011-4E5B-BE72-6F9EDC416E35}">
          <p14:sldIdLst>
            <p14:sldId id="896"/>
            <p14:sldId id="897"/>
            <p14:sldId id="898"/>
          </p14:sldIdLst>
        </p14:section>
        <p14:section name="Transition 1" id="{2826119E-29B8-4AD7-ABC7-72CD85625356}">
          <p14:sldIdLst>
            <p14:sldId id="895"/>
            <p14:sldId id="900"/>
          </p14:sldIdLst>
        </p14:section>
        <p14:section name="Ivan Odongo" id="{F489668A-2A93-4397-9B68-D48674F51DF2}">
          <p14:sldIdLst>
            <p14:sldId id="901"/>
            <p14:sldId id="838"/>
            <p14:sldId id="839"/>
            <p14:sldId id="840"/>
            <p14:sldId id="841"/>
            <p14:sldId id="842"/>
            <p14:sldId id="843"/>
            <p14:sldId id="844"/>
            <p14:sldId id="845"/>
            <p14:sldId id="846"/>
            <p14:sldId id="847"/>
            <p14:sldId id="848"/>
            <p14:sldId id="849"/>
            <p14:sldId id="850"/>
            <p14:sldId id="851"/>
            <p14:sldId id="852"/>
            <p14:sldId id="853"/>
            <p14:sldId id="297"/>
          </p14:sldIdLst>
        </p14:section>
        <p14:section name="Charlene" id="{980195DD-42BC-4D21-B20A-FA40758B5211}">
          <p14:sldIdLst>
            <p14:sldId id="870"/>
            <p14:sldId id="959"/>
            <p14:sldId id="320"/>
            <p14:sldId id="960"/>
            <p14:sldId id="961"/>
            <p14:sldId id="962"/>
            <p14:sldId id="322"/>
            <p14:sldId id="963"/>
            <p14:sldId id="339"/>
          </p14:sldIdLst>
        </p14:section>
        <p14:section name="Transition" id="{66CF8BE4-7F5F-45F2-8267-F654C86AA325}">
          <p14:sldIdLst>
            <p14:sldId id="904"/>
          </p14:sldIdLst>
        </p14:section>
        <p14:section name="Polycarp Okeyo" id="{F8E3E924-DD5D-4CFB-996A-EB8F27BC43C7}">
          <p14:sldIdLst>
            <p14:sldId id="903"/>
            <p14:sldId id="270"/>
            <p14:sldId id="258"/>
            <p14:sldId id="259"/>
            <p14:sldId id="271"/>
            <p14:sldId id="257"/>
            <p14:sldId id="263"/>
            <p14:sldId id="292"/>
            <p14:sldId id="873"/>
            <p14:sldId id="874"/>
            <p14:sldId id="875"/>
            <p14:sldId id="296"/>
            <p14:sldId id="876"/>
            <p14:sldId id="298"/>
            <p14:sldId id="299"/>
            <p14:sldId id="286"/>
            <p14:sldId id="288"/>
            <p14:sldId id="260"/>
            <p14:sldId id="289"/>
            <p14:sldId id="301"/>
            <p14:sldId id="265"/>
          </p14:sldIdLst>
        </p14:section>
        <p14:section name="Judith and Stella" id="{181DB8FE-A300-4A72-9030-207311B5BF92}">
          <p14:sldIdLst>
            <p14:sldId id="857"/>
            <p14:sldId id="918"/>
            <p14:sldId id="919"/>
            <p14:sldId id="920"/>
            <p14:sldId id="921"/>
            <p14:sldId id="922"/>
            <p14:sldId id="923"/>
            <p14:sldId id="924"/>
            <p14:sldId id="925"/>
            <p14:sldId id="926"/>
            <p14:sldId id="927"/>
            <p14:sldId id="928"/>
            <p14:sldId id="929"/>
            <p14:sldId id="930"/>
          </p14:sldIdLst>
        </p14:section>
        <p14:section name="Jordana and Caroline" id="{BA2BEE5E-0996-42CA-AAB4-A7BF1631D02C}">
          <p14:sldIdLst>
            <p14:sldId id="905"/>
            <p14:sldId id="972"/>
            <p14:sldId id="274"/>
            <p14:sldId id="269"/>
            <p14:sldId id="973"/>
            <p14:sldId id="974"/>
            <p14:sldId id="975"/>
            <p14:sldId id="976"/>
            <p14:sldId id="977"/>
            <p14:sldId id="978"/>
            <p14:sldId id="979"/>
            <p14:sldId id="980"/>
            <p14:sldId id="981"/>
            <p14:sldId id="273"/>
          </p14:sldIdLst>
        </p14:section>
        <p14:section name="Transition and health break" id="{9AA270B5-DF73-4358-B064-74A4E5FF0FD5}">
          <p14:sldIdLst>
            <p14:sldId id="906"/>
            <p14:sldId id="907"/>
          </p14:sldIdLst>
        </p14:section>
        <p14:section name="Jessica" id="{32FD1381-0738-4FD0-A4F7-2A5DC3BF632D}">
          <p14:sldIdLst>
            <p14:sldId id="862"/>
          </p14:sldIdLst>
        </p14:section>
        <p14:section name="Bob Kirunda" id="{E91F46BC-793D-4193-86D1-93F6C6042C3B}">
          <p14:sldIdLst>
            <p14:sldId id="864"/>
            <p14:sldId id="931"/>
            <p14:sldId id="932"/>
            <p14:sldId id="933"/>
            <p14:sldId id="934"/>
            <p14:sldId id="935"/>
            <p14:sldId id="936"/>
            <p14:sldId id="937"/>
            <p14:sldId id="938"/>
            <p14:sldId id="939"/>
            <p14:sldId id="940"/>
          </p14:sldIdLst>
        </p14:section>
        <p14:section name="Q&amp;A Transition" id="{EB780E0F-CFEC-45F3-B894-594C7A7D04C5}">
          <p14:sldIdLst>
            <p14:sldId id="908"/>
            <p14:sldId id="866"/>
            <p14:sldId id="982"/>
            <p14:sldId id="983"/>
            <p14:sldId id="984"/>
            <p14:sldId id="985"/>
            <p14:sldId id="986"/>
            <p14:sldId id="987"/>
          </p14:sldIdLst>
        </p14:section>
        <p14:section name="Gloria" id="{4F137A64-7F21-460A-A6BE-6FEDDA0A7496}">
          <p14:sldIdLst>
            <p14:sldId id="867"/>
            <p14:sldId id="995"/>
            <p14:sldId id="996"/>
            <p14:sldId id="997"/>
            <p14:sldId id="998"/>
            <p14:sldId id="999"/>
            <p14:sldId id="1000"/>
            <p14:sldId id="272"/>
            <p14:sldId id="1001"/>
            <p14:sldId id="1002"/>
            <p14:sldId id="1003"/>
            <p14:sldId id="275"/>
            <p14:sldId id="276"/>
            <p14:sldId id="1004"/>
          </p14:sldIdLst>
        </p14:section>
        <p14:section name="Wilson" id="{BBF7B32A-E347-49F4-94D5-D05A4141C15E}">
          <p14:sldIdLst>
            <p14:sldId id="868"/>
            <p14:sldId id="256"/>
            <p14:sldId id="964"/>
            <p14:sldId id="965"/>
            <p14:sldId id="966"/>
            <p14:sldId id="967"/>
            <p14:sldId id="968"/>
            <p14:sldId id="969"/>
            <p14:sldId id="970"/>
            <p14:sldId id="971"/>
          </p14:sldIdLst>
        </p14:section>
        <p14:section name="Tabitha" id="{2AB8922F-906D-4EBC-BA03-1FA610E1E654}">
          <p14:sldIdLst>
            <p14:sldId id="909"/>
            <p14:sldId id="988"/>
            <p14:sldId id="989"/>
            <p14:sldId id="990"/>
            <p14:sldId id="283"/>
            <p14:sldId id="991"/>
            <p14:sldId id="262"/>
            <p14:sldId id="264"/>
            <p14:sldId id="992"/>
            <p14:sldId id="993"/>
            <p14:sldId id="277"/>
            <p14:sldId id="278"/>
            <p14:sldId id="279"/>
            <p14:sldId id="281"/>
            <p14:sldId id="994"/>
            <p14:sldId id="282"/>
          </p14:sldIdLst>
        </p14:section>
        <p14:section name="Melch" id="{A9F3EBA4-FBED-4DEF-BE48-AF043F86A64A}">
          <p14:sldIdLst>
            <p14:sldId id="902"/>
            <p14:sldId id="328"/>
            <p14:sldId id="457"/>
            <p14:sldId id="461"/>
            <p14:sldId id="462"/>
            <p14:sldId id="463"/>
            <p14:sldId id="951"/>
            <p14:sldId id="952"/>
            <p14:sldId id="464"/>
            <p14:sldId id="465"/>
            <p14:sldId id="466"/>
            <p14:sldId id="953"/>
          </p14:sldIdLst>
        </p14:section>
        <p14:section name="CLosing" id="{EC8A53E5-8D59-408E-A080-207085DF661C}">
          <p14:sldIdLst>
            <p14:sldId id="910"/>
            <p14:sldId id="911"/>
            <p14:sldId id="91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s, Hunter" initials="DH" lastIdx="6" clrIdx="0">
    <p:extLst>
      <p:ext uri="{19B8F6BF-5375-455C-9EA6-DF929625EA0E}">
        <p15:presenceInfo xmlns:p15="http://schemas.microsoft.com/office/powerpoint/2012/main" userId="S-1-5-21-503695880-695175589-3595387526-11083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21"/>
    <p:restoredTop sz="96374" autoAdjust="0"/>
  </p:normalViewPr>
  <p:slideViewPr>
    <p:cSldViewPr snapToGrid="0" snapToObjects="1">
      <p:cViewPr varScale="1">
        <p:scale>
          <a:sx n="86" d="100"/>
          <a:sy n="86" d="100"/>
        </p:scale>
        <p:origin x="365" y="5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slide" Target="slides/slide153.xml"/><Relationship Id="rId191" Type="http://schemas.openxmlformats.org/officeDocument/2006/relationships/slide" Target="slides/slide174.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slide" Target="slides/slide143.xml"/><Relationship Id="rId181" Type="http://schemas.openxmlformats.org/officeDocument/2006/relationships/slide" Target="slides/slide164.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slide" Target="slides/slide154.xml"/><Relationship Id="rId192"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slide" Target="slides/slide112.xml"/><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slide" Target="slides/slide123.xml"/><Relationship Id="rId161" Type="http://schemas.openxmlformats.org/officeDocument/2006/relationships/slide" Target="slides/slide144.xml"/><Relationship Id="rId182" Type="http://schemas.openxmlformats.org/officeDocument/2006/relationships/slide" Target="slides/slide165.xml"/><Relationship Id="rId6" Type="http://schemas.openxmlformats.org/officeDocument/2006/relationships/slideMaster" Target="slideMasters/slideMaster6.xml"/><Relationship Id="rId23" Type="http://schemas.openxmlformats.org/officeDocument/2006/relationships/slide" Target="slides/slide6.xml"/><Relationship Id="rId119" Type="http://schemas.openxmlformats.org/officeDocument/2006/relationships/slide" Target="slides/slide102.xml"/><Relationship Id="rId44" Type="http://schemas.openxmlformats.org/officeDocument/2006/relationships/slide" Target="slides/slide27.xml"/><Relationship Id="rId65" Type="http://schemas.openxmlformats.org/officeDocument/2006/relationships/slide" Target="slides/slide48.xml"/><Relationship Id="rId86" Type="http://schemas.openxmlformats.org/officeDocument/2006/relationships/slide" Target="slides/slide69.xml"/><Relationship Id="rId130" Type="http://schemas.openxmlformats.org/officeDocument/2006/relationships/slide" Target="slides/slide113.xml"/><Relationship Id="rId151" Type="http://schemas.openxmlformats.org/officeDocument/2006/relationships/slide" Target="slides/slide134.xml"/><Relationship Id="rId172" Type="http://schemas.openxmlformats.org/officeDocument/2006/relationships/slide" Target="slides/slide155.xml"/><Relationship Id="rId193" Type="http://schemas.openxmlformats.org/officeDocument/2006/relationships/commentAuthors" Target="commentAuthors.xml"/><Relationship Id="rId13" Type="http://schemas.openxmlformats.org/officeDocument/2006/relationships/slideMaster" Target="slideMasters/slideMaster13.xml"/><Relationship Id="rId109" Type="http://schemas.openxmlformats.org/officeDocument/2006/relationships/slide" Target="slides/slide92.xml"/><Relationship Id="rId34" Type="http://schemas.openxmlformats.org/officeDocument/2006/relationships/slide" Target="slides/slide17.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20" Type="http://schemas.openxmlformats.org/officeDocument/2006/relationships/slide" Target="slides/slide103.xml"/><Relationship Id="rId141" Type="http://schemas.openxmlformats.org/officeDocument/2006/relationships/slide" Target="slides/slide124.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183" Type="http://schemas.openxmlformats.org/officeDocument/2006/relationships/slide" Target="slides/slide166.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slide" Target="slides/slide156.xml"/><Relationship Id="rId194" Type="http://schemas.openxmlformats.org/officeDocument/2006/relationships/presProps" Target="presProps.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184" Type="http://schemas.openxmlformats.org/officeDocument/2006/relationships/slide" Target="slides/slide167.xml"/><Relationship Id="rId189" Type="http://schemas.openxmlformats.org/officeDocument/2006/relationships/slide" Target="slides/slide172.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79" Type="http://schemas.openxmlformats.org/officeDocument/2006/relationships/slide" Target="slides/slide162.xml"/><Relationship Id="rId195" Type="http://schemas.openxmlformats.org/officeDocument/2006/relationships/viewProps" Target="viewProps.xml"/><Relationship Id="rId190" Type="http://schemas.openxmlformats.org/officeDocument/2006/relationships/slide" Target="slides/slide173.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185" Type="http://schemas.openxmlformats.org/officeDocument/2006/relationships/slide" Target="slides/slide1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3.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slide" Target="slides/slide158.xml"/><Relationship Id="rId196" Type="http://schemas.openxmlformats.org/officeDocument/2006/relationships/theme" Target="theme/theme1.xml"/><Relationship Id="rId16" Type="http://schemas.openxmlformats.org/officeDocument/2006/relationships/slideMaster" Target="slideMasters/slideMaster16.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186" Type="http://schemas.openxmlformats.org/officeDocument/2006/relationships/slide" Target="slides/slide169.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6" Type="http://schemas.openxmlformats.org/officeDocument/2006/relationships/slide" Target="slides/slide159.xml"/><Relationship Id="rId197"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 Id="rId187" Type="http://schemas.openxmlformats.org/officeDocument/2006/relationships/slide" Target="slides/slide170.xml"/><Relationship Id="rId1" Type="http://schemas.openxmlformats.org/officeDocument/2006/relationships/slideMaster" Target="slideMasters/slideMaster1.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60" Type="http://schemas.openxmlformats.org/officeDocument/2006/relationships/slide" Target="slides/slide43.xml"/><Relationship Id="rId81" Type="http://schemas.openxmlformats.org/officeDocument/2006/relationships/slide" Target="slides/slide64.xml"/><Relationship Id="rId135" Type="http://schemas.openxmlformats.org/officeDocument/2006/relationships/slide" Target="slides/slide118.xml"/><Relationship Id="rId156" Type="http://schemas.openxmlformats.org/officeDocument/2006/relationships/slide" Target="slides/slide139.xml"/><Relationship Id="rId177" Type="http://schemas.openxmlformats.org/officeDocument/2006/relationships/slide" Target="slides/slide160.xml"/><Relationship Id="rId18" Type="http://schemas.openxmlformats.org/officeDocument/2006/relationships/slide" Target="slides/slide1.xml"/><Relationship Id="rId39" Type="http://schemas.openxmlformats.org/officeDocument/2006/relationships/slide" Target="slides/slide22.xml"/><Relationship Id="rId50" Type="http://schemas.openxmlformats.org/officeDocument/2006/relationships/slide" Target="slides/slide33.xml"/><Relationship Id="rId104" Type="http://schemas.openxmlformats.org/officeDocument/2006/relationships/slide" Target="slides/slide87.xml"/><Relationship Id="rId125" Type="http://schemas.openxmlformats.org/officeDocument/2006/relationships/slide" Target="slides/slide108.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bar"/>
        <c:grouping val="stacked"/>
        <c:varyColors val="0"/>
        <c:ser>
          <c:idx val="0"/>
          <c:order val="0"/>
          <c:tx>
            <c:strRef>
              <c:f>Sheet3!$B$5</c:f>
              <c:strCache>
                <c:ptCount val="1"/>
                <c:pt idx="0">
                  <c:v>Marketplace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Sheet3!$A$6:$A$14</c:f>
              <c:strCache>
                <c:ptCount val="9"/>
                <c:pt idx="0">
                  <c:v>Agriculture</c:v>
                </c:pt>
                <c:pt idx="1">
                  <c:v>Domestic Services </c:v>
                </c:pt>
                <c:pt idx="2">
                  <c:v>Ecommerce</c:v>
                </c:pt>
                <c:pt idx="3">
                  <c:v>Education</c:v>
                </c:pt>
                <c:pt idx="4">
                  <c:v>Finance </c:v>
                </c:pt>
                <c:pt idx="5">
                  <c:v>Health</c:v>
                </c:pt>
                <c:pt idx="6">
                  <c:v>Legal</c:v>
                </c:pt>
                <c:pt idx="7">
                  <c:v>Recruitment &amp; HR services </c:v>
                </c:pt>
                <c:pt idx="8">
                  <c:v>Transport</c:v>
                </c:pt>
              </c:strCache>
            </c:strRef>
          </c:cat>
          <c:val>
            <c:numRef>
              <c:f>Sheet3!$B$6:$B$14</c:f>
              <c:numCache>
                <c:formatCode>0.0</c:formatCode>
                <c:ptCount val="9"/>
                <c:pt idx="0">
                  <c:v>4.7619047619047619</c:v>
                </c:pt>
                <c:pt idx="1">
                  <c:v>2.3809523809523809</c:v>
                </c:pt>
                <c:pt idx="2">
                  <c:v>21.428571428571427</c:v>
                </c:pt>
                <c:pt idx="3">
                  <c:v>4.7619047619047619</c:v>
                </c:pt>
                <c:pt idx="4">
                  <c:v>11.904761904761903</c:v>
                </c:pt>
                <c:pt idx="5">
                  <c:v>2.3809523809523809</c:v>
                </c:pt>
                <c:pt idx="7">
                  <c:v>7.7380952380952381</c:v>
                </c:pt>
                <c:pt idx="8">
                  <c:v>0.59523809523809523</c:v>
                </c:pt>
              </c:numCache>
            </c:numRef>
          </c:val>
          <c:extLst>
            <c:ext xmlns:c16="http://schemas.microsoft.com/office/drawing/2014/chart" uri="{C3380CC4-5D6E-409C-BE32-E72D297353CC}">
              <c16:uniqueId val="{00000000-225D-41E8-B1A4-4D999B798C6A}"/>
            </c:ext>
          </c:extLst>
        </c:ser>
        <c:ser>
          <c:idx val="1"/>
          <c:order val="1"/>
          <c:tx>
            <c:strRef>
              <c:f>Sheet3!$C$5</c:f>
              <c:strCache>
                <c:ptCount val="1"/>
                <c:pt idx="0">
                  <c:v>Marketplace and on demand</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Sheet3!$A$6:$A$14</c:f>
              <c:strCache>
                <c:ptCount val="9"/>
                <c:pt idx="0">
                  <c:v>Agriculture</c:v>
                </c:pt>
                <c:pt idx="1">
                  <c:v>Domestic Services </c:v>
                </c:pt>
                <c:pt idx="2">
                  <c:v>Ecommerce</c:v>
                </c:pt>
                <c:pt idx="3">
                  <c:v>Education</c:v>
                </c:pt>
                <c:pt idx="4">
                  <c:v>Finance </c:v>
                </c:pt>
                <c:pt idx="5">
                  <c:v>Health</c:v>
                </c:pt>
                <c:pt idx="6">
                  <c:v>Legal</c:v>
                </c:pt>
                <c:pt idx="7">
                  <c:v>Recruitment &amp; HR services </c:v>
                </c:pt>
                <c:pt idx="8">
                  <c:v>Transport</c:v>
                </c:pt>
              </c:strCache>
            </c:strRef>
          </c:cat>
          <c:val>
            <c:numRef>
              <c:f>Sheet3!$C$6:$C$14</c:f>
              <c:numCache>
                <c:formatCode>General</c:formatCode>
                <c:ptCount val="9"/>
                <c:pt idx="0" formatCode="0.0">
                  <c:v>1.1904761904761905</c:v>
                </c:pt>
                <c:pt idx="2" formatCode="0.0">
                  <c:v>1.1904761904761905</c:v>
                </c:pt>
              </c:numCache>
            </c:numRef>
          </c:val>
          <c:extLst>
            <c:ext xmlns:c16="http://schemas.microsoft.com/office/drawing/2014/chart" uri="{C3380CC4-5D6E-409C-BE32-E72D297353CC}">
              <c16:uniqueId val="{00000001-225D-41E8-B1A4-4D999B798C6A}"/>
            </c:ext>
          </c:extLst>
        </c:ser>
        <c:ser>
          <c:idx val="2"/>
          <c:order val="2"/>
          <c:tx>
            <c:strRef>
              <c:f>Sheet3!$D$5</c:f>
              <c:strCache>
                <c:ptCount val="1"/>
                <c:pt idx="0">
                  <c:v>On demand</c:v>
                </c:pt>
              </c:strCache>
            </c:strRef>
          </c:tx>
          <c:invertIfNegative val="0"/>
          <c:dLbls>
            <c:dLbl>
              <c:idx val="2"/>
              <c:layout>
                <c:manualLayout>
                  <c:x val="3.7687926858539354E-2"/>
                  <c:y val="-6.0010873084837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25D-41E8-B1A4-4D999B798C6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Sheet3!$A$6:$A$14</c:f>
              <c:strCache>
                <c:ptCount val="9"/>
                <c:pt idx="0">
                  <c:v>Agriculture</c:v>
                </c:pt>
                <c:pt idx="1">
                  <c:v>Domestic Services </c:v>
                </c:pt>
                <c:pt idx="2">
                  <c:v>Ecommerce</c:v>
                </c:pt>
                <c:pt idx="3">
                  <c:v>Education</c:v>
                </c:pt>
                <c:pt idx="4">
                  <c:v>Finance </c:v>
                </c:pt>
                <c:pt idx="5">
                  <c:v>Health</c:v>
                </c:pt>
                <c:pt idx="6">
                  <c:v>Legal</c:v>
                </c:pt>
                <c:pt idx="7">
                  <c:v>Recruitment &amp; HR services </c:v>
                </c:pt>
                <c:pt idx="8">
                  <c:v>Transport</c:v>
                </c:pt>
              </c:strCache>
            </c:strRef>
          </c:cat>
          <c:val>
            <c:numRef>
              <c:f>Sheet3!$D$6:$D$14</c:f>
              <c:numCache>
                <c:formatCode>0.0</c:formatCode>
                <c:ptCount val="9"/>
                <c:pt idx="0">
                  <c:v>2.9761904761904758</c:v>
                </c:pt>
                <c:pt idx="1">
                  <c:v>4.1666666666666661</c:v>
                </c:pt>
                <c:pt idx="2">
                  <c:v>0.59523809523809523</c:v>
                </c:pt>
                <c:pt idx="4">
                  <c:v>1.1904761904761905</c:v>
                </c:pt>
                <c:pt idx="5">
                  <c:v>2.9761904761904758</c:v>
                </c:pt>
                <c:pt idx="6">
                  <c:v>1.1904761904761905</c:v>
                </c:pt>
                <c:pt idx="8">
                  <c:v>14.880952380952381</c:v>
                </c:pt>
              </c:numCache>
            </c:numRef>
          </c:val>
          <c:extLst>
            <c:ext xmlns:c16="http://schemas.microsoft.com/office/drawing/2014/chart" uri="{C3380CC4-5D6E-409C-BE32-E72D297353CC}">
              <c16:uniqueId val="{00000003-225D-41E8-B1A4-4D999B798C6A}"/>
            </c:ext>
          </c:extLst>
        </c:ser>
        <c:ser>
          <c:idx val="3"/>
          <c:order val="3"/>
          <c:tx>
            <c:strRef>
              <c:f>Sheet3!$E$5</c:f>
              <c:strCache>
                <c:ptCount val="1"/>
                <c:pt idx="0">
                  <c:v>On demand and marketplace</c:v>
                </c:pt>
              </c:strCache>
            </c:strRef>
          </c:tx>
          <c:invertIfNegative val="0"/>
          <c:dLbls>
            <c:dLbl>
              <c:idx val="2"/>
              <c:layout>
                <c:manualLayout>
                  <c:x val="-4.4338737480634537E-3"/>
                  <c:y val="5.0535472071442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25D-41E8-B1A4-4D999B798C6A}"/>
                </c:ext>
              </c:extLst>
            </c:dLbl>
            <c:dLbl>
              <c:idx val="8"/>
              <c:layout>
                <c:manualLayout>
                  <c:x val="-6.6508106220951801E-3"/>
                  <c:y val="2.84262030401861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25D-41E8-B1A4-4D999B798C6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Sheet3!$A$6:$A$14</c:f>
              <c:strCache>
                <c:ptCount val="9"/>
                <c:pt idx="0">
                  <c:v>Agriculture</c:v>
                </c:pt>
                <c:pt idx="1">
                  <c:v>Domestic Services </c:v>
                </c:pt>
                <c:pt idx="2">
                  <c:v>Ecommerce</c:v>
                </c:pt>
                <c:pt idx="3">
                  <c:v>Education</c:v>
                </c:pt>
                <c:pt idx="4">
                  <c:v>Finance </c:v>
                </c:pt>
                <c:pt idx="5">
                  <c:v>Health</c:v>
                </c:pt>
                <c:pt idx="6">
                  <c:v>Legal</c:v>
                </c:pt>
                <c:pt idx="7">
                  <c:v>Recruitment &amp; HR services </c:v>
                </c:pt>
                <c:pt idx="8">
                  <c:v>Transport</c:v>
                </c:pt>
              </c:strCache>
            </c:strRef>
          </c:cat>
          <c:val>
            <c:numRef>
              <c:f>Sheet3!$E$6:$E$14</c:f>
              <c:numCache>
                <c:formatCode>0.0</c:formatCode>
                <c:ptCount val="9"/>
                <c:pt idx="0">
                  <c:v>0</c:v>
                </c:pt>
                <c:pt idx="1">
                  <c:v>0.59523809523809523</c:v>
                </c:pt>
                <c:pt idx="2">
                  <c:v>0.59523809523809523</c:v>
                </c:pt>
                <c:pt idx="5">
                  <c:v>2.3809523809523809</c:v>
                </c:pt>
                <c:pt idx="8">
                  <c:v>0.59523809523809523</c:v>
                </c:pt>
              </c:numCache>
            </c:numRef>
          </c:val>
          <c:extLst>
            <c:ext xmlns:c16="http://schemas.microsoft.com/office/drawing/2014/chart" uri="{C3380CC4-5D6E-409C-BE32-E72D297353CC}">
              <c16:uniqueId val="{00000006-225D-41E8-B1A4-4D999B798C6A}"/>
            </c:ext>
          </c:extLst>
        </c:ser>
        <c:ser>
          <c:idx val="4"/>
          <c:order val="4"/>
          <c:tx>
            <c:strRef>
              <c:f>Sheet3!$F$5</c:f>
              <c:strCache>
                <c:ptCount val="1"/>
                <c:pt idx="0">
                  <c:v>Placement Agency </c:v>
                </c:pt>
              </c:strCache>
            </c:strRef>
          </c:tx>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7-225D-41E8-B1A4-4D999B798C6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Sheet3!$A$6:$A$14</c:f>
              <c:strCache>
                <c:ptCount val="9"/>
                <c:pt idx="0">
                  <c:v>Agriculture</c:v>
                </c:pt>
                <c:pt idx="1">
                  <c:v>Domestic Services </c:v>
                </c:pt>
                <c:pt idx="2">
                  <c:v>Ecommerce</c:v>
                </c:pt>
                <c:pt idx="3">
                  <c:v>Education</c:v>
                </c:pt>
                <c:pt idx="4">
                  <c:v>Finance </c:v>
                </c:pt>
                <c:pt idx="5">
                  <c:v>Health</c:v>
                </c:pt>
                <c:pt idx="6">
                  <c:v>Legal</c:v>
                </c:pt>
                <c:pt idx="7">
                  <c:v>Recruitment &amp; HR services </c:v>
                </c:pt>
                <c:pt idx="8">
                  <c:v>Transport</c:v>
                </c:pt>
              </c:strCache>
            </c:strRef>
          </c:cat>
          <c:val>
            <c:numRef>
              <c:f>Sheet3!$F$6:$F$14</c:f>
              <c:numCache>
                <c:formatCode>0.0</c:formatCode>
                <c:ptCount val="9"/>
                <c:pt idx="1">
                  <c:v>0.59523809523809523</c:v>
                </c:pt>
              </c:numCache>
            </c:numRef>
          </c:val>
          <c:extLst>
            <c:ext xmlns:c16="http://schemas.microsoft.com/office/drawing/2014/chart" uri="{C3380CC4-5D6E-409C-BE32-E72D297353CC}">
              <c16:uniqueId val="{00000008-225D-41E8-B1A4-4D999B798C6A}"/>
            </c:ext>
          </c:extLst>
        </c:ser>
        <c:ser>
          <c:idx val="5"/>
          <c:order val="5"/>
          <c:tx>
            <c:strRef>
              <c:f>Sheet3!$G$5</c:f>
              <c:strCache>
                <c:ptCount val="1"/>
                <c:pt idx="0">
                  <c:v>Social</c:v>
                </c:pt>
              </c:strCache>
            </c:strRef>
          </c:tx>
          <c:invertIfNegative val="0"/>
          <c:dLbls>
            <c:dLbl>
              <c:idx val="0"/>
              <c:layout>
                <c:manualLayout>
                  <c:x val="6.6508106220951801E-3"/>
                  <c:y val="-2.52677360357210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25D-41E8-B1A4-4D999B798C6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Sheet3!$A$6:$A$14</c:f>
              <c:strCache>
                <c:ptCount val="9"/>
                <c:pt idx="0">
                  <c:v>Agriculture</c:v>
                </c:pt>
                <c:pt idx="1">
                  <c:v>Domestic Services </c:v>
                </c:pt>
                <c:pt idx="2">
                  <c:v>Ecommerce</c:v>
                </c:pt>
                <c:pt idx="3">
                  <c:v>Education</c:v>
                </c:pt>
                <c:pt idx="4">
                  <c:v>Finance </c:v>
                </c:pt>
                <c:pt idx="5">
                  <c:v>Health</c:v>
                </c:pt>
                <c:pt idx="6">
                  <c:v>Legal</c:v>
                </c:pt>
                <c:pt idx="7">
                  <c:v>Recruitment &amp; HR services </c:v>
                </c:pt>
                <c:pt idx="8">
                  <c:v>Transport</c:v>
                </c:pt>
              </c:strCache>
            </c:strRef>
          </c:cat>
          <c:val>
            <c:numRef>
              <c:f>Sheet3!$G$6:$G$14</c:f>
              <c:numCache>
                <c:formatCode>General</c:formatCode>
                <c:ptCount val="9"/>
                <c:pt idx="0" formatCode="0.0">
                  <c:v>2.3809523809523809</c:v>
                </c:pt>
                <c:pt idx="2" formatCode="0.0">
                  <c:v>2.3809523809523809</c:v>
                </c:pt>
                <c:pt idx="4" formatCode="0.0">
                  <c:v>1.1904761904761905</c:v>
                </c:pt>
                <c:pt idx="5" formatCode="0.0">
                  <c:v>1.7857142857142856</c:v>
                </c:pt>
                <c:pt idx="6" formatCode="0.0">
                  <c:v>1.1904761904761905</c:v>
                </c:pt>
              </c:numCache>
            </c:numRef>
          </c:val>
          <c:extLst>
            <c:ext xmlns:c16="http://schemas.microsoft.com/office/drawing/2014/chart" uri="{C3380CC4-5D6E-409C-BE32-E72D297353CC}">
              <c16:uniqueId val="{0000000A-225D-41E8-B1A4-4D999B798C6A}"/>
            </c:ext>
          </c:extLst>
        </c:ser>
        <c:dLbls>
          <c:showLegendKey val="0"/>
          <c:showVal val="1"/>
          <c:showCatName val="0"/>
          <c:showSerName val="0"/>
          <c:showPercent val="0"/>
          <c:showBubbleSize val="0"/>
        </c:dLbls>
        <c:gapWidth val="75"/>
        <c:shape val="cylinder"/>
        <c:axId val="78453760"/>
        <c:axId val="78484224"/>
        <c:axId val="0"/>
      </c:bar3DChart>
      <c:catAx>
        <c:axId val="78453760"/>
        <c:scaling>
          <c:orientation val="minMax"/>
        </c:scaling>
        <c:delete val="0"/>
        <c:axPos val="l"/>
        <c:numFmt formatCode="General" sourceLinked="0"/>
        <c:majorTickMark val="none"/>
        <c:minorTickMark val="none"/>
        <c:tickLblPos val="nextTo"/>
        <c:crossAx val="78484224"/>
        <c:crosses val="autoZero"/>
        <c:auto val="1"/>
        <c:lblAlgn val="ctr"/>
        <c:lblOffset val="100"/>
        <c:noMultiLvlLbl val="0"/>
      </c:catAx>
      <c:valAx>
        <c:axId val="78484224"/>
        <c:scaling>
          <c:orientation val="minMax"/>
        </c:scaling>
        <c:delete val="0"/>
        <c:axPos val="b"/>
        <c:numFmt formatCode="0.0" sourceLinked="1"/>
        <c:majorTickMark val="none"/>
        <c:minorTickMark val="none"/>
        <c:tickLblPos val="nextTo"/>
        <c:crossAx val="78453760"/>
        <c:crosses val="autoZero"/>
        <c:crossBetween val="between"/>
      </c:valAx>
    </c:plotArea>
    <c:legend>
      <c:legendPos val="b"/>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dPt>
            <c:idx val="4"/>
            <c:invertIfNegative val="0"/>
            <c:bubble3D val="0"/>
            <c:spPr>
              <a:solidFill>
                <a:srgbClr val="FF0000"/>
              </a:solidFill>
            </c:spPr>
            <c:extLst>
              <c:ext xmlns:c16="http://schemas.microsoft.com/office/drawing/2014/chart" uri="{C3380CC4-5D6E-409C-BE32-E72D297353CC}">
                <c16:uniqueId val="{00000001-2307-42DE-933A-FDD4957D2FD2}"/>
              </c:ext>
            </c:extLst>
          </c:dPt>
          <c:dLbls>
            <c:dLbl>
              <c:idx val="0"/>
              <c:layout>
                <c:manualLayout>
                  <c:x val="-2.7777777777777779E-3"/>
                  <c:y val="0.12962962962962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307-42DE-933A-FDD4957D2FD2}"/>
                </c:ext>
              </c:extLst>
            </c:dLbl>
            <c:dLbl>
              <c:idx val="1"/>
              <c:layout>
                <c:manualLayout>
                  <c:x val="0"/>
                  <c:y val="0.1157407407407407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307-42DE-933A-FDD4957D2FD2}"/>
                </c:ext>
              </c:extLst>
            </c:dLbl>
            <c:dLbl>
              <c:idx val="2"/>
              <c:layout>
                <c:manualLayout>
                  <c:x val="-5.5555555555555558E-3"/>
                  <c:y val="0.1435185185185185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307-42DE-933A-FDD4957D2FD2}"/>
                </c:ext>
              </c:extLst>
            </c:dLbl>
            <c:dLbl>
              <c:idx val="3"/>
              <c:layout>
                <c:manualLayout>
                  <c:x val="8.3333333333333332E-3"/>
                  <c:y val="0.175925925925925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307-42DE-933A-FDD4957D2FD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Sheet3!$F$89:$F$93</c:f>
              <c:strCache>
                <c:ptCount val="5"/>
                <c:pt idx="0">
                  <c:v> Advisory and extension</c:v>
                </c:pt>
                <c:pt idx="1">
                  <c:v>Agric- Financing and insurance </c:v>
                </c:pt>
                <c:pt idx="2">
                  <c:v>Crop and Animal Production</c:v>
                </c:pt>
                <c:pt idx="3">
                  <c:v>Marketing and Agrobussiness </c:v>
                </c:pt>
                <c:pt idx="4">
                  <c:v>Startapps to support women farmers  </c:v>
                </c:pt>
              </c:strCache>
            </c:strRef>
          </c:cat>
          <c:val>
            <c:numRef>
              <c:f>Sheet3!$G$89:$G$93</c:f>
              <c:numCache>
                <c:formatCode>0.0</c:formatCode>
                <c:ptCount val="5"/>
                <c:pt idx="0">
                  <c:v>21.1</c:v>
                </c:pt>
                <c:pt idx="1">
                  <c:v>10.5</c:v>
                </c:pt>
                <c:pt idx="2">
                  <c:v>15.8</c:v>
                </c:pt>
                <c:pt idx="3">
                  <c:v>31.6</c:v>
                </c:pt>
                <c:pt idx="4">
                  <c:v>21.1</c:v>
                </c:pt>
              </c:numCache>
            </c:numRef>
          </c:val>
          <c:extLst>
            <c:ext xmlns:c16="http://schemas.microsoft.com/office/drawing/2014/chart" uri="{C3380CC4-5D6E-409C-BE32-E72D297353CC}">
              <c16:uniqueId val="{00000006-2307-42DE-933A-FDD4957D2FD2}"/>
            </c:ext>
          </c:extLst>
        </c:ser>
        <c:dLbls>
          <c:showLegendKey val="0"/>
          <c:showVal val="0"/>
          <c:showCatName val="0"/>
          <c:showSerName val="0"/>
          <c:showPercent val="0"/>
          <c:showBubbleSize val="0"/>
        </c:dLbls>
        <c:gapWidth val="150"/>
        <c:axId val="117160192"/>
        <c:axId val="117158656"/>
      </c:barChart>
      <c:valAx>
        <c:axId val="117158656"/>
        <c:scaling>
          <c:orientation val="minMax"/>
        </c:scaling>
        <c:delete val="0"/>
        <c:axPos val="l"/>
        <c:majorGridlines/>
        <c:numFmt formatCode="0.0" sourceLinked="1"/>
        <c:majorTickMark val="out"/>
        <c:minorTickMark val="none"/>
        <c:tickLblPos val="nextTo"/>
        <c:crossAx val="117160192"/>
        <c:crosses val="autoZero"/>
        <c:crossBetween val="between"/>
      </c:valAx>
      <c:catAx>
        <c:axId val="117160192"/>
        <c:scaling>
          <c:orientation val="minMax"/>
        </c:scaling>
        <c:delete val="0"/>
        <c:axPos val="b"/>
        <c:numFmt formatCode="General" sourceLinked="0"/>
        <c:majorTickMark val="out"/>
        <c:minorTickMark val="none"/>
        <c:tickLblPos val="nextTo"/>
        <c:txPr>
          <a:bodyPr/>
          <a:lstStyle/>
          <a:p>
            <a:pPr>
              <a:defRPr b="1"/>
            </a:pPr>
            <a:endParaRPr lang="en-US"/>
          </a:p>
        </c:txPr>
        <c:crossAx val="117158656"/>
        <c:crosses val="autoZero"/>
        <c:auto val="1"/>
        <c:lblAlgn val="ctr"/>
        <c:lblOffset val="100"/>
        <c:noMultiLvlLbl val="0"/>
      </c:catAx>
    </c:plotArea>
    <c:plotVisOnly val="1"/>
    <c:dispBlanksAs val="gap"/>
    <c:showDLblsOverMax val="0"/>
  </c:chart>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23-06-12T15:20:00.702" idx="2">
    <p:pos x="10" y="10"/>
    <p:text>Are these three presenting together? Or separately?</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6-12T15:14:22.343" idx="1">
    <p:pos x="6590" y="1724"/>
    <p:text>Is this  presentatin? What are they presenting on? Why are all three of them on the same slide? Add the point of this somewhere.</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3-06-12T15:20:13.878" idx="6">
    <p:pos x="10" y="10"/>
    <p:text>Each speaker needs their own intro slide in our format- helpful to also include their org and then it transitions to their slides.</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3-06-12T15:25:49.512" idx="5">
    <p:pos x="3586" y="2160"/>
    <p:text>Natalie- add a slide at the end of each day that has a link or the contact for joining the EALC.</p:text>
    <p:extLst>
      <p:ext uri="{C676402C-5697-4E1C-873F-D02D1690AC5C}">
        <p15:threadingInfo xmlns:p15="http://schemas.microsoft.com/office/powerpoint/2012/main" timeZoneBias="240"/>
      </p:ext>
    </p:extLst>
  </p:cm>
</p:cmLst>
</file>

<file path=ppt/diagrams/_rels/data6.xml.rels><?xml version="1.0" encoding="UTF-8" standalone="yes"?>
<Relationships xmlns="http://schemas.openxmlformats.org/package/2006/relationships"><Relationship Id="rId8" Type="http://schemas.openxmlformats.org/officeDocument/2006/relationships/image" Target="../media/image162.svg"/><Relationship Id="rId3" Type="http://schemas.openxmlformats.org/officeDocument/2006/relationships/image" Target="../media/image157.png"/><Relationship Id="rId7" Type="http://schemas.openxmlformats.org/officeDocument/2006/relationships/image" Target="../media/image161.png"/><Relationship Id="rId12" Type="http://schemas.openxmlformats.org/officeDocument/2006/relationships/image" Target="../media/image166.svg"/><Relationship Id="rId2" Type="http://schemas.openxmlformats.org/officeDocument/2006/relationships/image" Target="../media/image156.svg"/><Relationship Id="rId1" Type="http://schemas.openxmlformats.org/officeDocument/2006/relationships/image" Target="../media/image155.png"/><Relationship Id="rId6" Type="http://schemas.openxmlformats.org/officeDocument/2006/relationships/image" Target="../media/image160.svg"/><Relationship Id="rId11" Type="http://schemas.openxmlformats.org/officeDocument/2006/relationships/image" Target="../media/image165.png"/><Relationship Id="rId5" Type="http://schemas.openxmlformats.org/officeDocument/2006/relationships/image" Target="../media/image159.png"/><Relationship Id="rId10" Type="http://schemas.openxmlformats.org/officeDocument/2006/relationships/image" Target="../media/image164.svg"/><Relationship Id="rId4" Type="http://schemas.openxmlformats.org/officeDocument/2006/relationships/image" Target="../media/image158.svg"/><Relationship Id="rId9" Type="http://schemas.openxmlformats.org/officeDocument/2006/relationships/image" Target="../media/image163.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svg"/><Relationship Id="rId1" Type="http://schemas.openxmlformats.org/officeDocument/2006/relationships/image" Target="../media/image161.png"/><Relationship Id="rId6" Type="http://schemas.openxmlformats.org/officeDocument/2006/relationships/image" Target="../media/image166.svg"/><Relationship Id="rId5" Type="http://schemas.openxmlformats.org/officeDocument/2006/relationships/image" Target="../media/image165.png"/><Relationship Id="rId4" Type="http://schemas.openxmlformats.org/officeDocument/2006/relationships/image" Target="../media/image16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20B8B7-E145-CB4F-8A0A-9B888E530585}" type="doc">
      <dgm:prSet loTypeId="urn:microsoft.com/office/officeart/2005/8/layout/radial3" loCatId="" qsTypeId="urn:microsoft.com/office/officeart/2005/8/quickstyle/simple1" qsCatId="simple" csTypeId="urn:microsoft.com/office/officeart/2005/8/colors/accent1_2" csCatId="accent1" phldr="1"/>
      <dgm:spPr/>
      <dgm:t>
        <a:bodyPr/>
        <a:lstStyle/>
        <a:p>
          <a:endParaRPr lang="en-US"/>
        </a:p>
      </dgm:t>
    </dgm:pt>
    <dgm:pt modelId="{B3072EBE-14B4-2F45-8929-8AB29BB7FBBE}">
      <dgm:prSet phldrT="[Text]"/>
      <dgm:spPr>
        <a:solidFill>
          <a:srgbClr val="4E82BE">
            <a:alpha val="50000"/>
          </a:srgbClr>
        </a:solidFill>
        <a:ln w="76200">
          <a:noFill/>
        </a:ln>
      </dgm:spPr>
      <dgm:t>
        <a:bodyPr/>
        <a:lstStyle/>
        <a:p>
          <a:r>
            <a:rPr lang="en-US" b="1" dirty="0"/>
            <a:t>Global Learning Collaborative </a:t>
          </a:r>
          <a:r>
            <a:rPr lang="en-US" dirty="0"/>
            <a:t>(2016)</a:t>
          </a:r>
        </a:p>
      </dgm:t>
    </dgm:pt>
    <dgm:pt modelId="{07B03825-D234-0D4E-96E4-4D3CB6E4FDB7}" type="parTrans" cxnId="{E230F21C-B3FC-3740-A9CA-1BA859B0CA5E}">
      <dgm:prSet/>
      <dgm:spPr/>
      <dgm:t>
        <a:bodyPr/>
        <a:lstStyle/>
        <a:p>
          <a:endParaRPr lang="en-US"/>
        </a:p>
      </dgm:t>
    </dgm:pt>
    <dgm:pt modelId="{24654BBF-900C-D445-AAD1-788491E66ECE}" type="sibTrans" cxnId="{E230F21C-B3FC-3740-A9CA-1BA859B0CA5E}">
      <dgm:prSet/>
      <dgm:spPr/>
      <dgm:t>
        <a:bodyPr/>
        <a:lstStyle/>
        <a:p>
          <a:endParaRPr lang="en-US"/>
        </a:p>
      </dgm:t>
    </dgm:pt>
    <dgm:pt modelId="{E4ABB106-2527-2B48-A654-D6F8D9DD085C}">
      <dgm:prSet phldrT="[Text]" custT="1"/>
      <dgm:spPr>
        <a:solidFill>
          <a:srgbClr val="FCD278">
            <a:alpha val="50000"/>
          </a:srgbClr>
        </a:solidFill>
        <a:ln w="28575"/>
      </dgm:spPr>
      <dgm:t>
        <a:bodyPr/>
        <a:lstStyle/>
        <a:p>
          <a:r>
            <a:rPr lang="en-US" sz="2000" b="1" dirty="0"/>
            <a:t>Nigeria</a:t>
          </a:r>
          <a:r>
            <a:rPr lang="en-US" sz="1700" dirty="0"/>
            <a:t> </a:t>
          </a:r>
          <a:br>
            <a:rPr lang="en-US" sz="1700" dirty="0"/>
          </a:br>
          <a:r>
            <a:rPr lang="en-US" sz="1700" dirty="0"/>
            <a:t>(2020)</a:t>
          </a:r>
        </a:p>
      </dgm:t>
    </dgm:pt>
    <dgm:pt modelId="{C8B2B7E8-A0D4-F743-80F5-E34741DD1A00}" type="parTrans" cxnId="{7F0E2F33-5922-5547-817B-DACDFCE9F5EB}">
      <dgm:prSet/>
      <dgm:spPr/>
      <dgm:t>
        <a:bodyPr/>
        <a:lstStyle/>
        <a:p>
          <a:endParaRPr lang="en-US"/>
        </a:p>
      </dgm:t>
    </dgm:pt>
    <dgm:pt modelId="{DAD2CF2F-D8F4-4B4C-B874-B3692A4CB477}" type="sibTrans" cxnId="{7F0E2F33-5922-5547-817B-DACDFCE9F5EB}">
      <dgm:prSet/>
      <dgm:spPr/>
      <dgm:t>
        <a:bodyPr/>
        <a:lstStyle/>
        <a:p>
          <a:endParaRPr lang="en-US"/>
        </a:p>
      </dgm:t>
    </dgm:pt>
    <dgm:pt modelId="{89A844D5-E804-C84F-8BF9-4F6D9737DFD4}">
      <dgm:prSet phldrT="[Text]" custT="1"/>
      <dgm:spPr>
        <a:solidFill>
          <a:srgbClr val="4E82BE">
            <a:alpha val="50000"/>
          </a:srgbClr>
        </a:solidFill>
        <a:ln w="28575">
          <a:solidFill>
            <a:srgbClr val="243E60"/>
          </a:solidFill>
        </a:ln>
      </dgm:spPr>
      <dgm:t>
        <a:bodyPr/>
        <a:lstStyle/>
        <a:p>
          <a:r>
            <a:rPr lang="en-US" sz="2000" b="1" dirty="0"/>
            <a:t>East Africa</a:t>
          </a:r>
          <a:r>
            <a:rPr lang="en-US" sz="2000" dirty="0"/>
            <a:t> </a:t>
          </a:r>
          <a:r>
            <a:rPr lang="en-US" sz="1700" dirty="0"/>
            <a:t>(2020)</a:t>
          </a:r>
        </a:p>
      </dgm:t>
    </dgm:pt>
    <dgm:pt modelId="{38007E48-E66C-754E-9F6F-5D6265435757}" type="parTrans" cxnId="{D4C701CE-D5FE-0249-BA53-DAE5DE6B9D4A}">
      <dgm:prSet/>
      <dgm:spPr/>
      <dgm:t>
        <a:bodyPr/>
        <a:lstStyle/>
        <a:p>
          <a:endParaRPr lang="en-US"/>
        </a:p>
      </dgm:t>
    </dgm:pt>
    <dgm:pt modelId="{418C8B27-0147-ED4F-874B-33477BFCFBA1}" type="sibTrans" cxnId="{D4C701CE-D5FE-0249-BA53-DAE5DE6B9D4A}">
      <dgm:prSet/>
      <dgm:spPr/>
      <dgm:t>
        <a:bodyPr/>
        <a:lstStyle/>
        <a:p>
          <a:endParaRPr lang="en-US"/>
        </a:p>
      </dgm:t>
    </dgm:pt>
    <dgm:pt modelId="{8B3CB9E6-A042-4649-B941-0CBC20869B64}">
      <dgm:prSet phldrT="[Text]" custT="1"/>
      <dgm:spPr>
        <a:solidFill>
          <a:srgbClr val="4E82BE">
            <a:alpha val="50000"/>
          </a:srgbClr>
        </a:solidFill>
        <a:ln w="28575">
          <a:solidFill>
            <a:srgbClr val="243E60"/>
          </a:solidFill>
        </a:ln>
      </dgm:spPr>
      <dgm:t>
        <a:bodyPr/>
        <a:lstStyle/>
        <a:p>
          <a:r>
            <a:rPr lang="en-US" sz="1900" b="1" dirty="0"/>
            <a:t>Francophone</a:t>
          </a:r>
          <a:r>
            <a:rPr lang="en-US" sz="1700" dirty="0"/>
            <a:t> (2018)</a:t>
          </a:r>
        </a:p>
      </dgm:t>
    </dgm:pt>
    <dgm:pt modelId="{D396C605-67B2-F643-A39F-3679C95ABAAD}" type="parTrans" cxnId="{EA8829C2-21D1-F84C-8CD0-8FF853A45C1F}">
      <dgm:prSet/>
      <dgm:spPr/>
      <dgm:t>
        <a:bodyPr/>
        <a:lstStyle/>
        <a:p>
          <a:endParaRPr lang="en-US"/>
        </a:p>
      </dgm:t>
    </dgm:pt>
    <dgm:pt modelId="{CF5146FF-169A-7C4F-85B0-40D5D50F3B52}" type="sibTrans" cxnId="{EA8829C2-21D1-F84C-8CD0-8FF853A45C1F}">
      <dgm:prSet/>
      <dgm:spPr/>
      <dgm:t>
        <a:bodyPr/>
        <a:lstStyle/>
        <a:p>
          <a:endParaRPr lang="en-US"/>
        </a:p>
      </dgm:t>
    </dgm:pt>
    <dgm:pt modelId="{6A0EB5F0-4444-EA45-ACA1-394624226E73}">
      <dgm:prSet phldrT="[Text]" custT="1"/>
      <dgm:spPr>
        <a:solidFill>
          <a:srgbClr val="4E82BE">
            <a:alpha val="50000"/>
          </a:srgbClr>
        </a:solidFill>
        <a:ln w="28575">
          <a:solidFill>
            <a:srgbClr val="243E60"/>
          </a:solidFill>
          <a:prstDash val="solid"/>
        </a:ln>
      </dgm:spPr>
      <dgm:t>
        <a:bodyPr/>
        <a:lstStyle/>
        <a:p>
          <a:r>
            <a:rPr lang="en-US" sz="2000" b="1" dirty="0"/>
            <a:t>Southeast Asia </a:t>
          </a:r>
          <a:br>
            <a:rPr lang="en-US" sz="2000" dirty="0"/>
          </a:br>
          <a:r>
            <a:rPr lang="en-US" sz="1700" dirty="0"/>
            <a:t>(2020)</a:t>
          </a:r>
        </a:p>
      </dgm:t>
    </dgm:pt>
    <dgm:pt modelId="{D445B005-186F-3B4C-BE6C-20CB2A093582}" type="parTrans" cxnId="{C2F721AE-CA3F-3B4A-AB86-D140A46D6898}">
      <dgm:prSet/>
      <dgm:spPr/>
      <dgm:t>
        <a:bodyPr/>
        <a:lstStyle/>
        <a:p>
          <a:endParaRPr lang="en-US"/>
        </a:p>
      </dgm:t>
    </dgm:pt>
    <dgm:pt modelId="{372E10F8-1236-FE42-B012-D21F2B52A3FC}" type="sibTrans" cxnId="{C2F721AE-CA3F-3B4A-AB86-D140A46D6898}">
      <dgm:prSet/>
      <dgm:spPr/>
      <dgm:t>
        <a:bodyPr/>
        <a:lstStyle/>
        <a:p>
          <a:endParaRPr lang="en-US"/>
        </a:p>
      </dgm:t>
    </dgm:pt>
    <dgm:pt modelId="{E9F7E682-3702-DC4D-A2C2-3115BB4D2421}" type="pres">
      <dgm:prSet presAssocID="{3020B8B7-E145-CB4F-8A0A-9B888E530585}" presName="composite" presStyleCnt="0">
        <dgm:presLayoutVars>
          <dgm:chMax val="1"/>
          <dgm:dir/>
          <dgm:resizeHandles val="exact"/>
        </dgm:presLayoutVars>
      </dgm:prSet>
      <dgm:spPr/>
    </dgm:pt>
    <dgm:pt modelId="{FE8AA44D-DCFB-2B44-9D20-651F237056B2}" type="pres">
      <dgm:prSet presAssocID="{3020B8B7-E145-CB4F-8A0A-9B888E530585}" presName="radial" presStyleCnt="0">
        <dgm:presLayoutVars>
          <dgm:animLvl val="ctr"/>
        </dgm:presLayoutVars>
      </dgm:prSet>
      <dgm:spPr/>
    </dgm:pt>
    <dgm:pt modelId="{08AE9CF9-FBF2-0C44-AE32-473C08E4753D}" type="pres">
      <dgm:prSet presAssocID="{B3072EBE-14B4-2F45-8929-8AB29BB7FBBE}" presName="centerShape" presStyleLbl="vennNode1" presStyleIdx="0" presStyleCnt="5"/>
      <dgm:spPr/>
    </dgm:pt>
    <dgm:pt modelId="{6804942E-D1F4-7E4F-8CB4-D3DB694B44EC}" type="pres">
      <dgm:prSet presAssocID="{E4ABB106-2527-2B48-A654-D6F8D9DD085C}" presName="node" presStyleLbl="vennNode1" presStyleIdx="1" presStyleCnt="5" custScaleX="115996" custScaleY="115996" custRadScaleRad="97648">
        <dgm:presLayoutVars>
          <dgm:bulletEnabled val="1"/>
        </dgm:presLayoutVars>
      </dgm:prSet>
      <dgm:spPr/>
    </dgm:pt>
    <dgm:pt modelId="{C3867999-26F3-DD41-8D64-4D8E4C8EC82C}" type="pres">
      <dgm:prSet presAssocID="{89A844D5-E804-C84F-8BF9-4F6D9737DFD4}" presName="node" presStyleLbl="vennNode1" presStyleIdx="2" presStyleCnt="5" custScaleX="115996" custScaleY="115996" custRadScaleRad="102352">
        <dgm:presLayoutVars>
          <dgm:bulletEnabled val="1"/>
        </dgm:presLayoutVars>
      </dgm:prSet>
      <dgm:spPr/>
    </dgm:pt>
    <dgm:pt modelId="{DD0CA2FF-66CB-5D4E-8C11-B4ADC353F99D}" type="pres">
      <dgm:prSet presAssocID="{8B3CB9E6-A042-4649-B941-0CBC20869B64}" presName="node" presStyleLbl="vennNode1" presStyleIdx="3" presStyleCnt="5" custScaleX="115996" custScaleY="115996" custRadScaleRad="97648">
        <dgm:presLayoutVars>
          <dgm:bulletEnabled val="1"/>
        </dgm:presLayoutVars>
      </dgm:prSet>
      <dgm:spPr/>
    </dgm:pt>
    <dgm:pt modelId="{A7B3656B-36DF-774C-9550-15D94D9BC8F0}" type="pres">
      <dgm:prSet presAssocID="{6A0EB5F0-4444-EA45-ACA1-394624226E73}" presName="node" presStyleLbl="vennNode1" presStyleIdx="4" presStyleCnt="5" custScaleX="115996" custScaleY="115996" custRadScaleRad="102352">
        <dgm:presLayoutVars>
          <dgm:bulletEnabled val="1"/>
        </dgm:presLayoutVars>
      </dgm:prSet>
      <dgm:spPr/>
    </dgm:pt>
  </dgm:ptLst>
  <dgm:cxnLst>
    <dgm:cxn modelId="{E230F21C-B3FC-3740-A9CA-1BA859B0CA5E}" srcId="{3020B8B7-E145-CB4F-8A0A-9B888E530585}" destId="{B3072EBE-14B4-2F45-8929-8AB29BB7FBBE}" srcOrd="0" destOrd="0" parTransId="{07B03825-D234-0D4E-96E4-4D3CB6E4FDB7}" sibTransId="{24654BBF-900C-D445-AAD1-788491E66ECE}"/>
    <dgm:cxn modelId="{7F0E2F33-5922-5547-817B-DACDFCE9F5EB}" srcId="{B3072EBE-14B4-2F45-8929-8AB29BB7FBBE}" destId="{E4ABB106-2527-2B48-A654-D6F8D9DD085C}" srcOrd="0" destOrd="0" parTransId="{C8B2B7E8-A0D4-F743-80F5-E34741DD1A00}" sibTransId="{DAD2CF2F-D8F4-4B4C-B874-B3692A4CB477}"/>
    <dgm:cxn modelId="{F9170E47-7C35-044F-A89D-39A3EDFC9BFB}" type="presOf" srcId="{3020B8B7-E145-CB4F-8A0A-9B888E530585}" destId="{E9F7E682-3702-DC4D-A2C2-3115BB4D2421}" srcOrd="0" destOrd="0" presId="urn:microsoft.com/office/officeart/2005/8/layout/radial3"/>
    <dgm:cxn modelId="{A5ACCF7F-7535-3047-8265-65EA54ABA871}" type="presOf" srcId="{6A0EB5F0-4444-EA45-ACA1-394624226E73}" destId="{A7B3656B-36DF-774C-9550-15D94D9BC8F0}" srcOrd="0" destOrd="0" presId="urn:microsoft.com/office/officeart/2005/8/layout/radial3"/>
    <dgm:cxn modelId="{C2F721AE-CA3F-3B4A-AB86-D140A46D6898}" srcId="{B3072EBE-14B4-2F45-8929-8AB29BB7FBBE}" destId="{6A0EB5F0-4444-EA45-ACA1-394624226E73}" srcOrd="3" destOrd="0" parTransId="{D445B005-186F-3B4C-BE6C-20CB2A093582}" sibTransId="{372E10F8-1236-FE42-B012-D21F2B52A3FC}"/>
    <dgm:cxn modelId="{5F121BBD-5964-6F4F-8566-088066B9BE59}" type="presOf" srcId="{89A844D5-E804-C84F-8BF9-4F6D9737DFD4}" destId="{C3867999-26F3-DD41-8D64-4D8E4C8EC82C}" srcOrd="0" destOrd="0" presId="urn:microsoft.com/office/officeart/2005/8/layout/radial3"/>
    <dgm:cxn modelId="{EA8829C2-21D1-F84C-8CD0-8FF853A45C1F}" srcId="{B3072EBE-14B4-2F45-8929-8AB29BB7FBBE}" destId="{8B3CB9E6-A042-4649-B941-0CBC20869B64}" srcOrd="2" destOrd="0" parTransId="{D396C605-67B2-F643-A39F-3679C95ABAAD}" sibTransId="{CF5146FF-169A-7C4F-85B0-40D5D50F3B52}"/>
    <dgm:cxn modelId="{668B2FC8-7BC3-D64B-A6AB-0A1BDAB241BF}" type="presOf" srcId="{E4ABB106-2527-2B48-A654-D6F8D9DD085C}" destId="{6804942E-D1F4-7E4F-8CB4-D3DB694B44EC}" srcOrd="0" destOrd="0" presId="urn:microsoft.com/office/officeart/2005/8/layout/radial3"/>
    <dgm:cxn modelId="{D4C701CE-D5FE-0249-BA53-DAE5DE6B9D4A}" srcId="{B3072EBE-14B4-2F45-8929-8AB29BB7FBBE}" destId="{89A844D5-E804-C84F-8BF9-4F6D9737DFD4}" srcOrd="1" destOrd="0" parTransId="{38007E48-E66C-754E-9F6F-5D6265435757}" sibTransId="{418C8B27-0147-ED4F-874B-33477BFCFBA1}"/>
    <dgm:cxn modelId="{E7EF9CCE-AECD-6349-94B7-E45009DC0D53}" type="presOf" srcId="{B3072EBE-14B4-2F45-8929-8AB29BB7FBBE}" destId="{08AE9CF9-FBF2-0C44-AE32-473C08E4753D}" srcOrd="0" destOrd="0" presId="urn:microsoft.com/office/officeart/2005/8/layout/radial3"/>
    <dgm:cxn modelId="{1E50FAEB-8421-8146-8F5E-2E1369DFE067}" type="presOf" srcId="{8B3CB9E6-A042-4649-B941-0CBC20869B64}" destId="{DD0CA2FF-66CB-5D4E-8C11-B4ADC353F99D}" srcOrd="0" destOrd="0" presId="urn:microsoft.com/office/officeart/2005/8/layout/radial3"/>
    <dgm:cxn modelId="{3A2A2E12-630A-8D4E-8DD6-7C79027452B6}" type="presParOf" srcId="{E9F7E682-3702-DC4D-A2C2-3115BB4D2421}" destId="{FE8AA44D-DCFB-2B44-9D20-651F237056B2}" srcOrd="0" destOrd="0" presId="urn:microsoft.com/office/officeart/2005/8/layout/radial3"/>
    <dgm:cxn modelId="{1BDCF3BA-859E-9F4D-9C47-705671D86D21}" type="presParOf" srcId="{FE8AA44D-DCFB-2B44-9D20-651F237056B2}" destId="{08AE9CF9-FBF2-0C44-AE32-473C08E4753D}" srcOrd="0" destOrd="0" presId="urn:microsoft.com/office/officeart/2005/8/layout/radial3"/>
    <dgm:cxn modelId="{DFB25E8B-419F-CA4B-85A0-E799E7CB8701}" type="presParOf" srcId="{FE8AA44D-DCFB-2B44-9D20-651F237056B2}" destId="{6804942E-D1F4-7E4F-8CB4-D3DB694B44EC}" srcOrd="1" destOrd="0" presId="urn:microsoft.com/office/officeart/2005/8/layout/radial3"/>
    <dgm:cxn modelId="{6952A632-BA14-9E40-9065-6F94B043F793}" type="presParOf" srcId="{FE8AA44D-DCFB-2B44-9D20-651F237056B2}" destId="{C3867999-26F3-DD41-8D64-4D8E4C8EC82C}" srcOrd="2" destOrd="0" presId="urn:microsoft.com/office/officeart/2005/8/layout/radial3"/>
    <dgm:cxn modelId="{AEF48875-CE9B-A841-97CF-5B6113C649AD}" type="presParOf" srcId="{FE8AA44D-DCFB-2B44-9D20-651F237056B2}" destId="{DD0CA2FF-66CB-5D4E-8C11-B4ADC353F99D}" srcOrd="3" destOrd="0" presId="urn:microsoft.com/office/officeart/2005/8/layout/radial3"/>
    <dgm:cxn modelId="{1D526BD3-C964-C14C-B1F7-9C2848754B14}" type="presParOf" srcId="{FE8AA44D-DCFB-2B44-9D20-651F237056B2}" destId="{A7B3656B-36DF-774C-9550-15D94D9BC8F0}" srcOrd="4" destOrd="0" presId="urn:microsoft.com/office/officeart/2005/8/layout/radial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6C19A8-5BA7-44B1-9DE0-1E5A72438736}" type="doc">
      <dgm:prSet loTypeId="urn:microsoft.com/office/officeart/2005/8/layout/chevron2" loCatId="process" qsTypeId="urn:microsoft.com/office/officeart/2005/8/quickstyle/simple1" qsCatId="simple" csTypeId="urn:microsoft.com/office/officeart/2005/8/colors/accent3_4" csCatId="accent3" phldr="1"/>
      <dgm:spPr/>
      <dgm:t>
        <a:bodyPr/>
        <a:lstStyle/>
        <a:p>
          <a:endParaRPr lang="en-UG"/>
        </a:p>
      </dgm:t>
    </dgm:pt>
    <dgm:pt modelId="{846534B8-8767-4721-8BF2-B04F4657B5B8}">
      <dgm:prSet phldrT="[Text]" custT="1"/>
      <dgm:spPr/>
      <dgm:t>
        <a:bodyPr/>
        <a:lstStyle/>
        <a:p>
          <a:r>
            <a:rPr lang="en-US" sz="1800" dirty="0">
              <a:latin typeface="Palatino Linotype" panose="02040502050505030304" pitchFamily="18" charset="0"/>
            </a:rPr>
            <a:t>1</a:t>
          </a:r>
          <a:endParaRPr lang="en-UG" sz="1800" dirty="0">
            <a:latin typeface="Palatino Linotype" panose="02040502050505030304" pitchFamily="18" charset="0"/>
          </a:endParaRPr>
        </a:p>
      </dgm:t>
    </dgm:pt>
    <dgm:pt modelId="{D0A25F2F-08D6-43F8-82FF-732F2EFE08E2}" type="parTrans" cxnId="{10E7E684-78EF-40C7-A561-A54F837934AB}">
      <dgm:prSet/>
      <dgm:spPr/>
      <dgm:t>
        <a:bodyPr/>
        <a:lstStyle/>
        <a:p>
          <a:endParaRPr lang="en-UG" sz="1800">
            <a:latin typeface="Palatino Linotype" panose="02040502050505030304" pitchFamily="18" charset="0"/>
          </a:endParaRPr>
        </a:p>
      </dgm:t>
    </dgm:pt>
    <dgm:pt modelId="{5468476E-C002-4C52-BB9C-BB1E7A93FA04}" type="sibTrans" cxnId="{10E7E684-78EF-40C7-A561-A54F837934AB}">
      <dgm:prSet/>
      <dgm:spPr/>
      <dgm:t>
        <a:bodyPr/>
        <a:lstStyle/>
        <a:p>
          <a:endParaRPr lang="en-UG" sz="1800">
            <a:latin typeface="Palatino Linotype" panose="02040502050505030304" pitchFamily="18" charset="0"/>
          </a:endParaRPr>
        </a:p>
      </dgm:t>
    </dgm:pt>
    <dgm:pt modelId="{9A707774-D799-4096-B624-CE3DB014DC41}">
      <dgm:prSet phldrT="[Text]" custT="1"/>
      <dgm:spPr/>
      <dgm:t>
        <a:bodyPr/>
        <a:lstStyle/>
        <a:p>
          <a:pPr>
            <a:buClr>
              <a:schemeClr val="dk1"/>
            </a:buClr>
            <a:buSzPts val="2250"/>
            <a:buFont typeface="Noto Sans Symbols"/>
            <a:buNone/>
          </a:pPr>
          <a:r>
            <a:rPr lang="en-US" sz="1800" dirty="0">
              <a:latin typeface="Palatino Linotype" panose="02040502050505030304" pitchFamily="18" charset="0"/>
            </a:rPr>
            <a:t>Introduction</a:t>
          </a:r>
          <a:endParaRPr lang="en-UG" sz="1800" dirty="0">
            <a:latin typeface="Palatino Linotype" panose="02040502050505030304" pitchFamily="18" charset="0"/>
          </a:endParaRPr>
        </a:p>
      </dgm:t>
    </dgm:pt>
    <dgm:pt modelId="{37A2E552-82A8-49D5-AA3C-83363225CD96}" type="parTrans" cxnId="{30966EE3-905F-4E3F-B563-92B58F9C4777}">
      <dgm:prSet/>
      <dgm:spPr/>
      <dgm:t>
        <a:bodyPr/>
        <a:lstStyle/>
        <a:p>
          <a:endParaRPr lang="en-UG" sz="1800">
            <a:latin typeface="Palatino Linotype" panose="02040502050505030304" pitchFamily="18" charset="0"/>
          </a:endParaRPr>
        </a:p>
      </dgm:t>
    </dgm:pt>
    <dgm:pt modelId="{0757CC71-3ACF-43B6-8697-DF79224460FB}" type="sibTrans" cxnId="{30966EE3-905F-4E3F-B563-92B58F9C4777}">
      <dgm:prSet/>
      <dgm:spPr/>
      <dgm:t>
        <a:bodyPr/>
        <a:lstStyle/>
        <a:p>
          <a:endParaRPr lang="en-UG" sz="1800">
            <a:latin typeface="Palatino Linotype" panose="02040502050505030304" pitchFamily="18" charset="0"/>
          </a:endParaRPr>
        </a:p>
      </dgm:t>
    </dgm:pt>
    <dgm:pt modelId="{C391A241-DBB8-4B0A-8CCE-483A45DC16EC}">
      <dgm:prSet phldrT="[Text]" custT="1"/>
      <dgm:spPr/>
      <dgm:t>
        <a:bodyPr/>
        <a:lstStyle/>
        <a:p>
          <a:r>
            <a:rPr lang="en-US" sz="1800" dirty="0">
              <a:latin typeface="Palatino Linotype" panose="02040502050505030304" pitchFamily="18" charset="0"/>
            </a:rPr>
            <a:t>2</a:t>
          </a:r>
          <a:endParaRPr lang="en-UG" sz="1800" dirty="0">
            <a:latin typeface="Palatino Linotype" panose="02040502050505030304" pitchFamily="18" charset="0"/>
          </a:endParaRPr>
        </a:p>
      </dgm:t>
    </dgm:pt>
    <dgm:pt modelId="{C77A9001-81B1-4885-9EF1-5C371A346B2D}" type="parTrans" cxnId="{4BCB7D2D-5FBD-4C19-BC75-E649583B8FFE}">
      <dgm:prSet/>
      <dgm:spPr/>
      <dgm:t>
        <a:bodyPr/>
        <a:lstStyle/>
        <a:p>
          <a:endParaRPr lang="en-UG" sz="1800">
            <a:latin typeface="Palatino Linotype" panose="02040502050505030304" pitchFamily="18" charset="0"/>
          </a:endParaRPr>
        </a:p>
      </dgm:t>
    </dgm:pt>
    <dgm:pt modelId="{CD9773F1-46CD-48E6-A86C-20251A84851B}" type="sibTrans" cxnId="{4BCB7D2D-5FBD-4C19-BC75-E649583B8FFE}">
      <dgm:prSet/>
      <dgm:spPr/>
      <dgm:t>
        <a:bodyPr/>
        <a:lstStyle/>
        <a:p>
          <a:endParaRPr lang="en-UG" sz="1800">
            <a:latin typeface="Palatino Linotype" panose="02040502050505030304" pitchFamily="18" charset="0"/>
          </a:endParaRPr>
        </a:p>
      </dgm:t>
    </dgm:pt>
    <dgm:pt modelId="{9F008C2D-06A7-4B06-A724-348B94CE4926}">
      <dgm:prSet phldrT="[Text]" custT="1"/>
      <dgm:spPr/>
      <dgm:t>
        <a:bodyPr/>
        <a:lstStyle/>
        <a:p>
          <a:pPr>
            <a:buClr>
              <a:schemeClr val="dk1"/>
            </a:buClr>
            <a:buSzPts val="2250"/>
            <a:buFont typeface="Noto Sans Symbols"/>
            <a:buNone/>
          </a:pPr>
          <a:r>
            <a:rPr lang="en-US" sz="1800" dirty="0">
              <a:latin typeface="Palatino Linotype" panose="02040502050505030304" pitchFamily="18" charset="0"/>
              <a:ea typeface="Twentieth Century"/>
              <a:cs typeface="Twentieth Century"/>
              <a:sym typeface="Twentieth Century"/>
            </a:rPr>
            <a:t>Definition of Key Terms</a:t>
          </a:r>
          <a:endParaRPr lang="en-UG" sz="1800" dirty="0">
            <a:latin typeface="Palatino Linotype" panose="02040502050505030304" pitchFamily="18" charset="0"/>
          </a:endParaRPr>
        </a:p>
      </dgm:t>
    </dgm:pt>
    <dgm:pt modelId="{362EEA60-2282-4A65-A3AD-646AC7649A50}" type="parTrans" cxnId="{74C23270-F666-45B2-8851-30091BCFCBDF}">
      <dgm:prSet/>
      <dgm:spPr/>
      <dgm:t>
        <a:bodyPr/>
        <a:lstStyle/>
        <a:p>
          <a:endParaRPr lang="en-UG" sz="1800">
            <a:latin typeface="Palatino Linotype" panose="02040502050505030304" pitchFamily="18" charset="0"/>
          </a:endParaRPr>
        </a:p>
      </dgm:t>
    </dgm:pt>
    <dgm:pt modelId="{EA0241B3-B1B1-45D5-8330-49F3342EADD2}" type="sibTrans" cxnId="{74C23270-F666-45B2-8851-30091BCFCBDF}">
      <dgm:prSet/>
      <dgm:spPr/>
      <dgm:t>
        <a:bodyPr/>
        <a:lstStyle/>
        <a:p>
          <a:endParaRPr lang="en-UG" sz="1800">
            <a:latin typeface="Palatino Linotype" panose="02040502050505030304" pitchFamily="18" charset="0"/>
          </a:endParaRPr>
        </a:p>
      </dgm:t>
    </dgm:pt>
    <dgm:pt modelId="{7730CE06-286B-45FA-B8D4-E02D39A515F7}">
      <dgm:prSet custT="1"/>
      <dgm:spPr/>
      <dgm:t>
        <a:bodyPr/>
        <a:lstStyle/>
        <a:p>
          <a:r>
            <a:rPr lang="en-US" sz="1800" dirty="0">
              <a:latin typeface="Palatino Linotype" panose="02040502050505030304" pitchFamily="18" charset="0"/>
            </a:rPr>
            <a:t>3</a:t>
          </a:r>
          <a:endParaRPr lang="en-UG" sz="1800" dirty="0">
            <a:latin typeface="Palatino Linotype" panose="02040502050505030304" pitchFamily="18" charset="0"/>
          </a:endParaRPr>
        </a:p>
      </dgm:t>
    </dgm:pt>
    <dgm:pt modelId="{C8D5E14A-00AF-4F66-9B1C-84E56ABF8595}" type="parTrans" cxnId="{819920AA-803F-4571-AACA-15E260F10E27}">
      <dgm:prSet/>
      <dgm:spPr/>
      <dgm:t>
        <a:bodyPr/>
        <a:lstStyle/>
        <a:p>
          <a:endParaRPr lang="en-UG" sz="1800">
            <a:latin typeface="Palatino Linotype" panose="02040502050505030304" pitchFamily="18" charset="0"/>
          </a:endParaRPr>
        </a:p>
      </dgm:t>
    </dgm:pt>
    <dgm:pt modelId="{6511FF18-E5CA-4E96-A329-952A6B554DE1}" type="sibTrans" cxnId="{819920AA-803F-4571-AACA-15E260F10E27}">
      <dgm:prSet/>
      <dgm:spPr/>
      <dgm:t>
        <a:bodyPr/>
        <a:lstStyle/>
        <a:p>
          <a:endParaRPr lang="en-UG" sz="1800">
            <a:latin typeface="Palatino Linotype" panose="02040502050505030304" pitchFamily="18" charset="0"/>
          </a:endParaRPr>
        </a:p>
      </dgm:t>
    </dgm:pt>
    <dgm:pt modelId="{1CBFCF87-C5F8-4A24-9A2E-B670C2FD1F09}">
      <dgm:prSet custT="1"/>
      <dgm:spPr/>
      <dgm:t>
        <a:bodyPr/>
        <a:lstStyle/>
        <a:p>
          <a:r>
            <a:rPr lang="en-US" sz="1800" dirty="0">
              <a:latin typeface="Palatino Linotype" panose="02040502050505030304" pitchFamily="18" charset="0"/>
            </a:rPr>
            <a:t>4</a:t>
          </a:r>
          <a:endParaRPr lang="en-UG" sz="1800" dirty="0">
            <a:latin typeface="Palatino Linotype" panose="02040502050505030304" pitchFamily="18" charset="0"/>
          </a:endParaRPr>
        </a:p>
      </dgm:t>
    </dgm:pt>
    <dgm:pt modelId="{8D53455C-4FFD-498C-8886-49E197EE9220}" type="parTrans" cxnId="{26E56456-6790-409C-870D-F6242DACCB8E}">
      <dgm:prSet/>
      <dgm:spPr/>
      <dgm:t>
        <a:bodyPr/>
        <a:lstStyle/>
        <a:p>
          <a:endParaRPr lang="en-UG" sz="1800">
            <a:latin typeface="Palatino Linotype" panose="02040502050505030304" pitchFamily="18" charset="0"/>
          </a:endParaRPr>
        </a:p>
      </dgm:t>
    </dgm:pt>
    <dgm:pt modelId="{01325F49-E2DC-42CD-9DDD-F7EE2977B6BA}" type="sibTrans" cxnId="{26E56456-6790-409C-870D-F6242DACCB8E}">
      <dgm:prSet/>
      <dgm:spPr/>
      <dgm:t>
        <a:bodyPr/>
        <a:lstStyle/>
        <a:p>
          <a:endParaRPr lang="en-UG" sz="1800">
            <a:latin typeface="Palatino Linotype" panose="02040502050505030304" pitchFamily="18" charset="0"/>
          </a:endParaRPr>
        </a:p>
      </dgm:t>
    </dgm:pt>
    <dgm:pt modelId="{AEFA23A9-E8A4-4FB3-AD61-4D5919F8F6A3}">
      <dgm:prSet custT="1"/>
      <dgm:spPr/>
      <dgm:t>
        <a:bodyPr/>
        <a:lstStyle/>
        <a:p>
          <a:r>
            <a:rPr lang="en-US" sz="1800" dirty="0">
              <a:latin typeface="Palatino Linotype" panose="02040502050505030304" pitchFamily="18" charset="0"/>
            </a:rPr>
            <a:t>5</a:t>
          </a:r>
          <a:endParaRPr lang="en-UG" sz="1800" dirty="0">
            <a:latin typeface="Palatino Linotype" panose="02040502050505030304" pitchFamily="18" charset="0"/>
          </a:endParaRPr>
        </a:p>
      </dgm:t>
    </dgm:pt>
    <dgm:pt modelId="{7F4A9ABA-1292-4A34-8261-A958F0340C93}" type="parTrans" cxnId="{790D82E2-51A7-457E-B721-A7B6229D2758}">
      <dgm:prSet/>
      <dgm:spPr/>
      <dgm:t>
        <a:bodyPr/>
        <a:lstStyle/>
        <a:p>
          <a:endParaRPr lang="en-UG" sz="1800">
            <a:latin typeface="Palatino Linotype" panose="02040502050505030304" pitchFamily="18" charset="0"/>
          </a:endParaRPr>
        </a:p>
      </dgm:t>
    </dgm:pt>
    <dgm:pt modelId="{0F2F91B9-2D51-4FB6-BB3D-97A36B4393EC}" type="sibTrans" cxnId="{790D82E2-51A7-457E-B721-A7B6229D2758}">
      <dgm:prSet/>
      <dgm:spPr/>
      <dgm:t>
        <a:bodyPr/>
        <a:lstStyle/>
        <a:p>
          <a:endParaRPr lang="en-UG" sz="1800">
            <a:latin typeface="Palatino Linotype" panose="02040502050505030304" pitchFamily="18" charset="0"/>
          </a:endParaRPr>
        </a:p>
      </dgm:t>
    </dgm:pt>
    <dgm:pt modelId="{88D041DB-D2A0-4053-9460-0800DF23FE40}">
      <dgm:prSet custT="1"/>
      <dgm:spPr/>
      <dgm:t>
        <a:bodyPr/>
        <a:lstStyle/>
        <a:p>
          <a:pPr>
            <a:buClr>
              <a:schemeClr val="dk1"/>
            </a:buClr>
            <a:buSzPts val="2250"/>
            <a:buFont typeface="Noto Sans Symbols"/>
            <a:buNone/>
          </a:pPr>
          <a:r>
            <a:rPr lang="en-US" sz="1800" dirty="0">
              <a:latin typeface="Palatino Linotype" panose="02040502050505030304" pitchFamily="18" charset="0"/>
              <a:ea typeface="Twentieth Century"/>
              <a:cs typeface="Twentieth Century"/>
              <a:sym typeface="Twentieth Century"/>
            </a:rPr>
            <a:t>Impact of Technology</a:t>
          </a:r>
          <a:endParaRPr lang="en-UG" sz="1800" dirty="0">
            <a:latin typeface="Palatino Linotype" panose="02040502050505030304" pitchFamily="18" charset="0"/>
          </a:endParaRPr>
        </a:p>
      </dgm:t>
    </dgm:pt>
    <dgm:pt modelId="{C3D78E58-AD16-4A61-B16C-32E0D6944436}" type="parTrans" cxnId="{212DF869-1383-4B18-8287-D1AF7499EBEB}">
      <dgm:prSet/>
      <dgm:spPr/>
      <dgm:t>
        <a:bodyPr/>
        <a:lstStyle/>
        <a:p>
          <a:endParaRPr lang="en-UG" sz="1800">
            <a:latin typeface="Palatino Linotype" panose="02040502050505030304" pitchFamily="18" charset="0"/>
          </a:endParaRPr>
        </a:p>
      </dgm:t>
    </dgm:pt>
    <dgm:pt modelId="{5D29DF87-06F2-4B54-BC4B-34679E53406E}" type="sibTrans" cxnId="{212DF869-1383-4B18-8287-D1AF7499EBEB}">
      <dgm:prSet/>
      <dgm:spPr/>
      <dgm:t>
        <a:bodyPr/>
        <a:lstStyle/>
        <a:p>
          <a:endParaRPr lang="en-UG" sz="1800">
            <a:latin typeface="Palatino Linotype" panose="02040502050505030304" pitchFamily="18" charset="0"/>
          </a:endParaRPr>
        </a:p>
      </dgm:t>
    </dgm:pt>
    <dgm:pt modelId="{6561424D-7BF4-4FD7-90BF-189C21D725F1}">
      <dgm:prSet custT="1"/>
      <dgm:spPr/>
      <dgm:t>
        <a:bodyPr/>
        <a:lstStyle/>
        <a:p>
          <a:pPr>
            <a:buClr>
              <a:schemeClr val="dk1"/>
            </a:buClr>
            <a:buSzPts val="2250"/>
            <a:buFont typeface="Noto Sans Symbols"/>
            <a:buNone/>
          </a:pPr>
          <a:r>
            <a:rPr lang="en-US" sz="1800" dirty="0">
              <a:latin typeface="Palatino Linotype" panose="02040502050505030304" pitchFamily="18" charset="0"/>
            </a:rPr>
            <a:t>Social Norms Transformative Models</a:t>
          </a:r>
          <a:endParaRPr lang="en-UG" sz="1800" dirty="0">
            <a:latin typeface="Palatino Linotype" panose="02040502050505030304" pitchFamily="18" charset="0"/>
          </a:endParaRPr>
        </a:p>
      </dgm:t>
    </dgm:pt>
    <dgm:pt modelId="{D7CEC83F-F634-466A-849C-C53A0FCD0B4A}" type="parTrans" cxnId="{92AB7709-9286-4000-AE07-E3734972569A}">
      <dgm:prSet/>
      <dgm:spPr/>
      <dgm:t>
        <a:bodyPr/>
        <a:lstStyle/>
        <a:p>
          <a:endParaRPr lang="en-UG" sz="1800">
            <a:latin typeface="Palatino Linotype" panose="02040502050505030304" pitchFamily="18" charset="0"/>
          </a:endParaRPr>
        </a:p>
      </dgm:t>
    </dgm:pt>
    <dgm:pt modelId="{46AF59E8-3248-414E-BD15-3778B64C62DA}" type="sibTrans" cxnId="{92AB7709-9286-4000-AE07-E3734972569A}">
      <dgm:prSet/>
      <dgm:spPr/>
      <dgm:t>
        <a:bodyPr/>
        <a:lstStyle/>
        <a:p>
          <a:endParaRPr lang="en-UG" sz="1800">
            <a:latin typeface="Palatino Linotype" panose="02040502050505030304" pitchFamily="18" charset="0"/>
          </a:endParaRPr>
        </a:p>
      </dgm:t>
    </dgm:pt>
    <dgm:pt modelId="{971796B4-A491-4FDD-B7D5-D3CB0F32636E}">
      <dgm:prSet custT="1"/>
      <dgm:spPr/>
      <dgm:t>
        <a:bodyPr/>
        <a:lstStyle/>
        <a:p>
          <a:pPr>
            <a:buClr>
              <a:schemeClr val="dk1"/>
            </a:buClr>
            <a:buSzPts val="2250"/>
            <a:buFont typeface="Noto Sans Symbols"/>
            <a:buNone/>
          </a:pPr>
          <a:r>
            <a:rPr lang="en-US" sz="1800" dirty="0">
              <a:latin typeface="Palatino Linotype" panose="02040502050505030304" pitchFamily="18" charset="0"/>
              <a:ea typeface="Twentieth Century"/>
              <a:cs typeface="Twentieth Century"/>
              <a:sym typeface="Twentieth Century"/>
            </a:rPr>
            <a:t>Gender Considerations</a:t>
          </a:r>
          <a:endParaRPr lang="en-UG" sz="1800" dirty="0">
            <a:latin typeface="Palatino Linotype" panose="02040502050505030304" pitchFamily="18" charset="0"/>
          </a:endParaRPr>
        </a:p>
      </dgm:t>
    </dgm:pt>
    <dgm:pt modelId="{576CAE48-1E62-4363-BFBE-848523C9BD71}" type="parTrans" cxnId="{D20C5472-74B7-4DA8-87D5-AA5FBFEBB250}">
      <dgm:prSet/>
      <dgm:spPr/>
      <dgm:t>
        <a:bodyPr/>
        <a:lstStyle/>
        <a:p>
          <a:endParaRPr lang="en-UG" sz="1800">
            <a:latin typeface="Palatino Linotype" panose="02040502050505030304" pitchFamily="18" charset="0"/>
          </a:endParaRPr>
        </a:p>
      </dgm:t>
    </dgm:pt>
    <dgm:pt modelId="{B9115E23-010A-4CDD-888C-A69A086BD000}" type="sibTrans" cxnId="{D20C5472-74B7-4DA8-87D5-AA5FBFEBB250}">
      <dgm:prSet/>
      <dgm:spPr/>
      <dgm:t>
        <a:bodyPr/>
        <a:lstStyle/>
        <a:p>
          <a:endParaRPr lang="en-UG" sz="1800">
            <a:latin typeface="Palatino Linotype" panose="02040502050505030304" pitchFamily="18" charset="0"/>
          </a:endParaRPr>
        </a:p>
      </dgm:t>
    </dgm:pt>
    <dgm:pt modelId="{883BB61B-05DD-4035-B107-DAFEDFDC5175}">
      <dgm:prSet custT="1"/>
      <dgm:spPr/>
      <dgm:t>
        <a:bodyPr/>
        <a:lstStyle/>
        <a:p>
          <a:pPr>
            <a:buNone/>
          </a:pPr>
          <a:r>
            <a:rPr lang="en-US" sz="1800" dirty="0">
              <a:latin typeface="Palatino Linotype" panose="02040502050505030304" pitchFamily="18" charset="0"/>
            </a:rPr>
            <a:t>Gender Inclusive Digitization</a:t>
          </a:r>
          <a:endParaRPr lang="en-UG" sz="1800" dirty="0">
            <a:latin typeface="Palatino Linotype" panose="02040502050505030304" pitchFamily="18" charset="0"/>
          </a:endParaRPr>
        </a:p>
      </dgm:t>
    </dgm:pt>
    <dgm:pt modelId="{D1A3AE4F-9B2D-4422-A3FA-4DBA7E9EE5E3}" type="parTrans" cxnId="{54C0EB83-1AC6-477D-9AA1-82A47DA9CC24}">
      <dgm:prSet/>
      <dgm:spPr/>
      <dgm:t>
        <a:bodyPr/>
        <a:lstStyle/>
        <a:p>
          <a:endParaRPr lang="en-UG"/>
        </a:p>
      </dgm:t>
    </dgm:pt>
    <dgm:pt modelId="{D76C5013-714F-4C42-BEAD-F0934B52E300}" type="sibTrans" cxnId="{54C0EB83-1AC6-477D-9AA1-82A47DA9CC24}">
      <dgm:prSet/>
      <dgm:spPr/>
      <dgm:t>
        <a:bodyPr/>
        <a:lstStyle/>
        <a:p>
          <a:endParaRPr lang="en-UG"/>
        </a:p>
      </dgm:t>
    </dgm:pt>
    <dgm:pt modelId="{4CC3E5F4-BA8F-4114-A075-9AF00F3CD43E}">
      <dgm:prSet custT="1"/>
      <dgm:spPr/>
      <dgm:t>
        <a:bodyPr/>
        <a:lstStyle/>
        <a:p>
          <a:r>
            <a:rPr lang="en-US" sz="1800" dirty="0">
              <a:latin typeface="Palatino Linotype" panose="02040502050505030304" pitchFamily="18" charset="0"/>
            </a:rPr>
            <a:t>6</a:t>
          </a:r>
          <a:endParaRPr lang="en-UG" sz="1800" dirty="0">
            <a:latin typeface="Palatino Linotype" panose="02040502050505030304" pitchFamily="18" charset="0"/>
          </a:endParaRPr>
        </a:p>
      </dgm:t>
    </dgm:pt>
    <dgm:pt modelId="{8B53F605-71B8-4087-9ACF-58508B07FE45}" type="sibTrans" cxnId="{F383DC4E-68F7-4419-9CEC-A229AA78FBD6}">
      <dgm:prSet/>
      <dgm:spPr/>
      <dgm:t>
        <a:bodyPr/>
        <a:lstStyle/>
        <a:p>
          <a:endParaRPr lang="en-UG" sz="1800">
            <a:latin typeface="Palatino Linotype" panose="02040502050505030304" pitchFamily="18" charset="0"/>
          </a:endParaRPr>
        </a:p>
      </dgm:t>
    </dgm:pt>
    <dgm:pt modelId="{11D1A936-38C4-47F6-90B0-3A03E8D6A46C}" type="parTrans" cxnId="{F383DC4E-68F7-4419-9CEC-A229AA78FBD6}">
      <dgm:prSet/>
      <dgm:spPr/>
      <dgm:t>
        <a:bodyPr/>
        <a:lstStyle/>
        <a:p>
          <a:endParaRPr lang="en-UG" sz="1800">
            <a:latin typeface="Palatino Linotype" panose="02040502050505030304" pitchFamily="18" charset="0"/>
          </a:endParaRPr>
        </a:p>
      </dgm:t>
    </dgm:pt>
    <dgm:pt modelId="{400EA6B9-F78C-40C0-AA8A-FAE2CDDBAF14}" type="pres">
      <dgm:prSet presAssocID="{CC6C19A8-5BA7-44B1-9DE0-1E5A72438736}" presName="linearFlow" presStyleCnt="0">
        <dgm:presLayoutVars>
          <dgm:dir/>
          <dgm:animLvl val="lvl"/>
          <dgm:resizeHandles val="exact"/>
        </dgm:presLayoutVars>
      </dgm:prSet>
      <dgm:spPr/>
    </dgm:pt>
    <dgm:pt modelId="{CE492228-80BB-4092-886A-58DAE6474779}" type="pres">
      <dgm:prSet presAssocID="{846534B8-8767-4721-8BF2-B04F4657B5B8}" presName="composite" presStyleCnt="0"/>
      <dgm:spPr/>
    </dgm:pt>
    <dgm:pt modelId="{E0FC5E16-0E0B-4F4D-89CE-D3EB21DCD389}" type="pres">
      <dgm:prSet presAssocID="{846534B8-8767-4721-8BF2-B04F4657B5B8}" presName="parentText" presStyleLbl="alignNode1" presStyleIdx="0" presStyleCnt="6">
        <dgm:presLayoutVars>
          <dgm:chMax val="1"/>
          <dgm:bulletEnabled val="1"/>
        </dgm:presLayoutVars>
      </dgm:prSet>
      <dgm:spPr/>
    </dgm:pt>
    <dgm:pt modelId="{C1D88A6E-5EC2-483B-8FC1-E1C29A51068C}" type="pres">
      <dgm:prSet presAssocID="{846534B8-8767-4721-8BF2-B04F4657B5B8}" presName="descendantText" presStyleLbl="alignAcc1" presStyleIdx="0" presStyleCnt="6">
        <dgm:presLayoutVars>
          <dgm:bulletEnabled val="1"/>
        </dgm:presLayoutVars>
      </dgm:prSet>
      <dgm:spPr/>
    </dgm:pt>
    <dgm:pt modelId="{40855C0A-441E-40C5-A9B4-AF8ED5B80E23}" type="pres">
      <dgm:prSet presAssocID="{5468476E-C002-4C52-BB9C-BB1E7A93FA04}" presName="sp" presStyleCnt="0"/>
      <dgm:spPr/>
    </dgm:pt>
    <dgm:pt modelId="{77074364-C9F9-41C1-AD23-EE4239A5BE53}" type="pres">
      <dgm:prSet presAssocID="{C391A241-DBB8-4B0A-8CCE-483A45DC16EC}" presName="composite" presStyleCnt="0"/>
      <dgm:spPr/>
    </dgm:pt>
    <dgm:pt modelId="{CCB62A8B-E216-4AAB-9563-D3C5B7A130F3}" type="pres">
      <dgm:prSet presAssocID="{C391A241-DBB8-4B0A-8CCE-483A45DC16EC}" presName="parentText" presStyleLbl="alignNode1" presStyleIdx="1" presStyleCnt="6">
        <dgm:presLayoutVars>
          <dgm:chMax val="1"/>
          <dgm:bulletEnabled val="1"/>
        </dgm:presLayoutVars>
      </dgm:prSet>
      <dgm:spPr/>
    </dgm:pt>
    <dgm:pt modelId="{6229049A-A65A-4CEB-BCB6-E36DA215AE1B}" type="pres">
      <dgm:prSet presAssocID="{C391A241-DBB8-4B0A-8CCE-483A45DC16EC}" presName="descendantText" presStyleLbl="alignAcc1" presStyleIdx="1" presStyleCnt="6" custLinFactNeighborX="1661" custLinFactNeighborY="-1368">
        <dgm:presLayoutVars>
          <dgm:bulletEnabled val="1"/>
        </dgm:presLayoutVars>
      </dgm:prSet>
      <dgm:spPr/>
    </dgm:pt>
    <dgm:pt modelId="{8DE323C9-116C-438C-91BE-ED37D16E28D2}" type="pres">
      <dgm:prSet presAssocID="{CD9773F1-46CD-48E6-A86C-20251A84851B}" presName="sp" presStyleCnt="0"/>
      <dgm:spPr/>
    </dgm:pt>
    <dgm:pt modelId="{818B065F-AEBE-430F-8051-8593F063342F}" type="pres">
      <dgm:prSet presAssocID="{7730CE06-286B-45FA-B8D4-E02D39A515F7}" presName="composite" presStyleCnt="0"/>
      <dgm:spPr/>
    </dgm:pt>
    <dgm:pt modelId="{4BF4BC17-D034-4FB6-8663-FA7399ABAE26}" type="pres">
      <dgm:prSet presAssocID="{7730CE06-286B-45FA-B8D4-E02D39A515F7}" presName="parentText" presStyleLbl="alignNode1" presStyleIdx="2" presStyleCnt="6">
        <dgm:presLayoutVars>
          <dgm:chMax val="1"/>
          <dgm:bulletEnabled val="1"/>
        </dgm:presLayoutVars>
      </dgm:prSet>
      <dgm:spPr/>
    </dgm:pt>
    <dgm:pt modelId="{DF6AA4F4-E19C-40B9-89E6-18F4C7C0D112}" type="pres">
      <dgm:prSet presAssocID="{7730CE06-286B-45FA-B8D4-E02D39A515F7}" presName="descendantText" presStyleLbl="alignAcc1" presStyleIdx="2" presStyleCnt="6">
        <dgm:presLayoutVars>
          <dgm:bulletEnabled val="1"/>
        </dgm:presLayoutVars>
      </dgm:prSet>
      <dgm:spPr/>
    </dgm:pt>
    <dgm:pt modelId="{C7A83CEA-B1BC-4CD9-85A3-2A8716BCB3EF}" type="pres">
      <dgm:prSet presAssocID="{6511FF18-E5CA-4E96-A329-952A6B554DE1}" presName="sp" presStyleCnt="0"/>
      <dgm:spPr/>
    </dgm:pt>
    <dgm:pt modelId="{7A2F5471-6EA9-4C4E-8F96-C027FAE92909}" type="pres">
      <dgm:prSet presAssocID="{1CBFCF87-C5F8-4A24-9A2E-B670C2FD1F09}" presName="composite" presStyleCnt="0"/>
      <dgm:spPr/>
    </dgm:pt>
    <dgm:pt modelId="{71671B26-1978-40BD-888B-9CF7C619EEE9}" type="pres">
      <dgm:prSet presAssocID="{1CBFCF87-C5F8-4A24-9A2E-B670C2FD1F09}" presName="parentText" presStyleLbl="alignNode1" presStyleIdx="3" presStyleCnt="6">
        <dgm:presLayoutVars>
          <dgm:chMax val="1"/>
          <dgm:bulletEnabled val="1"/>
        </dgm:presLayoutVars>
      </dgm:prSet>
      <dgm:spPr/>
    </dgm:pt>
    <dgm:pt modelId="{40BD7917-7B90-44D8-BDD3-9AF0C2A16B1B}" type="pres">
      <dgm:prSet presAssocID="{1CBFCF87-C5F8-4A24-9A2E-B670C2FD1F09}" presName="descendantText" presStyleLbl="alignAcc1" presStyleIdx="3" presStyleCnt="6">
        <dgm:presLayoutVars>
          <dgm:bulletEnabled val="1"/>
        </dgm:presLayoutVars>
      </dgm:prSet>
      <dgm:spPr/>
    </dgm:pt>
    <dgm:pt modelId="{D08CA79D-A85B-449B-8F86-EE1756B2279C}" type="pres">
      <dgm:prSet presAssocID="{01325F49-E2DC-42CD-9DDD-F7EE2977B6BA}" presName="sp" presStyleCnt="0"/>
      <dgm:spPr/>
    </dgm:pt>
    <dgm:pt modelId="{760C0DA2-DA21-4B9D-BC6B-7CD0A6AEC03A}" type="pres">
      <dgm:prSet presAssocID="{AEFA23A9-E8A4-4FB3-AD61-4D5919F8F6A3}" presName="composite" presStyleCnt="0"/>
      <dgm:spPr/>
    </dgm:pt>
    <dgm:pt modelId="{D21C1271-0BD3-4C4D-B5F0-EECE13C28FBE}" type="pres">
      <dgm:prSet presAssocID="{AEFA23A9-E8A4-4FB3-AD61-4D5919F8F6A3}" presName="parentText" presStyleLbl="alignNode1" presStyleIdx="4" presStyleCnt="6" custLinFactNeighborX="-7141" custLinFactNeighborY="-8118">
        <dgm:presLayoutVars>
          <dgm:chMax val="1"/>
          <dgm:bulletEnabled val="1"/>
        </dgm:presLayoutVars>
      </dgm:prSet>
      <dgm:spPr/>
    </dgm:pt>
    <dgm:pt modelId="{88B7D7D4-47A8-4CF0-9773-778C20E86AFE}" type="pres">
      <dgm:prSet presAssocID="{AEFA23A9-E8A4-4FB3-AD61-4D5919F8F6A3}" presName="descendantText" presStyleLbl="alignAcc1" presStyleIdx="4" presStyleCnt="6">
        <dgm:presLayoutVars>
          <dgm:bulletEnabled val="1"/>
        </dgm:presLayoutVars>
      </dgm:prSet>
      <dgm:spPr/>
    </dgm:pt>
    <dgm:pt modelId="{31519A03-71BE-456E-BF53-1D3F1B96E475}" type="pres">
      <dgm:prSet presAssocID="{0F2F91B9-2D51-4FB6-BB3D-97A36B4393EC}" presName="sp" presStyleCnt="0"/>
      <dgm:spPr/>
    </dgm:pt>
    <dgm:pt modelId="{DE3E5888-EA1F-4B63-A0D9-841C2A2F63E1}" type="pres">
      <dgm:prSet presAssocID="{4CC3E5F4-BA8F-4114-A075-9AF00F3CD43E}" presName="composite" presStyleCnt="0"/>
      <dgm:spPr/>
    </dgm:pt>
    <dgm:pt modelId="{E2CC30DA-79A9-4654-8A32-A07B1A069192}" type="pres">
      <dgm:prSet presAssocID="{4CC3E5F4-BA8F-4114-A075-9AF00F3CD43E}" presName="parentText" presStyleLbl="alignNode1" presStyleIdx="5" presStyleCnt="6" custLinFactNeighborX="-7141">
        <dgm:presLayoutVars>
          <dgm:chMax val="1"/>
          <dgm:bulletEnabled val="1"/>
        </dgm:presLayoutVars>
      </dgm:prSet>
      <dgm:spPr/>
    </dgm:pt>
    <dgm:pt modelId="{EABDA763-DFF5-429B-B5B3-4DF5F11E61CE}" type="pres">
      <dgm:prSet presAssocID="{4CC3E5F4-BA8F-4114-A075-9AF00F3CD43E}" presName="descendantText" presStyleLbl="alignAcc1" presStyleIdx="5" presStyleCnt="6">
        <dgm:presLayoutVars>
          <dgm:bulletEnabled val="1"/>
        </dgm:presLayoutVars>
      </dgm:prSet>
      <dgm:spPr/>
    </dgm:pt>
  </dgm:ptLst>
  <dgm:cxnLst>
    <dgm:cxn modelId="{92AB7709-9286-4000-AE07-E3734972569A}" srcId="{1CBFCF87-C5F8-4A24-9A2E-B670C2FD1F09}" destId="{6561424D-7BF4-4FD7-90BF-189C21D725F1}" srcOrd="0" destOrd="0" parTransId="{D7CEC83F-F634-466A-849C-C53A0FCD0B4A}" sibTransId="{46AF59E8-3248-414E-BD15-3778B64C62DA}"/>
    <dgm:cxn modelId="{6A1B1A0C-DFBD-4AA3-A70B-358770E742AB}" type="presOf" srcId="{9A707774-D799-4096-B624-CE3DB014DC41}" destId="{C1D88A6E-5EC2-483B-8FC1-E1C29A51068C}" srcOrd="0" destOrd="0" presId="urn:microsoft.com/office/officeart/2005/8/layout/chevron2"/>
    <dgm:cxn modelId="{5E957F28-D879-462C-83C3-707075301FE9}" type="presOf" srcId="{7730CE06-286B-45FA-B8D4-E02D39A515F7}" destId="{4BF4BC17-D034-4FB6-8663-FA7399ABAE26}" srcOrd="0" destOrd="0" presId="urn:microsoft.com/office/officeart/2005/8/layout/chevron2"/>
    <dgm:cxn modelId="{4BCB7D2D-5FBD-4C19-BC75-E649583B8FFE}" srcId="{CC6C19A8-5BA7-44B1-9DE0-1E5A72438736}" destId="{C391A241-DBB8-4B0A-8CCE-483A45DC16EC}" srcOrd="1" destOrd="0" parTransId="{C77A9001-81B1-4885-9EF1-5C371A346B2D}" sibTransId="{CD9773F1-46CD-48E6-A86C-20251A84851B}"/>
    <dgm:cxn modelId="{B8784836-5A65-453D-9208-142875439AAF}" type="presOf" srcId="{CC6C19A8-5BA7-44B1-9DE0-1E5A72438736}" destId="{400EA6B9-F78C-40C0-AA8A-FAE2CDDBAF14}" srcOrd="0" destOrd="0" presId="urn:microsoft.com/office/officeart/2005/8/layout/chevron2"/>
    <dgm:cxn modelId="{E90DD437-D431-47B9-954D-FE36D85969FB}" type="presOf" srcId="{883BB61B-05DD-4035-B107-DAFEDFDC5175}" destId="{EABDA763-DFF5-429B-B5B3-4DF5F11E61CE}" srcOrd="0" destOrd="0" presId="urn:microsoft.com/office/officeart/2005/8/layout/chevron2"/>
    <dgm:cxn modelId="{0EBAE961-5FA2-4AF2-AB05-B3FAF15792B5}" type="presOf" srcId="{4CC3E5F4-BA8F-4114-A075-9AF00F3CD43E}" destId="{E2CC30DA-79A9-4654-8A32-A07B1A069192}" srcOrd="0" destOrd="0" presId="urn:microsoft.com/office/officeart/2005/8/layout/chevron2"/>
    <dgm:cxn modelId="{30632847-2334-49F8-A9B5-2B760F3FEEBD}" type="presOf" srcId="{C391A241-DBB8-4B0A-8CCE-483A45DC16EC}" destId="{CCB62A8B-E216-4AAB-9563-D3C5B7A130F3}" srcOrd="0" destOrd="0" presId="urn:microsoft.com/office/officeart/2005/8/layout/chevron2"/>
    <dgm:cxn modelId="{46A0C968-262D-4208-B469-260AF53CA09A}" type="presOf" srcId="{846534B8-8767-4721-8BF2-B04F4657B5B8}" destId="{E0FC5E16-0E0B-4F4D-89CE-D3EB21DCD389}" srcOrd="0" destOrd="0" presId="urn:microsoft.com/office/officeart/2005/8/layout/chevron2"/>
    <dgm:cxn modelId="{212DF869-1383-4B18-8287-D1AF7499EBEB}" srcId="{7730CE06-286B-45FA-B8D4-E02D39A515F7}" destId="{88D041DB-D2A0-4053-9460-0800DF23FE40}" srcOrd="0" destOrd="0" parTransId="{C3D78E58-AD16-4A61-B16C-32E0D6944436}" sibTransId="{5D29DF87-06F2-4B54-BC4B-34679E53406E}"/>
    <dgm:cxn modelId="{F383DC4E-68F7-4419-9CEC-A229AA78FBD6}" srcId="{CC6C19A8-5BA7-44B1-9DE0-1E5A72438736}" destId="{4CC3E5F4-BA8F-4114-A075-9AF00F3CD43E}" srcOrd="5" destOrd="0" parTransId="{11D1A936-38C4-47F6-90B0-3A03E8D6A46C}" sibTransId="{8B53F605-71B8-4087-9ACF-58508B07FE45}"/>
    <dgm:cxn modelId="{74C23270-F666-45B2-8851-30091BCFCBDF}" srcId="{C391A241-DBB8-4B0A-8CCE-483A45DC16EC}" destId="{9F008C2D-06A7-4B06-A724-348B94CE4926}" srcOrd="0" destOrd="0" parTransId="{362EEA60-2282-4A65-A3AD-646AC7649A50}" sibTransId="{EA0241B3-B1B1-45D5-8330-49F3342EADD2}"/>
    <dgm:cxn modelId="{D20C5472-74B7-4DA8-87D5-AA5FBFEBB250}" srcId="{AEFA23A9-E8A4-4FB3-AD61-4D5919F8F6A3}" destId="{971796B4-A491-4FDD-B7D5-D3CB0F32636E}" srcOrd="0" destOrd="0" parTransId="{576CAE48-1E62-4363-BFBE-848523C9BD71}" sibTransId="{B9115E23-010A-4CDD-888C-A69A086BD000}"/>
    <dgm:cxn modelId="{26E56456-6790-409C-870D-F6242DACCB8E}" srcId="{CC6C19A8-5BA7-44B1-9DE0-1E5A72438736}" destId="{1CBFCF87-C5F8-4A24-9A2E-B670C2FD1F09}" srcOrd="3" destOrd="0" parTransId="{8D53455C-4FFD-498C-8886-49E197EE9220}" sibTransId="{01325F49-E2DC-42CD-9DDD-F7EE2977B6BA}"/>
    <dgm:cxn modelId="{26F3EB78-BB8D-447E-AE67-DF343952D8C0}" type="presOf" srcId="{1CBFCF87-C5F8-4A24-9A2E-B670C2FD1F09}" destId="{71671B26-1978-40BD-888B-9CF7C619EEE9}" srcOrd="0" destOrd="0" presId="urn:microsoft.com/office/officeart/2005/8/layout/chevron2"/>
    <dgm:cxn modelId="{54C0EB83-1AC6-477D-9AA1-82A47DA9CC24}" srcId="{4CC3E5F4-BA8F-4114-A075-9AF00F3CD43E}" destId="{883BB61B-05DD-4035-B107-DAFEDFDC5175}" srcOrd="0" destOrd="0" parTransId="{D1A3AE4F-9B2D-4422-A3FA-4DBA7E9EE5E3}" sibTransId="{D76C5013-714F-4C42-BEAD-F0934B52E300}"/>
    <dgm:cxn modelId="{10E7E684-78EF-40C7-A561-A54F837934AB}" srcId="{CC6C19A8-5BA7-44B1-9DE0-1E5A72438736}" destId="{846534B8-8767-4721-8BF2-B04F4657B5B8}" srcOrd="0" destOrd="0" parTransId="{D0A25F2F-08D6-43F8-82FF-732F2EFE08E2}" sibTransId="{5468476E-C002-4C52-BB9C-BB1E7A93FA04}"/>
    <dgm:cxn modelId="{A8C1209E-88BA-4731-92C0-ECB3502518BA}" type="presOf" srcId="{88D041DB-D2A0-4053-9460-0800DF23FE40}" destId="{DF6AA4F4-E19C-40B9-89E6-18F4C7C0D112}" srcOrd="0" destOrd="0" presId="urn:microsoft.com/office/officeart/2005/8/layout/chevron2"/>
    <dgm:cxn modelId="{819920AA-803F-4571-AACA-15E260F10E27}" srcId="{CC6C19A8-5BA7-44B1-9DE0-1E5A72438736}" destId="{7730CE06-286B-45FA-B8D4-E02D39A515F7}" srcOrd="2" destOrd="0" parTransId="{C8D5E14A-00AF-4F66-9B1C-84E56ABF8595}" sibTransId="{6511FF18-E5CA-4E96-A329-952A6B554DE1}"/>
    <dgm:cxn modelId="{A1E732BE-5743-4A3E-88F0-1C433BABBFCE}" type="presOf" srcId="{6561424D-7BF4-4FD7-90BF-189C21D725F1}" destId="{40BD7917-7B90-44D8-BDD3-9AF0C2A16B1B}" srcOrd="0" destOrd="0" presId="urn:microsoft.com/office/officeart/2005/8/layout/chevron2"/>
    <dgm:cxn modelId="{9315E0C8-617C-45D7-B64A-E786FC33B31F}" type="presOf" srcId="{971796B4-A491-4FDD-B7D5-D3CB0F32636E}" destId="{88B7D7D4-47A8-4CF0-9773-778C20E86AFE}" srcOrd="0" destOrd="0" presId="urn:microsoft.com/office/officeart/2005/8/layout/chevron2"/>
    <dgm:cxn modelId="{790D82E2-51A7-457E-B721-A7B6229D2758}" srcId="{CC6C19A8-5BA7-44B1-9DE0-1E5A72438736}" destId="{AEFA23A9-E8A4-4FB3-AD61-4D5919F8F6A3}" srcOrd="4" destOrd="0" parTransId="{7F4A9ABA-1292-4A34-8261-A958F0340C93}" sibTransId="{0F2F91B9-2D51-4FB6-BB3D-97A36B4393EC}"/>
    <dgm:cxn modelId="{30966EE3-905F-4E3F-B563-92B58F9C4777}" srcId="{846534B8-8767-4721-8BF2-B04F4657B5B8}" destId="{9A707774-D799-4096-B624-CE3DB014DC41}" srcOrd="0" destOrd="0" parTransId="{37A2E552-82A8-49D5-AA3C-83363225CD96}" sibTransId="{0757CC71-3ACF-43B6-8697-DF79224460FB}"/>
    <dgm:cxn modelId="{0E44CCEB-62A4-46D4-BD25-FF65951967CD}" type="presOf" srcId="{9F008C2D-06A7-4B06-A724-348B94CE4926}" destId="{6229049A-A65A-4CEB-BCB6-E36DA215AE1B}" srcOrd="0" destOrd="0" presId="urn:microsoft.com/office/officeart/2005/8/layout/chevron2"/>
    <dgm:cxn modelId="{0D8ED7ED-7350-4230-9812-A7B886B28B96}" type="presOf" srcId="{AEFA23A9-E8A4-4FB3-AD61-4D5919F8F6A3}" destId="{D21C1271-0BD3-4C4D-B5F0-EECE13C28FBE}" srcOrd="0" destOrd="0" presId="urn:microsoft.com/office/officeart/2005/8/layout/chevron2"/>
    <dgm:cxn modelId="{0E2A6555-83A4-428B-B6F2-9E9CCE597739}" type="presParOf" srcId="{400EA6B9-F78C-40C0-AA8A-FAE2CDDBAF14}" destId="{CE492228-80BB-4092-886A-58DAE6474779}" srcOrd="0" destOrd="0" presId="urn:microsoft.com/office/officeart/2005/8/layout/chevron2"/>
    <dgm:cxn modelId="{80127AAA-1146-4535-AC7C-326282876047}" type="presParOf" srcId="{CE492228-80BB-4092-886A-58DAE6474779}" destId="{E0FC5E16-0E0B-4F4D-89CE-D3EB21DCD389}" srcOrd="0" destOrd="0" presId="urn:microsoft.com/office/officeart/2005/8/layout/chevron2"/>
    <dgm:cxn modelId="{51F92648-7A74-411C-A5F8-101D7E2F999C}" type="presParOf" srcId="{CE492228-80BB-4092-886A-58DAE6474779}" destId="{C1D88A6E-5EC2-483B-8FC1-E1C29A51068C}" srcOrd="1" destOrd="0" presId="urn:microsoft.com/office/officeart/2005/8/layout/chevron2"/>
    <dgm:cxn modelId="{6326BB61-1B69-4F1A-BF6F-FE85D848DBFD}" type="presParOf" srcId="{400EA6B9-F78C-40C0-AA8A-FAE2CDDBAF14}" destId="{40855C0A-441E-40C5-A9B4-AF8ED5B80E23}" srcOrd="1" destOrd="0" presId="urn:microsoft.com/office/officeart/2005/8/layout/chevron2"/>
    <dgm:cxn modelId="{6821215A-F0C0-4C29-831A-DFAF00EBE56E}" type="presParOf" srcId="{400EA6B9-F78C-40C0-AA8A-FAE2CDDBAF14}" destId="{77074364-C9F9-41C1-AD23-EE4239A5BE53}" srcOrd="2" destOrd="0" presId="urn:microsoft.com/office/officeart/2005/8/layout/chevron2"/>
    <dgm:cxn modelId="{FF17D146-B007-47D7-A3C0-2337D12F68EC}" type="presParOf" srcId="{77074364-C9F9-41C1-AD23-EE4239A5BE53}" destId="{CCB62A8B-E216-4AAB-9563-D3C5B7A130F3}" srcOrd="0" destOrd="0" presId="urn:microsoft.com/office/officeart/2005/8/layout/chevron2"/>
    <dgm:cxn modelId="{E80921A4-C6FE-467A-8367-2212269C2988}" type="presParOf" srcId="{77074364-C9F9-41C1-AD23-EE4239A5BE53}" destId="{6229049A-A65A-4CEB-BCB6-E36DA215AE1B}" srcOrd="1" destOrd="0" presId="urn:microsoft.com/office/officeart/2005/8/layout/chevron2"/>
    <dgm:cxn modelId="{951D4B6D-207C-4F94-8538-B4BC1A57962B}" type="presParOf" srcId="{400EA6B9-F78C-40C0-AA8A-FAE2CDDBAF14}" destId="{8DE323C9-116C-438C-91BE-ED37D16E28D2}" srcOrd="3" destOrd="0" presId="urn:microsoft.com/office/officeart/2005/8/layout/chevron2"/>
    <dgm:cxn modelId="{B61B8BD7-075B-43B4-9A97-00D86B8D54D3}" type="presParOf" srcId="{400EA6B9-F78C-40C0-AA8A-FAE2CDDBAF14}" destId="{818B065F-AEBE-430F-8051-8593F063342F}" srcOrd="4" destOrd="0" presId="urn:microsoft.com/office/officeart/2005/8/layout/chevron2"/>
    <dgm:cxn modelId="{293F14D3-3940-4C10-9B10-BF09E8ECDE0F}" type="presParOf" srcId="{818B065F-AEBE-430F-8051-8593F063342F}" destId="{4BF4BC17-D034-4FB6-8663-FA7399ABAE26}" srcOrd="0" destOrd="0" presId="urn:microsoft.com/office/officeart/2005/8/layout/chevron2"/>
    <dgm:cxn modelId="{A4F079F1-5A0F-4C69-89FA-EB2195C04D14}" type="presParOf" srcId="{818B065F-AEBE-430F-8051-8593F063342F}" destId="{DF6AA4F4-E19C-40B9-89E6-18F4C7C0D112}" srcOrd="1" destOrd="0" presId="urn:microsoft.com/office/officeart/2005/8/layout/chevron2"/>
    <dgm:cxn modelId="{4511F38E-300C-4D1C-9EE8-25F87799048B}" type="presParOf" srcId="{400EA6B9-F78C-40C0-AA8A-FAE2CDDBAF14}" destId="{C7A83CEA-B1BC-4CD9-85A3-2A8716BCB3EF}" srcOrd="5" destOrd="0" presId="urn:microsoft.com/office/officeart/2005/8/layout/chevron2"/>
    <dgm:cxn modelId="{A08A1057-6991-4237-BFA4-92B40096814C}" type="presParOf" srcId="{400EA6B9-F78C-40C0-AA8A-FAE2CDDBAF14}" destId="{7A2F5471-6EA9-4C4E-8F96-C027FAE92909}" srcOrd="6" destOrd="0" presId="urn:microsoft.com/office/officeart/2005/8/layout/chevron2"/>
    <dgm:cxn modelId="{F9D3935F-864D-486F-9FF5-1F3C742CF54E}" type="presParOf" srcId="{7A2F5471-6EA9-4C4E-8F96-C027FAE92909}" destId="{71671B26-1978-40BD-888B-9CF7C619EEE9}" srcOrd="0" destOrd="0" presId="urn:microsoft.com/office/officeart/2005/8/layout/chevron2"/>
    <dgm:cxn modelId="{4BFB3FDB-8970-425A-BDDC-D92212DEC202}" type="presParOf" srcId="{7A2F5471-6EA9-4C4E-8F96-C027FAE92909}" destId="{40BD7917-7B90-44D8-BDD3-9AF0C2A16B1B}" srcOrd="1" destOrd="0" presId="urn:microsoft.com/office/officeart/2005/8/layout/chevron2"/>
    <dgm:cxn modelId="{3E28C45F-60FD-49B9-8B95-2407DE79604C}" type="presParOf" srcId="{400EA6B9-F78C-40C0-AA8A-FAE2CDDBAF14}" destId="{D08CA79D-A85B-449B-8F86-EE1756B2279C}" srcOrd="7" destOrd="0" presId="urn:microsoft.com/office/officeart/2005/8/layout/chevron2"/>
    <dgm:cxn modelId="{1DD50A9E-1987-402F-837D-40431DF8F438}" type="presParOf" srcId="{400EA6B9-F78C-40C0-AA8A-FAE2CDDBAF14}" destId="{760C0DA2-DA21-4B9D-BC6B-7CD0A6AEC03A}" srcOrd="8" destOrd="0" presId="urn:microsoft.com/office/officeart/2005/8/layout/chevron2"/>
    <dgm:cxn modelId="{EFB54779-56FC-4D71-B86E-1E4033080F79}" type="presParOf" srcId="{760C0DA2-DA21-4B9D-BC6B-7CD0A6AEC03A}" destId="{D21C1271-0BD3-4C4D-B5F0-EECE13C28FBE}" srcOrd="0" destOrd="0" presId="urn:microsoft.com/office/officeart/2005/8/layout/chevron2"/>
    <dgm:cxn modelId="{454070D4-1CE1-42F0-8D8F-58B8D5CEF9A7}" type="presParOf" srcId="{760C0DA2-DA21-4B9D-BC6B-7CD0A6AEC03A}" destId="{88B7D7D4-47A8-4CF0-9773-778C20E86AFE}" srcOrd="1" destOrd="0" presId="urn:microsoft.com/office/officeart/2005/8/layout/chevron2"/>
    <dgm:cxn modelId="{AE6D8393-0CB5-49AA-9832-8524C0D0856C}" type="presParOf" srcId="{400EA6B9-F78C-40C0-AA8A-FAE2CDDBAF14}" destId="{31519A03-71BE-456E-BF53-1D3F1B96E475}" srcOrd="9" destOrd="0" presId="urn:microsoft.com/office/officeart/2005/8/layout/chevron2"/>
    <dgm:cxn modelId="{BE238976-D567-4AD8-95F2-B3244A33AF6A}" type="presParOf" srcId="{400EA6B9-F78C-40C0-AA8A-FAE2CDDBAF14}" destId="{DE3E5888-EA1F-4B63-A0D9-841C2A2F63E1}" srcOrd="10" destOrd="0" presId="urn:microsoft.com/office/officeart/2005/8/layout/chevron2"/>
    <dgm:cxn modelId="{9D6F8661-0B43-4E1F-B20C-E63D1CF9E66D}" type="presParOf" srcId="{DE3E5888-EA1F-4B63-A0D9-841C2A2F63E1}" destId="{E2CC30DA-79A9-4654-8A32-A07B1A069192}" srcOrd="0" destOrd="0" presId="urn:microsoft.com/office/officeart/2005/8/layout/chevron2"/>
    <dgm:cxn modelId="{C20E008F-DFCB-4BD6-A3FA-B61FDE2101B8}" type="presParOf" srcId="{DE3E5888-EA1F-4B63-A0D9-841C2A2F63E1}" destId="{EABDA763-DFF5-429B-B5B3-4DF5F11E61C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8BE0E7-6FFD-4A9C-B876-78CBB1FABA51}" type="doc">
      <dgm:prSet loTypeId="urn:microsoft.com/office/officeart/2005/8/layout/hProcess4" loCatId="process" qsTypeId="urn:microsoft.com/office/officeart/2005/8/quickstyle/simple1" qsCatId="simple" csTypeId="urn:microsoft.com/office/officeart/2005/8/colors/colorful3" csCatId="colorful" phldr="1"/>
      <dgm:spPr/>
      <dgm:t>
        <a:bodyPr/>
        <a:lstStyle/>
        <a:p>
          <a:endParaRPr lang="en-GB"/>
        </a:p>
      </dgm:t>
    </dgm:pt>
    <dgm:pt modelId="{9ECCCFC7-A3E8-4A01-A73C-DC53F9784400}">
      <dgm:prSet phldrT="[Text]" custT="1"/>
      <dgm:spPr/>
      <dgm:t>
        <a:bodyPr/>
        <a:lstStyle/>
        <a:p>
          <a:r>
            <a:rPr lang="en-US" sz="2000" dirty="0">
              <a:latin typeface="Fira Sans Condensed" panose="020B0503050000020004" pitchFamily="34" charset="0"/>
            </a:rPr>
            <a:t>Background</a:t>
          </a:r>
          <a:endParaRPr lang="en-GB" sz="2000" dirty="0">
            <a:latin typeface="Fira Sans Condensed" panose="020B0503050000020004" pitchFamily="34" charset="0"/>
          </a:endParaRPr>
        </a:p>
      </dgm:t>
    </dgm:pt>
    <dgm:pt modelId="{F63D0FA0-1813-47E6-A1DD-C11E84B88E14}" type="parTrans" cxnId="{264DD0BA-9BF5-4257-AB29-2D7F67501BA3}">
      <dgm:prSet/>
      <dgm:spPr/>
      <dgm:t>
        <a:bodyPr/>
        <a:lstStyle/>
        <a:p>
          <a:endParaRPr lang="en-GB"/>
        </a:p>
      </dgm:t>
    </dgm:pt>
    <dgm:pt modelId="{B32BD919-A3B8-463C-A4A2-02F179FD7992}" type="sibTrans" cxnId="{264DD0BA-9BF5-4257-AB29-2D7F67501BA3}">
      <dgm:prSet/>
      <dgm:spPr/>
      <dgm:t>
        <a:bodyPr/>
        <a:lstStyle/>
        <a:p>
          <a:endParaRPr lang="en-GB"/>
        </a:p>
      </dgm:t>
    </dgm:pt>
    <dgm:pt modelId="{5237EE98-9A40-4618-868B-3A53116F16AA}">
      <dgm:prSet phldrT="[Text]" custT="1"/>
      <dgm:spPr/>
      <dgm:t>
        <a:bodyPr/>
        <a:lstStyle/>
        <a:p>
          <a:pPr>
            <a:buFont typeface="Wingdings" panose="05000000000000000000" pitchFamily="2" charset="2"/>
            <a:buChar char="v"/>
          </a:pPr>
          <a:r>
            <a:rPr lang="en-US" sz="2800" b="0" dirty="0">
              <a:solidFill>
                <a:srgbClr val="000000"/>
              </a:solidFill>
              <a:latin typeface="Fira Sans Condensed" panose="020B0503050000020004" pitchFamily="34" charset="0"/>
            </a:rPr>
            <a:t>The project design recognized that  women’s power over  their own finances, as well as their participation in household decision-making were very limited. </a:t>
          </a:r>
          <a:endParaRPr lang="en-GB" sz="2800" b="0" dirty="0">
            <a:solidFill>
              <a:srgbClr val="000000"/>
            </a:solidFill>
            <a:latin typeface="Fira Sans Condensed" panose="020B0503050000020004" pitchFamily="34" charset="0"/>
          </a:endParaRPr>
        </a:p>
      </dgm:t>
    </dgm:pt>
    <dgm:pt modelId="{4CAD3AB7-C27D-4B8E-B111-2414130C5B07}" type="parTrans" cxnId="{779B7F1C-9259-46EE-B33F-0B524682C5EA}">
      <dgm:prSet/>
      <dgm:spPr/>
      <dgm:t>
        <a:bodyPr/>
        <a:lstStyle/>
        <a:p>
          <a:endParaRPr lang="en-GB"/>
        </a:p>
      </dgm:t>
    </dgm:pt>
    <dgm:pt modelId="{19D523E0-50B1-499C-8585-20B1C5790706}" type="sibTrans" cxnId="{779B7F1C-9259-46EE-B33F-0B524682C5EA}">
      <dgm:prSet/>
      <dgm:spPr/>
      <dgm:t>
        <a:bodyPr/>
        <a:lstStyle/>
        <a:p>
          <a:endParaRPr lang="en-GB"/>
        </a:p>
      </dgm:t>
    </dgm:pt>
    <dgm:pt modelId="{545FC491-2F59-47CB-962E-60DBE9D07C40}">
      <dgm:prSet phldrT="[Text]" custT="1"/>
      <dgm:spPr/>
      <dgm:t>
        <a:bodyPr/>
        <a:lstStyle/>
        <a:p>
          <a:pPr>
            <a:buFont typeface="Wingdings" panose="05000000000000000000" pitchFamily="2" charset="2"/>
            <a:buChar char="v"/>
          </a:pPr>
          <a:r>
            <a:rPr lang="en-US" sz="2800" b="0" dirty="0">
              <a:solidFill>
                <a:srgbClr val="000000"/>
              </a:solidFill>
              <a:latin typeface="Fira Sans Condensed" panose="020B0503050000020004" pitchFamily="34" charset="0"/>
            </a:rPr>
            <a:t>Also, there was recognition that women’s experience of empowerment happens in the context of struggle of disempowerment and often requires group solidarity</a:t>
          </a:r>
          <a:endParaRPr lang="en-GB" sz="2800" b="0" dirty="0">
            <a:solidFill>
              <a:srgbClr val="000000"/>
            </a:solidFill>
            <a:latin typeface="Fira Sans Condensed" panose="020B0503050000020004" pitchFamily="34" charset="0"/>
          </a:endParaRPr>
        </a:p>
      </dgm:t>
    </dgm:pt>
    <dgm:pt modelId="{DA0B4FC1-FC55-4D7A-ACE9-E8E595E144C3}" type="parTrans" cxnId="{FCBD34A2-479A-478B-9397-F626BB08DAE2}">
      <dgm:prSet/>
      <dgm:spPr/>
      <dgm:t>
        <a:bodyPr/>
        <a:lstStyle/>
        <a:p>
          <a:endParaRPr lang="en-GB"/>
        </a:p>
      </dgm:t>
    </dgm:pt>
    <dgm:pt modelId="{FBF6E64E-7D84-44F6-B063-DC6A267AE89D}" type="sibTrans" cxnId="{FCBD34A2-479A-478B-9397-F626BB08DAE2}">
      <dgm:prSet/>
      <dgm:spPr/>
      <dgm:t>
        <a:bodyPr/>
        <a:lstStyle/>
        <a:p>
          <a:endParaRPr lang="en-GB"/>
        </a:p>
      </dgm:t>
    </dgm:pt>
    <dgm:pt modelId="{7FE6DB8E-B559-41AC-AAB2-4380D242C4F1}">
      <dgm:prSet phldrT="[Text]" custT="1"/>
      <dgm:spPr/>
      <dgm:t>
        <a:bodyPr/>
        <a:lstStyle/>
        <a:p>
          <a:r>
            <a:rPr lang="en-US" sz="2800" dirty="0">
              <a:latin typeface="Fira Sans Condensed" panose="020B0503050000020004" pitchFamily="34" charset="0"/>
            </a:rPr>
            <a:t>Need</a:t>
          </a:r>
          <a:endParaRPr lang="en-GB" sz="2800" dirty="0">
            <a:latin typeface="Fira Sans Condensed" panose="020B0503050000020004" pitchFamily="34" charset="0"/>
          </a:endParaRPr>
        </a:p>
      </dgm:t>
    </dgm:pt>
    <dgm:pt modelId="{DC505233-5F9C-4145-B1E4-54E85D9D4815}" type="parTrans" cxnId="{3FD7736B-2945-4826-A0EA-628DCDBD8CEB}">
      <dgm:prSet/>
      <dgm:spPr/>
      <dgm:t>
        <a:bodyPr/>
        <a:lstStyle/>
        <a:p>
          <a:endParaRPr lang="en-GB"/>
        </a:p>
      </dgm:t>
    </dgm:pt>
    <dgm:pt modelId="{0F3CE9A3-FAF8-421F-9A70-1D8433F8B4AD}" type="sibTrans" cxnId="{3FD7736B-2945-4826-A0EA-628DCDBD8CEB}">
      <dgm:prSet/>
      <dgm:spPr/>
      <dgm:t>
        <a:bodyPr/>
        <a:lstStyle/>
        <a:p>
          <a:endParaRPr lang="en-GB"/>
        </a:p>
      </dgm:t>
    </dgm:pt>
    <dgm:pt modelId="{0785AA6E-063A-42F4-B39D-863450704F19}">
      <dgm:prSet phldrT="[Text]" custT="1"/>
      <dgm:spPr/>
      <dgm:t>
        <a:bodyPr/>
        <a:lstStyle/>
        <a:p>
          <a:pPr>
            <a:buFont typeface="Wingdings" panose="05000000000000000000" pitchFamily="2" charset="2"/>
            <a:buChar char="v"/>
          </a:pPr>
          <a:r>
            <a:rPr lang="en-GB" sz="2800" b="0" dirty="0">
              <a:solidFill>
                <a:srgbClr val="000000"/>
              </a:solidFill>
              <a:latin typeface="Fira Sans Condensed" panose="020B0503050000020004" pitchFamily="34" charset="0"/>
            </a:rPr>
            <a:t>Thus, the application of both “Gender Light” and “Gender Transformative” approaches</a:t>
          </a:r>
        </a:p>
      </dgm:t>
    </dgm:pt>
    <dgm:pt modelId="{2F619240-A8E6-4DB4-98CE-63CEFFE12E36}" type="parTrans" cxnId="{8E0C7271-728F-4394-82BD-C24DB35372FA}">
      <dgm:prSet/>
      <dgm:spPr/>
      <dgm:t>
        <a:bodyPr/>
        <a:lstStyle/>
        <a:p>
          <a:endParaRPr lang="en-GB"/>
        </a:p>
      </dgm:t>
    </dgm:pt>
    <dgm:pt modelId="{C200B119-5225-4F84-BB00-9FD69DC6DFBC}" type="sibTrans" cxnId="{8E0C7271-728F-4394-82BD-C24DB35372FA}">
      <dgm:prSet/>
      <dgm:spPr/>
      <dgm:t>
        <a:bodyPr/>
        <a:lstStyle/>
        <a:p>
          <a:endParaRPr lang="en-GB"/>
        </a:p>
      </dgm:t>
    </dgm:pt>
    <dgm:pt modelId="{85D51EB0-73C8-4456-930D-532F8FAC8FD6}" type="pres">
      <dgm:prSet presAssocID="{758BE0E7-6FFD-4A9C-B876-78CBB1FABA51}" presName="Name0" presStyleCnt="0">
        <dgm:presLayoutVars>
          <dgm:dir/>
          <dgm:animLvl val="lvl"/>
          <dgm:resizeHandles val="exact"/>
        </dgm:presLayoutVars>
      </dgm:prSet>
      <dgm:spPr/>
    </dgm:pt>
    <dgm:pt modelId="{E1EA3172-D653-4A1F-B1FA-7858A127AD99}" type="pres">
      <dgm:prSet presAssocID="{758BE0E7-6FFD-4A9C-B876-78CBB1FABA51}" presName="tSp" presStyleCnt="0"/>
      <dgm:spPr/>
    </dgm:pt>
    <dgm:pt modelId="{5DEDE614-E80A-4CF6-9C22-285BBDA14097}" type="pres">
      <dgm:prSet presAssocID="{758BE0E7-6FFD-4A9C-B876-78CBB1FABA51}" presName="bSp" presStyleCnt="0"/>
      <dgm:spPr/>
    </dgm:pt>
    <dgm:pt modelId="{C9C270C9-F05D-4F52-B44B-FD94C6CC7099}" type="pres">
      <dgm:prSet presAssocID="{758BE0E7-6FFD-4A9C-B876-78CBB1FABA51}" presName="process" presStyleCnt="0"/>
      <dgm:spPr/>
    </dgm:pt>
    <dgm:pt modelId="{96C1B59D-73A6-4EE3-BEF3-9999ADD97E87}" type="pres">
      <dgm:prSet presAssocID="{9ECCCFC7-A3E8-4A01-A73C-DC53F9784400}" presName="composite1" presStyleCnt="0"/>
      <dgm:spPr/>
    </dgm:pt>
    <dgm:pt modelId="{0D240BAB-C8D5-490C-B144-441B07F2FF2D}" type="pres">
      <dgm:prSet presAssocID="{9ECCCFC7-A3E8-4A01-A73C-DC53F9784400}" presName="dummyNode1" presStyleLbl="node1" presStyleIdx="0" presStyleCnt="2"/>
      <dgm:spPr/>
    </dgm:pt>
    <dgm:pt modelId="{9E096D79-9532-45A0-8236-E7E05B3E3F97}" type="pres">
      <dgm:prSet presAssocID="{9ECCCFC7-A3E8-4A01-A73C-DC53F9784400}" presName="childNode1" presStyleLbl="bgAcc1" presStyleIdx="0" presStyleCnt="2" custScaleX="224295" custScaleY="197836" custLinFactNeighborX="148" custLinFactNeighborY="-22560">
        <dgm:presLayoutVars>
          <dgm:bulletEnabled val="1"/>
        </dgm:presLayoutVars>
      </dgm:prSet>
      <dgm:spPr/>
    </dgm:pt>
    <dgm:pt modelId="{0BA271AD-E8D1-4DF1-8D74-1529A287DE48}" type="pres">
      <dgm:prSet presAssocID="{9ECCCFC7-A3E8-4A01-A73C-DC53F9784400}" presName="childNode1tx" presStyleLbl="bgAcc1" presStyleIdx="0" presStyleCnt="2">
        <dgm:presLayoutVars>
          <dgm:bulletEnabled val="1"/>
        </dgm:presLayoutVars>
      </dgm:prSet>
      <dgm:spPr/>
    </dgm:pt>
    <dgm:pt modelId="{2F89D141-E135-48F6-A0BB-5DB66D811203}" type="pres">
      <dgm:prSet presAssocID="{9ECCCFC7-A3E8-4A01-A73C-DC53F9784400}" presName="parentNode1" presStyleLbl="node1" presStyleIdx="0" presStyleCnt="2" custScaleX="90869" custScaleY="93124" custLinFactY="39983" custLinFactNeighborX="47095" custLinFactNeighborY="100000">
        <dgm:presLayoutVars>
          <dgm:chMax val="1"/>
          <dgm:bulletEnabled val="1"/>
        </dgm:presLayoutVars>
      </dgm:prSet>
      <dgm:spPr/>
    </dgm:pt>
    <dgm:pt modelId="{E94CEA9E-DCF0-4ED0-8016-3607D1E5EB56}" type="pres">
      <dgm:prSet presAssocID="{9ECCCFC7-A3E8-4A01-A73C-DC53F9784400}" presName="connSite1" presStyleCnt="0"/>
      <dgm:spPr/>
    </dgm:pt>
    <dgm:pt modelId="{8BB0A7BA-C4A2-4B86-AF94-944C1F2D4BD5}" type="pres">
      <dgm:prSet presAssocID="{B32BD919-A3B8-463C-A4A2-02F179FD7992}" presName="Name9" presStyleLbl="sibTrans2D1" presStyleIdx="0" presStyleCnt="1"/>
      <dgm:spPr/>
    </dgm:pt>
    <dgm:pt modelId="{061655EF-B868-4025-A45B-317DD452E961}" type="pres">
      <dgm:prSet presAssocID="{7FE6DB8E-B559-41AC-AAB2-4380D242C4F1}" presName="composite2" presStyleCnt="0"/>
      <dgm:spPr/>
    </dgm:pt>
    <dgm:pt modelId="{80D0EF54-DF39-4086-A411-3E16F0CB541F}" type="pres">
      <dgm:prSet presAssocID="{7FE6DB8E-B559-41AC-AAB2-4380D242C4F1}" presName="dummyNode2" presStyleLbl="node1" presStyleIdx="0" presStyleCnt="2"/>
      <dgm:spPr/>
    </dgm:pt>
    <dgm:pt modelId="{CEF2100F-2717-4A53-93DA-36B251F00FB7}" type="pres">
      <dgm:prSet presAssocID="{7FE6DB8E-B559-41AC-AAB2-4380D242C4F1}" presName="childNode2" presStyleLbl="bgAcc1" presStyleIdx="1" presStyleCnt="2" custScaleX="159122" custScaleY="123686" custLinFactNeighborX="6369" custLinFactNeighborY="-2262">
        <dgm:presLayoutVars>
          <dgm:bulletEnabled val="1"/>
        </dgm:presLayoutVars>
      </dgm:prSet>
      <dgm:spPr/>
    </dgm:pt>
    <dgm:pt modelId="{C7B34BD2-EB17-4545-B524-69BAD71882C7}" type="pres">
      <dgm:prSet presAssocID="{7FE6DB8E-B559-41AC-AAB2-4380D242C4F1}" presName="childNode2tx" presStyleLbl="bgAcc1" presStyleIdx="1" presStyleCnt="2">
        <dgm:presLayoutVars>
          <dgm:bulletEnabled val="1"/>
        </dgm:presLayoutVars>
      </dgm:prSet>
      <dgm:spPr/>
    </dgm:pt>
    <dgm:pt modelId="{F3136DF7-47DE-472B-A440-729703FF9273}" type="pres">
      <dgm:prSet presAssocID="{7FE6DB8E-B559-41AC-AAB2-4380D242C4F1}" presName="parentNode2" presStyleLbl="node1" presStyleIdx="1" presStyleCnt="2" custScaleX="115075" custScaleY="99849" custLinFactNeighborX="10126" custLinFactNeighborY="-53874">
        <dgm:presLayoutVars>
          <dgm:chMax val="0"/>
          <dgm:bulletEnabled val="1"/>
        </dgm:presLayoutVars>
      </dgm:prSet>
      <dgm:spPr/>
    </dgm:pt>
    <dgm:pt modelId="{96675ED3-8746-4B77-B7CF-DA36C9E88B38}" type="pres">
      <dgm:prSet presAssocID="{7FE6DB8E-B559-41AC-AAB2-4380D242C4F1}" presName="connSite2" presStyleCnt="0"/>
      <dgm:spPr/>
    </dgm:pt>
  </dgm:ptLst>
  <dgm:cxnLst>
    <dgm:cxn modelId="{5C7CC40E-5D5A-421C-85A9-E36E4131299E}" type="presOf" srcId="{0785AA6E-063A-42F4-B39D-863450704F19}" destId="{CEF2100F-2717-4A53-93DA-36B251F00FB7}" srcOrd="0" destOrd="0" presId="urn:microsoft.com/office/officeart/2005/8/layout/hProcess4"/>
    <dgm:cxn modelId="{779B7F1C-9259-46EE-B33F-0B524682C5EA}" srcId="{9ECCCFC7-A3E8-4A01-A73C-DC53F9784400}" destId="{5237EE98-9A40-4618-868B-3A53116F16AA}" srcOrd="0" destOrd="0" parTransId="{4CAD3AB7-C27D-4B8E-B111-2414130C5B07}" sibTransId="{19D523E0-50B1-499C-8585-20B1C5790706}"/>
    <dgm:cxn modelId="{9CDC6422-B6AC-4FDB-B8BC-A4A734767AAD}" type="presOf" srcId="{7FE6DB8E-B559-41AC-AAB2-4380D242C4F1}" destId="{F3136DF7-47DE-472B-A440-729703FF9273}" srcOrd="0" destOrd="0" presId="urn:microsoft.com/office/officeart/2005/8/layout/hProcess4"/>
    <dgm:cxn modelId="{7B3F9F43-27A1-434B-80F9-9B05F4AABD2B}" type="presOf" srcId="{5237EE98-9A40-4618-868B-3A53116F16AA}" destId="{0BA271AD-E8D1-4DF1-8D74-1529A287DE48}" srcOrd="1" destOrd="0" presId="urn:microsoft.com/office/officeart/2005/8/layout/hProcess4"/>
    <dgm:cxn modelId="{3FD7736B-2945-4826-A0EA-628DCDBD8CEB}" srcId="{758BE0E7-6FFD-4A9C-B876-78CBB1FABA51}" destId="{7FE6DB8E-B559-41AC-AAB2-4380D242C4F1}" srcOrd="1" destOrd="0" parTransId="{DC505233-5F9C-4145-B1E4-54E85D9D4815}" sibTransId="{0F3CE9A3-FAF8-421F-9A70-1D8433F8B4AD}"/>
    <dgm:cxn modelId="{FA676C6D-9732-494F-9882-64916B6A0577}" type="presOf" srcId="{0785AA6E-063A-42F4-B39D-863450704F19}" destId="{C7B34BD2-EB17-4545-B524-69BAD71882C7}" srcOrd="1" destOrd="0" presId="urn:microsoft.com/office/officeart/2005/8/layout/hProcess4"/>
    <dgm:cxn modelId="{8E0C7271-728F-4394-82BD-C24DB35372FA}" srcId="{7FE6DB8E-B559-41AC-AAB2-4380D242C4F1}" destId="{0785AA6E-063A-42F4-B39D-863450704F19}" srcOrd="0" destOrd="0" parTransId="{2F619240-A8E6-4DB4-98CE-63CEFFE12E36}" sibTransId="{C200B119-5225-4F84-BB00-9FD69DC6DFBC}"/>
    <dgm:cxn modelId="{EAFD70A0-0123-4085-BF09-1E42E18EFA6A}" type="presOf" srcId="{B32BD919-A3B8-463C-A4A2-02F179FD7992}" destId="{8BB0A7BA-C4A2-4B86-AF94-944C1F2D4BD5}" srcOrd="0" destOrd="0" presId="urn:microsoft.com/office/officeart/2005/8/layout/hProcess4"/>
    <dgm:cxn modelId="{FCBD34A2-479A-478B-9397-F626BB08DAE2}" srcId="{9ECCCFC7-A3E8-4A01-A73C-DC53F9784400}" destId="{545FC491-2F59-47CB-962E-60DBE9D07C40}" srcOrd="1" destOrd="0" parTransId="{DA0B4FC1-FC55-4D7A-ACE9-E8E595E144C3}" sibTransId="{FBF6E64E-7D84-44F6-B063-DC6A267AE89D}"/>
    <dgm:cxn modelId="{264DD0BA-9BF5-4257-AB29-2D7F67501BA3}" srcId="{758BE0E7-6FFD-4A9C-B876-78CBB1FABA51}" destId="{9ECCCFC7-A3E8-4A01-A73C-DC53F9784400}" srcOrd="0" destOrd="0" parTransId="{F63D0FA0-1813-47E6-A1DD-C11E84B88E14}" sibTransId="{B32BD919-A3B8-463C-A4A2-02F179FD7992}"/>
    <dgm:cxn modelId="{2B1BD8CA-4717-4D25-912F-2537FF0561F2}" type="presOf" srcId="{758BE0E7-6FFD-4A9C-B876-78CBB1FABA51}" destId="{85D51EB0-73C8-4456-930D-532F8FAC8FD6}" srcOrd="0" destOrd="0" presId="urn:microsoft.com/office/officeart/2005/8/layout/hProcess4"/>
    <dgm:cxn modelId="{0D7FCFCD-A15E-4C44-99FA-342B7C0FB01F}" type="presOf" srcId="{545FC491-2F59-47CB-962E-60DBE9D07C40}" destId="{0BA271AD-E8D1-4DF1-8D74-1529A287DE48}" srcOrd="1" destOrd="1" presId="urn:microsoft.com/office/officeart/2005/8/layout/hProcess4"/>
    <dgm:cxn modelId="{EB8963E7-10C3-4B3B-A7AC-88CC5B42DFE6}" type="presOf" srcId="{5237EE98-9A40-4618-868B-3A53116F16AA}" destId="{9E096D79-9532-45A0-8236-E7E05B3E3F97}" srcOrd="0" destOrd="0" presId="urn:microsoft.com/office/officeart/2005/8/layout/hProcess4"/>
    <dgm:cxn modelId="{EA6945EF-6ED6-412C-8A23-2B77D948EDB1}" type="presOf" srcId="{9ECCCFC7-A3E8-4A01-A73C-DC53F9784400}" destId="{2F89D141-E135-48F6-A0BB-5DB66D811203}" srcOrd="0" destOrd="0" presId="urn:microsoft.com/office/officeart/2005/8/layout/hProcess4"/>
    <dgm:cxn modelId="{F69397F7-ECC9-4A28-8D56-57A46CE0B7C1}" type="presOf" srcId="{545FC491-2F59-47CB-962E-60DBE9D07C40}" destId="{9E096D79-9532-45A0-8236-E7E05B3E3F97}" srcOrd="0" destOrd="1" presId="urn:microsoft.com/office/officeart/2005/8/layout/hProcess4"/>
    <dgm:cxn modelId="{A6FE7BBF-C89A-46F9-BDCB-CA17B9CFDFBA}" type="presParOf" srcId="{85D51EB0-73C8-4456-930D-532F8FAC8FD6}" destId="{E1EA3172-D653-4A1F-B1FA-7858A127AD99}" srcOrd="0" destOrd="0" presId="urn:microsoft.com/office/officeart/2005/8/layout/hProcess4"/>
    <dgm:cxn modelId="{9C638DE7-BBAD-46E2-BEDF-7BE936FF8EAE}" type="presParOf" srcId="{85D51EB0-73C8-4456-930D-532F8FAC8FD6}" destId="{5DEDE614-E80A-4CF6-9C22-285BBDA14097}" srcOrd="1" destOrd="0" presId="urn:microsoft.com/office/officeart/2005/8/layout/hProcess4"/>
    <dgm:cxn modelId="{8B795C38-7500-4694-9400-E345D0AD8361}" type="presParOf" srcId="{85D51EB0-73C8-4456-930D-532F8FAC8FD6}" destId="{C9C270C9-F05D-4F52-B44B-FD94C6CC7099}" srcOrd="2" destOrd="0" presId="urn:microsoft.com/office/officeart/2005/8/layout/hProcess4"/>
    <dgm:cxn modelId="{3F35C3B9-FE90-414D-B020-A68251EDAA00}" type="presParOf" srcId="{C9C270C9-F05D-4F52-B44B-FD94C6CC7099}" destId="{96C1B59D-73A6-4EE3-BEF3-9999ADD97E87}" srcOrd="0" destOrd="0" presId="urn:microsoft.com/office/officeart/2005/8/layout/hProcess4"/>
    <dgm:cxn modelId="{FF31EA41-C991-43D0-9E44-B5C5B852CCB2}" type="presParOf" srcId="{96C1B59D-73A6-4EE3-BEF3-9999ADD97E87}" destId="{0D240BAB-C8D5-490C-B144-441B07F2FF2D}" srcOrd="0" destOrd="0" presId="urn:microsoft.com/office/officeart/2005/8/layout/hProcess4"/>
    <dgm:cxn modelId="{05B55B8C-FF41-4229-987B-61884722CCED}" type="presParOf" srcId="{96C1B59D-73A6-4EE3-BEF3-9999ADD97E87}" destId="{9E096D79-9532-45A0-8236-E7E05B3E3F97}" srcOrd="1" destOrd="0" presId="urn:microsoft.com/office/officeart/2005/8/layout/hProcess4"/>
    <dgm:cxn modelId="{39DBAD43-BCBC-4648-93AC-6CFE9D0CAE3C}" type="presParOf" srcId="{96C1B59D-73A6-4EE3-BEF3-9999ADD97E87}" destId="{0BA271AD-E8D1-4DF1-8D74-1529A287DE48}" srcOrd="2" destOrd="0" presId="urn:microsoft.com/office/officeart/2005/8/layout/hProcess4"/>
    <dgm:cxn modelId="{B710E246-4468-4FB1-BDCB-317E5CE91D49}" type="presParOf" srcId="{96C1B59D-73A6-4EE3-BEF3-9999ADD97E87}" destId="{2F89D141-E135-48F6-A0BB-5DB66D811203}" srcOrd="3" destOrd="0" presId="urn:microsoft.com/office/officeart/2005/8/layout/hProcess4"/>
    <dgm:cxn modelId="{8D5DF300-F424-43A3-9A92-2B75445C22DF}" type="presParOf" srcId="{96C1B59D-73A6-4EE3-BEF3-9999ADD97E87}" destId="{E94CEA9E-DCF0-4ED0-8016-3607D1E5EB56}" srcOrd="4" destOrd="0" presId="urn:microsoft.com/office/officeart/2005/8/layout/hProcess4"/>
    <dgm:cxn modelId="{E8FDCA47-0133-405D-BC5B-34ED778B1492}" type="presParOf" srcId="{C9C270C9-F05D-4F52-B44B-FD94C6CC7099}" destId="{8BB0A7BA-C4A2-4B86-AF94-944C1F2D4BD5}" srcOrd="1" destOrd="0" presId="urn:microsoft.com/office/officeart/2005/8/layout/hProcess4"/>
    <dgm:cxn modelId="{37706893-20CD-4EBB-A15D-B83B5351DC67}" type="presParOf" srcId="{C9C270C9-F05D-4F52-B44B-FD94C6CC7099}" destId="{061655EF-B868-4025-A45B-317DD452E961}" srcOrd="2" destOrd="0" presId="urn:microsoft.com/office/officeart/2005/8/layout/hProcess4"/>
    <dgm:cxn modelId="{7A13B27A-3815-4915-B239-F90808F9E920}" type="presParOf" srcId="{061655EF-B868-4025-A45B-317DD452E961}" destId="{80D0EF54-DF39-4086-A411-3E16F0CB541F}" srcOrd="0" destOrd="0" presId="urn:microsoft.com/office/officeart/2005/8/layout/hProcess4"/>
    <dgm:cxn modelId="{FD71D767-E74F-43AD-96AE-7FCB54FCBAD6}" type="presParOf" srcId="{061655EF-B868-4025-A45B-317DD452E961}" destId="{CEF2100F-2717-4A53-93DA-36B251F00FB7}" srcOrd="1" destOrd="0" presId="urn:microsoft.com/office/officeart/2005/8/layout/hProcess4"/>
    <dgm:cxn modelId="{93106D96-1996-46BF-9982-44E34F4B3A2B}" type="presParOf" srcId="{061655EF-B868-4025-A45B-317DD452E961}" destId="{C7B34BD2-EB17-4545-B524-69BAD71882C7}" srcOrd="2" destOrd="0" presId="urn:microsoft.com/office/officeart/2005/8/layout/hProcess4"/>
    <dgm:cxn modelId="{CE85B906-0D2D-457D-AE6D-CE036C96450D}" type="presParOf" srcId="{061655EF-B868-4025-A45B-317DD452E961}" destId="{F3136DF7-47DE-472B-A440-729703FF9273}" srcOrd="3" destOrd="0" presId="urn:microsoft.com/office/officeart/2005/8/layout/hProcess4"/>
    <dgm:cxn modelId="{050BB846-ABC6-4342-9D6E-31C9439F2DEF}" type="presParOf" srcId="{061655EF-B868-4025-A45B-317DD452E961}" destId="{96675ED3-8746-4B77-B7CF-DA36C9E88B38}"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A38256-E604-4ACA-8C22-D79C208D03D5}" type="doc">
      <dgm:prSet loTypeId="urn:microsoft.com/office/officeart/2005/8/layout/hProcess4" loCatId="process" qsTypeId="urn:microsoft.com/office/officeart/2005/8/quickstyle/simple1" qsCatId="simple" csTypeId="urn:microsoft.com/office/officeart/2005/8/colors/colorful1" csCatId="colorful" phldr="1"/>
      <dgm:spPr/>
      <dgm:t>
        <a:bodyPr/>
        <a:lstStyle/>
        <a:p>
          <a:endParaRPr lang="en-GB"/>
        </a:p>
      </dgm:t>
    </dgm:pt>
    <dgm:pt modelId="{5DF107C9-4C31-4871-AF44-95ADB4C6C3A3}">
      <dgm:prSet phldrT="[Text]" custT="1"/>
      <dgm:spPr/>
      <dgm:t>
        <a:bodyPr/>
        <a:lstStyle/>
        <a:p>
          <a:r>
            <a:rPr lang="en-US" sz="2800" dirty="0">
              <a:latin typeface="Fira Sans Condensed" panose="020B0503050000020004" pitchFamily="34" charset="0"/>
            </a:rPr>
            <a:t>Entry</a:t>
          </a:r>
          <a:endParaRPr lang="en-GB" sz="2800" dirty="0">
            <a:latin typeface="Fira Sans Condensed" panose="020B0503050000020004" pitchFamily="34" charset="0"/>
          </a:endParaRPr>
        </a:p>
      </dgm:t>
    </dgm:pt>
    <dgm:pt modelId="{0E1E115F-ECC4-44AF-BA58-9BB39F5D3E8B}" type="parTrans" cxnId="{9CDE53D9-4AFF-4458-8A12-D9562C3B6920}">
      <dgm:prSet/>
      <dgm:spPr/>
      <dgm:t>
        <a:bodyPr/>
        <a:lstStyle/>
        <a:p>
          <a:endParaRPr lang="en-GB"/>
        </a:p>
      </dgm:t>
    </dgm:pt>
    <dgm:pt modelId="{5A572011-8A74-4CB8-8ED4-2A03E45ECF4F}" type="sibTrans" cxnId="{9CDE53D9-4AFF-4458-8A12-D9562C3B6920}">
      <dgm:prSet/>
      <dgm:spPr/>
      <dgm:t>
        <a:bodyPr/>
        <a:lstStyle/>
        <a:p>
          <a:endParaRPr lang="en-GB"/>
        </a:p>
      </dgm:t>
    </dgm:pt>
    <dgm:pt modelId="{F9CC76AD-E358-4288-8C11-210AC7039974}">
      <dgm:prSet phldrT="[Text]" custT="1"/>
      <dgm:spPr/>
      <dgm:t>
        <a:bodyPr/>
        <a:lstStyle/>
        <a:p>
          <a:r>
            <a:rPr lang="en-GB" sz="2400" dirty="0">
              <a:solidFill>
                <a:srgbClr val="000000"/>
              </a:solidFill>
              <a:latin typeface="Fira Sans Condensed" panose="020B0503050000020004" pitchFamily="34" charset="0"/>
            </a:rPr>
            <a:t>Financial literacy at VSLA level</a:t>
          </a:r>
          <a:endParaRPr lang="en-GB" sz="2400" dirty="0">
            <a:latin typeface="Fira Sans Condensed" panose="020B0503050000020004" pitchFamily="34" charset="0"/>
          </a:endParaRPr>
        </a:p>
      </dgm:t>
    </dgm:pt>
    <dgm:pt modelId="{5E41738F-241E-4FA0-8D15-C64716AF05BF}" type="parTrans" cxnId="{43333942-3E25-4F1C-B9DB-704F2A22E979}">
      <dgm:prSet/>
      <dgm:spPr/>
      <dgm:t>
        <a:bodyPr/>
        <a:lstStyle/>
        <a:p>
          <a:endParaRPr lang="en-GB"/>
        </a:p>
      </dgm:t>
    </dgm:pt>
    <dgm:pt modelId="{146D8A97-4C9F-4743-A938-6AC46F6F9ACE}" type="sibTrans" cxnId="{43333942-3E25-4F1C-B9DB-704F2A22E979}">
      <dgm:prSet/>
      <dgm:spPr/>
      <dgm:t>
        <a:bodyPr/>
        <a:lstStyle/>
        <a:p>
          <a:endParaRPr lang="en-GB"/>
        </a:p>
      </dgm:t>
    </dgm:pt>
    <dgm:pt modelId="{4DE465B9-45D2-463E-82FC-D66D5AB94D33}">
      <dgm:prSet custT="1"/>
      <dgm:spPr/>
      <dgm:t>
        <a:bodyPr/>
        <a:lstStyle/>
        <a:p>
          <a:pPr algn="just"/>
          <a:r>
            <a:rPr lang="en-US" sz="2400" dirty="0">
              <a:solidFill>
                <a:srgbClr val="000000"/>
              </a:solidFill>
              <a:latin typeface="Fira Sans Condensed" panose="020B0503050000020004" pitchFamily="34" charset="0"/>
            </a:rPr>
            <a:t>CARE worked with VSLA members(over 70% women). Only existing VSLA group members were targeted. </a:t>
          </a:r>
          <a:endParaRPr lang="en-GB" sz="2400" dirty="0">
            <a:solidFill>
              <a:srgbClr val="000000"/>
            </a:solidFill>
            <a:latin typeface="Fira Sans Condensed" panose="020B0503050000020004" pitchFamily="34" charset="0"/>
          </a:endParaRPr>
        </a:p>
      </dgm:t>
    </dgm:pt>
    <dgm:pt modelId="{371622E7-F264-4877-89B9-3B5AB1567A20}" type="parTrans" cxnId="{54C5F98A-B2ED-4247-BB53-2FB44E1BCEC1}">
      <dgm:prSet/>
      <dgm:spPr/>
      <dgm:t>
        <a:bodyPr/>
        <a:lstStyle/>
        <a:p>
          <a:endParaRPr lang="en-GB"/>
        </a:p>
      </dgm:t>
    </dgm:pt>
    <dgm:pt modelId="{81F1FC31-638F-4D46-B4A8-6C8FFEAB92E0}" type="sibTrans" cxnId="{54C5F98A-B2ED-4247-BB53-2FB44E1BCEC1}">
      <dgm:prSet/>
      <dgm:spPr/>
      <dgm:t>
        <a:bodyPr/>
        <a:lstStyle/>
        <a:p>
          <a:endParaRPr lang="en-GB"/>
        </a:p>
      </dgm:t>
    </dgm:pt>
    <dgm:pt modelId="{4ADFFD11-6039-43F5-888B-803EF2284774}">
      <dgm:prSet custT="1"/>
      <dgm:spPr/>
      <dgm:t>
        <a:bodyPr/>
        <a:lstStyle/>
        <a:p>
          <a:r>
            <a:rPr lang="en-GB" sz="2400" dirty="0">
              <a:solidFill>
                <a:srgbClr val="000000"/>
              </a:solidFill>
              <a:latin typeface="Fira Sans Condensed" panose="020B0503050000020004" pitchFamily="34" charset="0"/>
            </a:rPr>
            <a:t>Support members to develop individual financial goals</a:t>
          </a:r>
        </a:p>
      </dgm:t>
    </dgm:pt>
    <dgm:pt modelId="{DCE8A73E-E74E-4850-AA1D-BF4366030889}" type="parTrans" cxnId="{3D22EEA5-9DA6-4FE8-B638-4B508DAAC4C8}">
      <dgm:prSet/>
      <dgm:spPr/>
      <dgm:t>
        <a:bodyPr/>
        <a:lstStyle/>
        <a:p>
          <a:endParaRPr lang="en-GB"/>
        </a:p>
      </dgm:t>
    </dgm:pt>
    <dgm:pt modelId="{70D48FAE-5FEB-4F29-A49F-FD9C4FA2BB3E}" type="sibTrans" cxnId="{3D22EEA5-9DA6-4FE8-B638-4B508DAAC4C8}">
      <dgm:prSet/>
      <dgm:spPr/>
      <dgm:t>
        <a:bodyPr/>
        <a:lstStyle/>
        <a:p>
          <a:endParaRPr lang="en-GB"/>
        </a:p>
      </dgm:t>
    </dgm:pt>
    <dgm:pt modelId="{D140F978-B721-42C6-8AA3-146228B1218A}">
      <dgm:prSet custT="1"/>
      <dgm:spPr/>
      <dgm:t>
        <a:bodyPr/>
        <a:lstStyle/>
        <a:p>
          <a:r>
            <a:rPr lang="en-GB" sz="2400" dirty="0">
              <a:solidFill>
                <a:srgbClr val="000000"/>
              </a:solidFill>
              <a:latin typeface="Fira Sans Condensed" panose="020B0503050000020004" pitchFamily="34" charset="0"/>
            </a:rPr>
            <a:t>Open bank accounts and onboard the Digital platform aligned to sub wallets/goals</a:t>
          </a:r>
        </a:p>
      </dgm:t>
    </dgm:pt>
    <dgm:pt modelId="{AC3D95EC-2B8C-4DD7-9ED3-71318E1CF03D}" type="parTrans" cxnId="{08570E01-8388-4DA1-A83D-647FFAA0765F}">
      <dgm:prSet/>
      <dgm:spPr/>
      <dgm:t>
        <a:bodyPr/>
        <a:lstStyle/>
        <a:p>
          <a:endParaRPr lang="en-GB"/>
        </a:p>
      </dgm:t>
    </dgm:pt>
    <dgm:pt modelId="{2038B18D-BFE6-4C32-94E1-FCAAEE8A7364}" type="sibTrans" cxnId="{08570E01-8388-4DA1-A83D-647FFAA0765F}">
      <dgm:prSet/>
      <dgm:spPr/>
      <dgm:t>
        <a:bodyPr/>
        <a:lstStyle/>
        <a:p>
          <a:endParaRPr lang="en-GB"/>
        </a:p>
      </dgm:t>
    </dgm:pt>
    <dgm:pt modelId="{ECC02D4E-387A-4FCA-A85D-033EDE88C5A4}">
      <dgm:prSet phldrT="[Text]" custT="1"/>
      <dgm:spPr/>
      <dgm:t>
        <a:bodyPr/>
        <a:lstStyle/>
        <a:p>
          <a:r>
            <a:rPr lang="en-US" sz="2400" dirty="0">
              <a:latin typeface="Fira Sans Condensed" panose="020B0503050000020004" pitchFamily="34" charset="0"/>
            </a:rPr>
            <a:t>Digital Sub Wallet (DSW</a:t>
          </a:r>
          <a:r>
            <a:rPr lang="en-US" sz="1800" dirty="0">
              <a:latin typeface="Fira Sans Condensed" panose="020B0503050000020004" pitchFamily="34" charset="0"/>
            </a:rPr>
            <a:t>)</a:t>
          </a:r>
          <a:endParaRPr lang="en-GB" sz="1800" dirty="0">
            <a:latin typeface="Fira Sans Condensed" panose="020B0503050000020004" pitchFamily="34" charset="0"/>
          </a:endParaRPr>
        </a:p>
      </dgm:t>
    </dgm:pt>
    <dgm:pt modelId="{095AE9B7-B1F8-44CA-BE6A-2CCF61D897DD}" type="sibTrans" cxnId="{F83963AD-16F9-4699-B141-6B49FF591975}">
      <dgm:prSet/>
      <dgm:spPr/>
      <dgm:t>
        <a:bodyPr/>
        <a:lstStyle/>
        <a:p>
          <a:endParaRPr lang="en-GB"/>
        </a:p>
      </dgm:t>
    </dgm:pt>
    <dgm:pt modelId="{9AC8FF48-6EEC-45BB-B166-912ED8D066CE}" type="parTrans" cxnId="{F83963AD-16F9-4699-B141-6B49FF591975}">
      <dgm:prSet/>
      <dgm:spPr/>
      <dgm:t>
        <a:bodyPr/>
        <a:lstStyle/>
        <a:p>
          <a:endParaRPr lang="en-GB"/>
        </a:p>
      </dgm:t>
    </dgm:pt>
    <dgm:pt modelId="{491D41CB-4EA5-45ED-9000-65C2CE275AD7}">
      <dgm:prSet custT="1"/>
      <dgm:spPr/>
      <dgm:t>
        <a:bodyPr/>
        <a:lstStyle/>
        <a:p>
          <a:r>
            <a:rPr lang="en-GB" sz="2000" b="1" dirty="0">
              <a:solidFill>
                <a:schemeClr val="bg1"/>
              </a:solidFill>
              <a:latin typeface="Fira Sans Condensed" panose="020B0503050000020004" pitchFamily="34" charset="0"/>
            </a:rPr>
            <a:t>Gender Transformative Household Dialogues (HHD)</a:t>
          </a:r>
        </a:p>
      </dgm:t>
    </dgm:pt>
    <dgm:pt modelId="{BAADDE47-0DA7-4C76-A87A-449864E0DB05}" type="sibTrans" cxnId="{F77C968F-3314-4EC1-A64A-CE950450A98C}">
      <dgm:prSet/>
      <dgm:spPr/>
      <dgm:t>
        <a:bodyPr/>
        <a:lstStyle/>
        <a:p>
          <a:endParaRPr lang="en-GB"/>
        </a:p>
      </dgm:t>
    </dgm:pt>
    <dgm:pt modelId="{398F352B-CBF7-4673-9CA6-40028376EC8D}" type="parTrans" cxnId="{F77C968F-3314-4EC1-A64A-CE950450A98C}">
      <dgm:prSet/>
      <dgm:spPr/>
      <dgm:t>
        <a:bodyPr/>
        <a:lstStyle/>
        <a:p>
          <a:endParaRPr lang="en-GB"/>
        </a:p>
      </dgm:t>
    </dgm:pt>
    <dgm:pt modelId="{23E53EC8-A8D3-49D0-9F3F-C4A15F0C4C73}">
      <dgm:prSet phldrT="[Text]" custT="1"/>
      <dgm:spPr/>
      <dgm:t>
        <a:bodyPr/>
        <a:lstStyle/>
        <a:p>
          <a:r>
            <a:rPr lang="en-GB" sz="2400" dirty="0">
              <a:solidFill>
                <a:srgbClr val="000000"/>
              </a:solidFill>
              <a:latin typeface="Fira Sans Condensed" panose="020B0503050000020004" pitchFamily="34" charset="0"/>
            </a:rPr>
            <a:t>Address gender norms and intra-household relations </a:t>
          </a:r>
          <a:endParaRPr lang="en-GB" sz="2400" dirty="0">
            <a:latin typeface="Fira Sans Condensed" panose="020B0503050000020004" pitchFamily="34" charset="0"/>
          </a:endParaRPr>
        </a:p>
      </dgm:t>
    </dgm:pt>
    <dgm:pt modelId="{A3CAFFA5-57FF-4CA8-AA95-53BA6023B1DE}" type="sibTrans" cxnId="{037BC448-1A1D-4C17-B23F-209B0D1DC7FF}">
      <dgm:prSet/>
      <dgm:spPr/>
      <dgm:t>
        <a:bodyPr/>
        <a:lstStyle/>
        <a:p>
          <a:endParaRPr lang="en-GB"/>
        </a:p>
      </dgm:t>
    </dgm:pt>
    <dgm:pt modelId="{4CD8C48E-44D7-43F8-B70A-D9E3C3147D67}" type="parTrans" cxnId="{037BC448-1A1D-4C17-B23F-209B0D1DC7FF}">
      <dgm:prSet/>
      <dgm:spPr/>
      <dgm:t>
        <a:bodyPr/>
        <a:lstStyle/>
        <a:p>
          <a:endParaRPr lang="en-GB"/>
        </a:p>
      </dgm:t>
    </dgm:pt>
    <dgm:pt modelId="{62DEE530-8AEF-4418-8CAE-1C9443DC7565}">
      <dgm:prSet custT="1"/>
      <dgm:spPr/>
      <dgm:t>
        <a:bodyPr/>
        <a:lstStyle/>
        <a:p>
          <a:r>
            <a:rPr lang="en-GB" sz="2400" dirty="0">
              <a:solidFill>
                <a:srgbClr val="000000"/>
              </a:solidFill>
              <a:latin typeface="Fira Sans Condensed" panose="020B0503050000020004" pitchFamily="34" charset="0"/>
            </a:rPr>
            <a:t>Conducted at HH level among HH members</a:t>
          </a:r>
        </a:p>
      </dgm:t>
    </dgm:pt>
    <dgm:pt modelId="{960A3571-2267-4260-8CB0-01B0887C48C8}" type="parTrans" cxnId="{57F780DD-8A1E-4691-AA10-6C7D58891DF7}">
      <dgm:prSet/>
      <dgm:spPr/>
      <dgm:t>
        <a:bodyPr/>
        <a:lstStyle/>
        <a:p>
          <a:endParaRPr lang="en-GB"/>
        </a:p>
      </dgm:t>
    </dgm:pt>
    <dgm:pt modelId="{D4251A5A-A741-4F5E-8697-4AF692D40357}" type="sibTrans" cxnId="{57F780DD-8A1E-4691-AA10-6C7D58891DF7}">
      <dgm:prSet/>
      <dgm:spPr/>
      <dgm:t>
        <a:bodyPr/>
        <a:lstStyle/>
        <a:p>
          <a:endParaRPr lang="en-GB"/>
        </a:p>
      </dgm:t>
    </dgm:pt>
    <dgm:pt modelId="{11310E91-F622-4EA9-B28B-D63F5352A2B8}">
      <dgm:prSet custT="1"/>
      <dgm:spPr/>
      <dgm:t>
        <a:bodyPr/>
        <a:lstStyle/>
        <a:p>
          <a:r>
            <a:rPr lang="en-GB" sz="2400" dirty="0">
              <a:solidFill>
                <a:srgbClr val="000000"/>
              </a:solidFill>
              <a:latin typeface="Fira Sans Condensed" panose="020B0503050000020004" pitchFamily="34" charset="0"/>
            </a:rPr>
            <a:t>Household joint financial planning</a:t>
          </a:r>
        </a:p>
      </dgm:t>
    </dgm:pt>
    <dgm:pt modelId="{8F99B1C9-9C97-4AED-B59D-06FB09AD00B5}" type="parTrans" cxnId="{95817A17-49F2-49CA-8D16-9367CE78D52A}">
      <dgm:prSet/>
      <dgm:spPr/>
      <dgm:t>
        <a:bodyPr/>
        <a:lstStyle/>
        <a:p>
          <a:endParaRPr lang="en-GB"/>
        </a:p>
      </dgm:t>
    </dgm:pt>
    <dgm:pt modelId="{3BDF4F5F-3CD5-4001-9090-C34C7CAA0E1C}" type="sibTrans" cxnId="{95817A17-49F2-49CA-8D16-9367CE78D52A}">
      <dgm:prSet/>
      <dgm:spPr/>
      <dgm:t>
        <a:bodyPr/>
        <a:lstStyle/>
        <a:p>
          <a:endParaRPr lang="en-GB"/>
        </a:p>
      </dgm:t>
    </dgm:pt>
    <dgm:pt modelId="{DE298592-2D4E-4247-9755-39AF81681A58}" type="pres">
      <dgm:prSet presAssocID="{BEA38256-E604-4ACA-8C22-D79C208D03D5}" presName="Name0" presStyleCnt="0">
        <dgm:presLayoutVars>
          <dgm:dir/>
          <dgm:animLvl val="lvl"/>
          <dgm:resizeHandles val="exact"/>
        </dgm:presLayoutVars>
      </dgm:prSet>
      <dgm:spPr/>
    </dgm:pt>
    <dgm:pt modelId="{C2C168DB-B52E-4744-90ED-D5A26905A19E}" type="pres">
      <dgm:prSet presAssocID="{BEA38256-E604-4ACA-8C22-D79C208D03D5}" presName="tSp" presStyleCnt="0"/>
      <dgm:spPr/>
    </dgm:pt>
    <dgm:pt modelId="{E022C11C-DD4C-445D-BFBD-DDA3501D14F4}" type="pres">
      <dgm:prSet presAssocID="{BEA38256-E604-4ACA-8C22-D79C208D03D5}" presName="bSp" presStyleCnt="0"/>
      <dgm:spPr/>
    </dgm:pt>
    <dgm:pt modelId="{E3B056CF-9A13-4ABB-9147-B9E78351A807}" type="pres">
      <dgm:prSet presAssocID="{BEA38256-E604-4ACA-8C22-D79C208D03D5}" presName="process" presStyleCnt="0"/>
      <dgm:spPr/>
    </dgm:pt>
    <dgm:pt modelId="{006F3DC5-F332-487D-9F8E-EAE7BE55BB90}" type="pres">
      <dgm:prSet presAssocID="{5DF107C9-4C31-4871-AF44-95ADB4C6C3A3}" presName="composite1" presStyleCnt="0"/>
      <dgm:spPr/>
    </dgm:pt>
    <dgm:pt modelId="{58B7F2D1-4F05-4E7C-B384-5503A1A4747E}" type="pres">
      <dgm:prSet presAssocID="{5DF107C9-4C31-4871-AF44-95ADB4C6C3A3}" presName="dummyNode1" presStyleLbl="node1" presStyleIdx="0" presStyleCnt="3"/>
      <dgm:spPr/>
    </dgm:pt>
    <dgm:pt modelId="{3D930EBD-8F49-4F3A-8396-972123436088}" type="pres">
      <dgm:prSet presAssocID="{5DF107C9-4C31-4871-AF44-95ADB4C6C3A3}" presName="childNode1" presStyleLbl="bgAcc1" presStyleIdx="0" presStyleCnt="3" custScaleX="151247" custScaleY="154771" custLinFactNeighborX="4811" custLinFactNeighborY="-33725">
        <dgm:presLayoutVars>
          <dgm:bulletEnabled val="1"/>
        </dgm:presLayoutVars>
      </dgm:prSet>
      <dgm:spPr/>
    </dgm:pt>
    <dgm:pt modelId="{E409BD80-E849-40A8-8DF8-12EA48FF0451}" type="pres">
      <dgm:prSet presAssocID="{5DF107C9-4C31-4871-AF44-95ADB4C6C3A3}" presName="childNode1tx" presStyleLbl="bgAcc1" presStyleIdx="0" presStyleCnt="3">
        <dgm:presLayoutVars>
          <dgm:bulletEnabled val="1"/>
        </dgm:presLayoutVars>
      </dgm:prSet>
      <dgm:spPr/>
    </dgm:pt>
    <dgm:pt modelId="{7512E949-C2D3-4098-B89F-5A9D17AA52C7}" type="pres">
      <dgm:prSet presAssocID="{5DF107C9-4C31-4871-AF44-95ADB4C6C3A3}" presName="parentNode1" presStyleLbl="node1" presStyleIdx="0" presStyleCnt="3" custLinFactNeighborX="-3830" custLinFactNeighborY="-24464">
        <dgm:presLayoutVars>
          <dgm:chMax val="1"/>
          <dgm:bulletEnabled val="1"/>
        </dgm:presLayoutVars>
      </dgm:prSet>
      <dgm:spPr/>
    </dgm:pt>
    <dgm:pt modelId="{64FAD567-561F-46BE-9160-9561B1EDDE05}" type="pres">
      <dgm:prSet presAssocID="{5DF107C9-4C31-4871-AF44-95ADB4C6C3A3}" presName="connSite1" presStyleCnt="0"/>
      <dgm:spPr/>
    </dgm:pt>
    <dgm:pt modelId="{E920E0AC-189B-4B8E-A2FF-208DDE3034AB}" type="pres">
      <dgm:prSet presAssocID="{5A572011-8A74-4CB8-8ED4-2A03E45ECF4F}" presName="Name9" presStyleLbl="sibTrans2D1" presStyleIdx="0" presStyleCnt="2" custLinFactNeighborX="-16907" custLinFactNeighborY="-3939"/>
      <dgm:spPr/>
    </dgm:pt>
    <dgm:pt modelId="{A0820769-E346-418A-8F51-28233D236C10}" type="pres">
      <dgm:prSet presAssocID="{ECC02D4E-387A-4FCA-A85D-033EDE88C5A4}" presName="composite2" presStyleCnt="0"/>
      <dgm:spPr/>
    </dgm:pt>
    <dgm:pt modelId="{6C62007A-EAA6-4D50-A443-CA80C276541E}" type="pres">
      <dgm:prSet presAssocID="{ECC02D4E-387A-4FCA-A85D-033EDE88C5A4}" presName="dummyNode2" presStyleLbl="node1" presStyleIdx="0" presStyleCnt="3"/>
      <dgm:spPr/>
    </dgm:pt>
    <dgm:pt modelId="{258D0701-8662-4083-A88C-75F2956246FA}" type="pres">
      <dgm:prSet presAssocID="{ECC02D4E-387A-4FCA-A85D-033EDE88C5A4}" presName="childNode2" presStyleLbl="bgAcc1" presStyleIdx="1" presStyleCnt="3" custScaleX="190964" custScaleY="266137" custLinFactNeighborX="18583" custLinFactNeighborY="-16114">
        <dgm:presLayoutVars>
          <dgm:bulletEnabled val="1"/>
        </dgm:presLayoutVars>
      </dgm:prSet>
      <dgm:spPr/>
    </dgm:pt>
    <dgm:pt modelId="{FEB41D11-B4AF-4964-A4BF-28B3831E88BD}" type="pres">
      <dgm:prSet presAssocID="{ECC02D4E-387A-4FCA-A85D-033EDE88C5A4}" presName="childNode2tx" presStyleLbl="bgAcc1" presStyleIdx="1" presStyleCnt="3">
        <dgm:presLayoutVars>
          <dgm:bulletEnabled val="1"/>
        </dgm:presLayoutVars>
      </dgm:prSet>
      <dgm:spPr/>
    </dgm:pt>
    <dgm:pt modelId="{75C2C6C1-82B6-4583-AB93-B9B85FFB7011}" type="pres">
      <dgm:prSet presAssocID="{ECC02D4E-387A-4FCA-A85D-033EDE88C5A4}" presName="parentNode2" presStyleLbl="node1" presStyleIdx="1" presStyleCnt="3" custScaleX="134899" custScaleY="110815" custLinFactY="-80590" custLinFactNeighborX="4106" custLinFactNeighborY="-100000">
        <dgm:presLayoutVars>
          <dgm:chMax val="0"/>
          <dgm:bulletEnabled val="1"/>
        </dgm:presLayoutVars>
      </dgm:prSet>
      <dgm:spPr/>
    </dgm:pt>
    <dgm:pt modelId="{AC075F03-40EE-41A6-AE82-2CB3CAE34CB9}" type="pres">
      <dgm:prSet presAssocID="{ECC02D4E-387A-4FCA-A85D-033EDE88C5A4}" presName="connSite2" presStyleCnt="0"/>
      <dgm:spPr/>
    </dgm:pt>
    <dgm:pt modelId="{83196BB1-6D62-4CF9-BFEE-A0BF972F8EE4}" type="pres">
      <dgm:prSet presAssocID="{095AE9B7-B1F8-44CA-BE6A-2CCF61D897DD}" presName="Name18" presStyleLbl="sibTrans2D1" presStyleIdx="1" presStyleCnt="2"/>
      <dgm:spPr/>
    </dgm:pt>
    <dgm:pt modelId="{16FF4F31-4E19-477F-8E7D-BB9A90BF2DB5}" type="pres">
      <dgm:prSet presAssocID="{491D41CB-4EA5-45ED-9000-65C2CE275AD7}" presName="composite1" presStyleCnt="0"/>
      <dgm:spPr/>
    </dgm:pt>
    <dgm:pt modelId="{4154B5D3-40AE-47BA-9659-C6A99ADF4661}" type="pres">
      <dgm:prSet presAssocID="{491D41CB-4EA5-45ED-9000-65C2CE275AD7}" presName="dummyNode1" presStyleLbl="node1" presStyleIdx="1" presStyleCnt="3"/>
      <dgm:spPr/>
    </dgm:pt>
    <dgm:pt modelId="{4880E86E-99BE-41C1-B543-4EB43D6E723C}" type="pres">
      <dgm:prSet presAssocID="{491D41CB-4EA5-45ED-9000-65C2CE275AD7}" presName="childNode1" presStyleLbl="bgAcc1" presStyleIdx="2" presStyleCnt="3" custScaleX="154811" custScaleY="186909" custLinFactNeighborX="6234" custLinFactNeighborY="-54012">
        <dgm:presLayoutVars>
          <dgm:bulletEnabled val="1"/>
        </dgm:presLayoutVars>
      </dgm:prSet>
      <dgm:spPr/>
    </dgm:pt>
    <dgm:pt modelId="{222C71C0-B731-457F-B320-89AD69F87F76}" type="pres">
      <dgm:prSet presAssocID="{491D41CB-4EA5-45ED-9000-65C2CE275AD7}" presName="childNode1tx" presStyleLbl="bgAcc1" presStyleIdx="2" presStyleCnt="3">
        <dgm:presLayoutVars>
          <dgm:bulletEnabled val="1"/>
        </dgm:presLayoutVars>
      </dgm:prSet>
      <dgm:spPr/>
    </dgm:pt>
    <dgm:pt modelId="{F59BAE03-C647-4B1A-8BC4-986D67A34085}" type="pres">
      <dgm:prSet presAssocID="{491D41CB-4EA5-45ED-9000-65C2CE275AD7}" presName="parentNode1" presStyleLbl="node1" presStyleIdx="2" presStyleCnt="3" custScaleX="145732" custScaleY="193267" custLinFactY="2322" custLinFactNeighborX="-2079" custLinFactNeighborY="100000">
        <dgm:presLayoutVars>
          <dgm:chMax val="1"/>
          <dgm:bulletEnabled val="1"/>
        </dgm:presLayoutVars>
      </dgm:prSet>
      <dgm:spPr/>
    </dgm:pt>
    <dgm:pt modelId="{A29B5BC8-D8E0-4205-AAC1-2BC5BC5CF918}" type="pres">
      <dgm:prSet presAssocID="{491D41CB-4EA5-45ED-9000-65C2CE275AD7}" presName="connSite1" presStyleCnt="0"/>
      <dgm:spPr/>
    </dgm:pt>
  </dgm:ptLst>
  <dgm:cxnLst>
    <dgm:cxn modelId="{08570E01-8388-4DA1-A83D-647FFAA0765F}" srcId="{ECC02D4E-387A-4FCA-A85D-033EDE88C5A4}" destId="{D140F978-B721-42C6-8AA3-146228B1218A}" srcOrd="2" destOrd="0" parTransId="{AC3D95EC-2B8C-4DD7-9ED3-71318E1CF03D}" sibTransId="{2038B18D-BFE6-4C32-94E1-FCAAEE8A7364}"/>
    <dgm:cxn modelId="{95817A17-49F2-49CA-8D16-9367CE78D52A}" srcId="{491D41CB-4EA5-45ED-9000-65C2CE275AD7}" destId="{11310E91-F622-4EA9-B28B-D63F5352A2B8}" srcOrd="2" destOrd="0" parTransId="{8F99B1C9-9C97-4AED-B59D-06FB09AD00B5}" sibTransId="{3BDF4F5F-3CD5-4001-9090-C34C7CAA0E1C}"/>
    <dgm:cxn modelId="{453E912D-7BE0-4E2D-B064-4D27BFE12BD0}" type="presOf" srcId="{5A572011-8A74-4CB8-8ED4-2A03E45ECF4F}" destId="{E920E0AC-189B-4B8E-A2FF-208DDE3034AB}" srcOrd="0" destOrd="0" presId="urn:microsoft.com/office/officeart/2005/8/layout/hProcess4"/>
    <dgm:cxn modelId="{6EC47435-0F86-4E67-97BF-BA3A00A1B55C}" type="presOf" srcId="{11310E91-F622-4EA9-B28B-D63F5352A2B8}" destId="{4880E86E-99BE-41C1-B543-4EB43D6E723C}" srcOrd="0" destOrd="2" presId="urn:microsoft.com/office/officeart/2005/8/layout/hProcess4"/>
    <dgm:cxn modelId="{9346F539-44F9-4117-8346-59229269D9D8}" type="presOf" srcId="{4ADFFD11-6039-43F5-888B-803EF2284774}" destId="{258D0701-8662-4083-A88C-75F2956246FA}" srcOrd="0" destOrd="1" presId="urn:microsoft.com/office/officeart/2005/8/layout/hProcess4"/>
    <dgm:cxn modelId="{43333942-3E25-4F1C-B9DB-704F2A22E979}" srcId="{ECC02D4E-387A-4FCA-A85D-033EDE88C5A4}" destId="{F9CC76AD-E358-4288-8C11-210AC7039974}" srcOrd="0" destOrd="0" parTransId="{5E41738F-241E-4FA0-8D15-C64716AF05BF}" sibTransId="{146D8A97-4C9F-4743-A938-6AC46F6F9ACE}"/>
    <dgm:cxn modelId="{C9B88162-725B-4C73-994B-2E5C18657681}" type="presOf" srcId="{491D41CB-4EA5-45ED-9000-65C2CE275AD7}" destId="{F59BAE03-C647-4B1A-8BC4-986D67A34085}" srcOrd="0" destOrd="0" presId="urn:microsoft.com/office/officeart/2005/8/layout/hProcess4"/>
    <dgm:cxn modelId="{037BC448-1A1D-4C17-B23F-209B0D1DC7FF}" srcId="{491D41CB-4EA5-45ED-9000-65C2CE275AD7}" destId="{23E53EC8-A8D3-49D0-9F3F-C4A15F0C4C73}" srcOrd="0" destOrd="0" parTransId="{4CD8C48E-44D7-43F8-B70A-D9E3C3147D67}" sibTransId="{A3CAFFA5-57FF-4CA8-AA95-53BA6023B1DE}"/>
    <dgm:cxn modelId="{6329D569-FE76-47F2-B354-B325DCB3F15C}" type="presOf" srcId="{095AE9B7-B1F8-44CA-BE6A-2CCF61D897DD}" destId="{83196BB1-6D62-4CF9-BFEE-A0BF972F8EE4}" srcOrd="0" destOrd="0" presId="urn:microsoft.com/office/officeart/2005/8/layout/hProcess4"/>
    <dgm:cxn modelId="{E3985B6B-75D6-48EF-9A60-DFEBB57D373D}" type="presOf" srcId="{BEA38256-E604-4ACA-8C22-D79C208D03D5}" destId="{DE298592-2D4E-4247-9755-39AF81681A58}" srcOrd="0" destOrd="0" presId="urn:microsoft.com/office/officeart/2005/8/layout/hProcess4"/>
    <dgm:cxn modelId="{73CA9D52-1932-4CF4-8D98-5E7B5CEB6D60}" type="presOf" srcId="{11310E91-F622-4EA9-B28B-D63F5352A2B8}" destId="{222C71C0-B731-457F-B320-89AD69F87F76}" srcOrd="1" destOrd="2" presId="urn:microsoft.com/office/officeart/2005/8/layout/hProcess4"/>
    <dgm:cxn modelId="{F85AE552-2358-40B1-8C77-7A0BC21BC974}" type="presOf" srcId="{ECC02D4E-387A-4FCA-A85D-033EDE88C5A4}" destId="{75C2C6C1-82B6-4583-AB93-B9B85FFB7011}" srcOrd="0" destOrd="0" presId="urn:microsoft.com/office/officeart/2005/8/layout/hProcess4"/>
    <dgm:cxn modelId="{EBA38F56-A2DC-4FFF-A6C5-6C0F39ADFCAD}" type="presOf" srcId="{F9CC76AD-E358-4288-8C11-210AC7039974}" destId="{258D0701-8662-4083-A88C-75F2956246FA}" srcOrd="0" destOrd="0" presId="urn:microsoft.com/office/officeart/2005/8/layout/hProcess4"/>
    <dgm:cxn modelId="{8C060A7F-FDDD-474C-88B2-419F87D18A2C}" type="presOf" srcId="{62DEE530-8AEF-4418-8CAE-1C9443DC7565}" destId="{222C71C0-B731-457F-B320-89AD69F87F76}" srcOrd="1" destOrd="1" presId="urn:microsoft.com/office/officeart/2005/8/layout/hProcess4"/>
    <dgm:cxn modelId="{1F861B88-DAC7-4F62-B05F-7DD19C63B7AF}" type="presOf" srcId="{4ADFFD11-6039-43F5-888B-803EF2284774}" destId="{FEB41D11-B4AF-4964-A4BF-28B3831E88BD}" srcOrd="1" destOrd="1" presId="urn:microsoft.com/office/officeart/2005/8/layout/hProcess4"/>
    <dgm:cxn modelId="{54C5F98A-B2ED-4247-BB53-2FB44E1BCEC1}" srcId="{5DF107C9-4C31-4871-AF44-95ADB4C6C3A3}" destId="{4DE465B9-45D2-463E-82FC-D66D5AB94D33}" srcOrd="0" destOrd="0" parTransId="{371622E7-F264-4877-89B9-3B5AB1567A20}" sibTransId="{81F1FC31-638F-4D46-B4A8-6C8FFEAB92E0}"/>
    <dgm:cxn modelId="{F77C968F-3314-4EC1-A64A-CE950450A98C}" srcId="{BEA38256-E604-4ACA-8C22-D79C208D03D5}" destId="{491D41CB-4EA5-45ED-9000-65C2CE275AD7}" srcOrd="2" destOrd="0" parTransId="{398F352B-CBF7-4673-9CA6-40028376EC8D}" sibTransId="{BAADDE47-0DA7-4C76-A87A-449864E0DB05}"/>
    <dgm:cxn modelId="{8909DC93-D637-4321-8604-12BEA32848B4}" type="presOf" srcId="{23E53EC8-A8D3-49D0-9F3F-C4A15F0C4C73}" destId="{4880E86E-99BE-41C1-B543-4EB43D6E723C}" srcOrd="0" destOrd="0" presId="urn:microsoft.com/office/officeart/2005/8/layout/hProcess4"/>
    <dgm:cxn modelId="{5AAA2D99-6D45-48AA-B897-CA9F3C7F453F}" type="presOf" srcId="{D140F978-B721-42C6-8AA3-146228B1218A}" destId="{FEB41D11-B4AF-4964-A4BF-28B3831E88BD}" srcOrd="1" destOrd="2" presId="urn:microsoft.com/office/officeart/2005/8/layout/hProcess4"/>
    <dgm:cxn modelId="{3D22EEA5-9DA6-4FE8-B638-4B508DAAC4C8}" srcId="{ECC02D4E-387A-4FCA-A85D-033EDE88C5A4}" destId="{4ADFFD11-6039-43F5-888B-803EF2284774}" srcOrd="1" destOrd="0" parTransId="{DCE8A73E-E74E-4850-AA1D-BF4366030889}" sibTransId="{70D48FAE-5FEB-4F29-A49F-FD9C4FA2BB3E}"/>
    <dgm:cxn modelId="{F83963AD-16F9-4699-B141-6B49FF591975}" srcId="{BEA38256-E604-4ACA-8C22-D79C208D03D5}" destId="{ECC02D4E-387A-4FCA-A85D-033EDE88C5A4}" srcOrd="1" destOrd="0" parTransId="{9AC8FF48-6EEC-45BB-B166-912ED8D066CE}" sibTransId="{095AE9B7-B1F8-44CA-BE6A-2CCF61D897DD}"/>
    <dgm:cxn modelId="{20C9DCB1-C2EE-4354-922B-6A9276762946}" type="presOf" srcId="{62DEE530-8AEF-4418-8CAE-1C9443DC7565}" destId="{4880E86E-99BE-41C1-B543-4EB43D6E723C}" srcOrd="0" destOrd="1" presId="urn:microsoft.com/office/officeart/2005/8/layout/hProcess4"/>
    <dgm:cxn modelId="{15DE3EBE-73C8-46F9-A8DD-4CB606BAB957}" type="presOf" srcId="{5DF107C9-4C31-4871-AF44-95ADB4C6C3A3}" destId="{7512E949-C2D3-4098-B89F-5A9D17AA52C7}" srcOrd="0" destOrd="0" presId="urn:microsoft.com/office/officeart/2005/8/layout/hProcess4"/>
    <dgm:cxn modelId="{E8EB0CC3-E6BC-499B-8CE6-9CAD5F8734F2}" type="presOf" srcId="{23E53EC8-A8D3-49D0-9F3F-C4A15F0C4C73}" destId="{222C71C0-B731-457F-B320-89AD69F87F76}" srcOrd="1" destOrd="0" presId="urn:microsoft.com/office/officeart/2005/8/layout/hProcess4"/>
    <dgm:cxn modelId="{B6A3B7CE-6CAE-42AD-9A37-782236935109}" type="presOf" srcId="{D140F978-B721-42C6-8AA3-146228B1218A}" destId="{258D0701-8662-4083-A88C-75F2956246FA}" srcOrd="0" destOrd="2" presId="urn:microsoft.com/office/officeart/2005/8/layout/hProcess4"/>
    <dgm:cxn modelId="{243B7ECF-10B0-454C-A827-0A33265E0E06}" type="presOf" srcId="{4DE465B9-45D2-463E-82FC-D66D5AB94D33}" destId="{3D930EBD-8F49-4F3A-8396-972123436088}" srcOrd="0" destOrd="0" presId="urn:microsoft.com/office/officeart/2005/8/layout/hProcess4"/>
    <dgm:cxn modelId="{9CDE53D9-4AFF-4458-8A12-D9562C3B6920}" srcId="{BEA38256-E604-4ACA-8C22-D79C208D03D5}" destId="{5DF107C9-4C31-4871-AF44-95ADB4C6C3A3}" srcOrd="0" destOrd="0" parTransId="{0E1E115F-ECC4-44AF-BA58-9BB39F5D3E8B}" sibTransId="{5A572011-8A74-4CB8-8ED4-2A03E45ECF4F}"/>
    <dgm:cxn modelId="{57F780DD-8A1E-4691-AA10-6C7D58891DF7}" srcId="{491D41CB-4EA5-45ED-9000-65C2CE275AD7}" destId="{62DEE530-8AEF-4418-8CAE-1C9443DC7565}" srcOrd="1" destOrd="0" parTransId="{960A3571-2267-4260-8CB0-01B0887C48C8}" sibTransId="{D4251A5A-A741-4F5E-8697-4AF692D40357}"/>
    <dgm:cxn modelId="{2E04B6E8-3668-4503-A165-90F83288FD6E}" type="presOf" srcId="{F9CC76AD-E358-4288-8C11-210AC7039974}" destId="{FEB41D11-B4AF-4964-A4BF-28B3831E88BD}" srcOrd="1" destOrd="0" presId="urn:microsoft.com/office/officeart/2005/8/layout/hProcess4"/>
    <dgm:cxn modelId="{A3278EFA-119A-4C61-A4FC-487F1E55E5C5}" type="presOf" srcId="{4DE465B9-45D2-463E-82FC-D66D5AB94D33}" destId="{E409BD80-E849-40A8-8DF8-12EA48FF0451}" srcOrd="1" destOrd="0" presId="urn:microsoft.com/office/officeart/2005/8/layout/hProcess4"/>
    <dgm:cxn modelId="{620628BA-6E48-404B-8BAC-A6D649AA14BF}" type="presParOf" srcId="{DE298592-2D4E-4247-9755-39AF81681A58}" destId="{C2C168DB-B52E-4744-90ED-D5A26905A19E}" srcOrd="0" destOrd="0" presId="urn:microsoft.com/office/officeart/2005/8/layout/hProcess4"/>
    <dgm:cxn modelId="{3A84C684-6509-479D-A5C5-6BFE17FE05F0}" type="presParOf" srcId="{DE298592-2D4E-4247-9755-39AF81681A58}" destId="{E022C11C-DD4C-445D-BFBD-DDA3501D14F4}" srcOrd="1" destOrd="0" presId="urn:microsoft.com/office/officeart/2005/8/layout/hProcess4"/>
    <dgm:cxn modelId="{1BA013E4-ABD5-4AD4-9167-E40F5DA07453}" type="presParOf" srcId="{DE298592-2D4E-4247-9755-39AF81681A58}" destId="{E3B056CF-9A13-4ABB-9147-B9E78351A807}" srcOrd="2" destOrd="0" presId="urn:microsoft.com/office/officeart/2005/8/layout/hProcess4"/>
    <dgm:cxn modelId="{CB81036A-14AE-405A-AAA6-A75DFC392733}" type="presParOf" srcId="{E3B056CF-9A13-4ABB-9147-B9E78351A807}" destId="{006F3DC5-F332-487D-9F8E-EAE7BE55BB90}" srcOrd="0" destOrd="0" presId="urn:microsoft.com/office/officeart/2005/8/layout/hProcess4"/>
    <dgm:cxn modelId="{F337C255-E185-4DE4-A54E-13BF8E41BA7D}" type="presParOf" srcId="{006F3DC5-F332-487D-9F8E-EAE7BE55BB90}" destId="{58B7F2D1-4F05-4E7C-B384-5503A1A4747E}" srcOrd="0" destOrd="0" presId="urn:microsoft.com/office/officeart/2005/8/layout/hProcess4"/>
    <dgm:cxn modelId="{C9DA06D7-3ADB-48C6-B33C-F4A06C5F5B8E}" type="presParOf" srcId="{006F3DC5-F332-487D-9F8E-EAE7BE55BB90}" destId="{3D930EBD-8F49-4F3A-8396-972123436088}" srcOrd="1" destOrd="0" presId="urn:microsoft.com/office/officeart/2005/8/layout/hProcess4"/>
    <dgm:cxn modelId="{F07D48B9-51B7-460E-B261-7BFE0FE1DFF9}" type="presParOf" srcId="{006F3DC5-F332-487D-9F8E-EAE7BE55BB90}" destId="{E409BD80-E849-40A8-8DF8-12EA48FF0451}" srcOrd="2" destOrd="0" presId="urn:microsoft.com/office/officeart/2005/8/layout/hProcess4"/>
    <dgm:cxn modelId="{FE874E1A-636B-4D57-8089-A1746148E8E5}" type="presParOf" srcId="{006F3DC5-F332-487D-9F8E-EAE7BE55BB90}" destId="{7512E949-C2D3-4098-B89F-5A9D17AA52C7}" srcOrd="3" destOrd="0" presId="urn:microsoft.com/office/officeart/2005/8/layout/hProcess4"/>
    <dgm:cxn modelId="{60862835-3303-4F14-AA1E-33A661E9DEEB}" type="presParOf" srcId="{006F3DC5-F332-487D-9F8E-EAE7BE55BB90}" destId="{64FAD567-561F-46BE-9160-9561B1EDDE05}" srcOrd="4" destOrd="0" presId="urn:microsoft.com/office/officeart/2005/8/layout/hProcess4"/>
    <dgm:cxn modelId="{9868A2D6-35BE-4C8A-8E85-0AC0BE0C45F8}" type="presParOf" srcId="{E3B056CF-9A13-4ABB-9147-B9E78351A807}" destId="{E920E0AC-189B-4B8E-A2FF-208DDE3034AB}" srcOrd="1" destOrd="0" presId="urn:microsoft.com/office/officeart/2005/8/layout/hProcess4"/>
    <dgm:cxn modelId="{A53A1D32-C292-4FBB-B21C-F17EE11BB78C}" type="presParOf" srcId="{E3B056CF-9A13-4ABB-9147-B9E78351A807}" destId="{A0820769-E346-418A-8F51-28233D236C10}" srcOrd="2" destOrd="0" presId="urn:microsoft.com/office/officeart/2005/8/layout/hProcess4"/>
    <dgm:cxn modelId="{369D9D26-CBFA-42A2-92D8-0AA2ADAF35E1}" type="presParOf" srcId="{A0820769-E346-418A-8F51-28233D236C10}" destId="{6C62007A-EAA6-4D50-A443-CA80C276541E}" srcOrd="0" destOrd="0" presId="urn:microsoft.com/office/officeart/2005/8/layout/hProcess4"/>
    <dgm:cxn modelId="{B3BE1BBB-528A-4647-A734-0CE97C907CE7}" type="presParOf" srcId="{A0820769-E346-418A-8F51-28233D236C10}" destId="{258D0701-8662-4083-A88C-75F2956246FA}" srcOrd="1" destOrd="0" presId="urn:microsoft.com/office/officeart/2005/8/layout/hProcess4"/>
    <dgm:cxn modelId="{2FC69EC3-1F9B-4916-A320-649DE417A140}" type="presParOf" srcId="{A0820769-E346-418A-8F51-28233D236C10}" destId="{FEB41D11-B4AF-4964-A4BF-28B3831E88BD}" srcOrd="2" destOrd="0" presId="urn:microsoft.com/office/officeart/2005/8/layout/hProcess4"/>
    <dgm:cxn modelId="{5F9F553E-9AEC-4A8F-9391-5E93511DCB6B}" type="presParOf" srcId="{A0820769-E346-418A-8F51-28233D236C10}" destId="{75C2C6C1-82B6-4583-AB93-B9B85FFB7011}" srcOrd="3" destOrd="0" presId="urn:microsoft.com/office/officeart/2005/8/layout/hProcess4"/>
    <dgm:cxn modelId="{2EF20E48-000A-47CA-A9F5-1E1FB8E5125F}" type="presParOf" srcId="{A0820769-E346-418A-8F51-28233D236C10}" destId="{AC075F03-40EE-41A6-AE82-2CB3CAE34CB9}" srcOrd="4" destOrd="0" presId="urn:microsoft.com/office/officeart/2005/8/layout/hProcess4"/>
    <dgm:cxn modelId="{E7BEF60C-AC69-4D24-AAFE-199B5E6FE0BF}" type="presParOf" srcId="{E3B056CF-9A13-4ABB-9147-B9E78351A807}" destId="{83196BB1-6D62-4CF9-BFEE-A0BF972F8EE4}" srcOrd="3" destOrd="0" presId="urn:microsoft.com/office/officeart/2005/8/layout/hProcess4"/>
    <dgm:cxn modelId="{B61963F9-5DA7-458A-9018-348F9358BFD3}" type="presParOf" srcId="{E3B056CF-9A13-4ABB-9147-B9E78351A807}" destId="{16FF4F31-4E19-477F-8E7D-BB9A90BF2DB5}" srcOrd="4" destOrd="0" presId="urn:microsoft.com/office/officeart/2005/8/layout/hProcess4"/>
    <dgm:cxn modelId="{F88EF5B5-8752-4307-BD67-C70ECB57F284}" type="presParOf" srcId="{16FF4F31-4E19-477F-8E7D-BB9A90BF2DB5}" destId="{4154B5D3-40AE-47BA-9659-C6A99ADF4661}" srcOrd="0" destOrd="0" presId="urn:microsoft.com/office/officeart/2005/8/layout/hProcess4"/>
    <dgm:cxn modelId="{4F1417E0-0985-4868-9138-ACCA682F23EA}" type="presParOf" srcId="{16FF4F31-4E19-477F-8E7D-BB9A90BF2DB5}" destId="{4880E86E-99BE-41C1-B543-4EB43D6E723C}" srcOrd="1" destOrd="0" presId="urn:microsoft.com/office/officeart/2005/8/layout/hProcess4"/>
    <dgm:cxn modelId="{5D1FF63F-0333-49A8-AA51-092EAE6ACAA0}" type="presParOf" srcId="{16FF4F31-4E19-477F-8E7D-BB9A90BF2DB5}" destId="{222C71C0-B731-457F-B320-89AD69F87F76}" srcOrd="2" destOrd="0" presId="urn:microsoft.com/office/officeart/2005/8/layout/hProcess4"/>
    <dgm:cxn modelId="{950855E0-2380-4071-9BDF-8FAA56823A2C}" type="presParOf" srcId="{16FF4F31-4E19-477F-8E7D-BB9A90BF2DB5}" destId="{F59BAE03-C647-4B1A-8BC4-986D67A34085}" srcOrd="3" destOrd="0" presId="urn:microsoft.com/office/officeart/2005/8/layout/hProcess4"/>
    <dgm:cxn modelId="{3CB0B892-CCEE-4A63-A08D-87CE2C98F19B}" type="presParOf" srcId="{16FF4F31-4E19-477F-8E7D-BB9A90BF2DB5}" destId="{A29B5BC8-D8E0-4205-AAC1-2BC5BC5CF918}"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EC08E63-6C2C-4728-B7BC-FA8551B802BF}" type="doc">
      <dgm:prSet loTypeId="urn:microsoft.com/office/officeart/2005/8/layout/cycle6" loCatId="relationship" qsTypeId="urn:microsoft.com/office/officeart/2005/8/quickstyle/simple1" qsCatId="simple" csTypeId="urn:microsoft.com/office/officeart/2005/8/colors/colorful1" csCatId="colorful" phldr="1"/>
      <dgm:spPr/>
      <dgm:t>
        <a:bodyPr/>
        <a:lstStyle/>
        <a:p>
          <a:endParaRPr lang="en-GB"/>
        </a:p>
      </dgm:t>
    </dgm:pt>
    <dgm:pt modelId="{CA97E9F0-CED1-45E8-9E4C-C63EECE185A0}">
      <dgm:prSet phldrT="[Text]" custT="1"/>
      <dgm:spPr/>
      <dgm:t>
        <a:bodyPr/>
        <a:lstStyle/>
        <a:p>
          <a:pPr>
            <a:buNone/>
          </a:pPr>
          <a:r>
            <a:rPr lang="en-US" sz="2000" b="1" dirty="0">
              <a:latin typeface="Fira Sans Condensed" panose="020B0503050000020004" pitchFamily="34" charset="0"/>
            </a:rPr>
            <a:t>Group 1. </a:t>
          </a:r>
        </a:p>
        <a:p>
          <a:pPr>
            <a:buNone/>
          </a:pPr>
          <a:r>
            <a:rPr lang="en-US" sz="2000" dirty="0">
              <a:latin typeface="Fira Sans Condensed" panose="020B0503050000020004" pitchFamily="34" charset="0"/>
            </a:rPr>
            <a:t>Mobile banking with digital sub-wallets and financial education (DSW).</a:t>
          </a:r>
          <a:endParaRPr lang="en-GB" sz="2000" dirty="0"/>
        </a:p>
      </dgm:t>
    </dgm:pt>
    <dgm:pt modelId="{2AF5D13A-B7F7-47EA-A2C4-847E767D025E}" type="parTrans" cxnId="{CEF71866-7B4C-42E0-9562-F93072CC462C}">
      <dgm:prSet/>
      <dgm:spPr/>
      <dgm:t>
        <a:bodyPr/>
        <a:lstStyle/>
        <a:p>
          <a:endParaRPr lang="en-GB"/>
        </a:p>
      </dgm:t>
    </dgm:pt>
    <dgm:pt modelId="{7A2B2F10-6C95-4D1C-98DD-9B965AE82EFE}" type="sibTrans" cxnId="{CEF71866-7B4C-42E0-9562-F93072CC462C}">
      <dgm:prSet/>
      <dgm:spPr/>
      <dgm:t>
        <a:bodyPr/>
        <a:lstStyle/>
        <a:p>
          <a:endParaRPr lang="en-GB"/>
        </a:p>
      </dgm:t>
    </dgm:pt>
    <dgm:pt modelId="{14D8BA25-DC82-4985-B477-701A617E0492}">
      <dgm:prSet phldrT="[Text]" custT="1"/>
      <dgm:spPr/>
      <dgm:t>
        <a:bodyPr/>
        <a:lstStyle/>
        <a:p>
          <a:pPr>
            <a:buNone/>
          </a:pPr>
          <a:r>
            <a:rPr lang="en-GB" sz="2000" b="1" dirty="0">
              <a:latin typeface="Fira Sans Condensed" panose="020B0503050000020004" pitchFamily="34" charset="0"/>
            </a:rPr>
            <a:t>Group 2</a:t>
          </a:r>
          <a:r>
            <a:rPr lang="en-GB" sz="2000" dirty="0">
              <a:latin typeface="Fira Sans Condensed" panose="020B0503050000020004" pitchFamily="34" charset="0"/>
            </a:rPr>
            <a:t>. </a:t>
          </a:r>
        </a:p>
        <a:p>
          <a:pPr>
            <a:buNone/>
          </a:pPr>
          <a:r>
            <a:rPr lang="en-GB" sz="2000" dirty="0">
              <a:latin typeface="Fira Sans Condensed" panose="020B0503050000020004" pitchFamily="34" charset="0"/>
            </a:rPr>
            <a:t>Household dialogue curriculum followed by DSW offering and training (HHD+DSW)</a:t>
          </a:r>
          <a:endParaRPr lang="en-GB" sz="2000" dirty="0"/>
        </a:p>
      </dgm:t>
    </dgm:pt>
    <dgm:pt modelId="{BC335C7E-B170-4B4F-9C17-B08462893501}" type="parTrans" cxnId="{46BCC00C-E7BF-4EC4-AD38-525F4B5DEC6A}">
      <dgm:prSet/>
      <dgm:spPr/>
      <dgm:t>
        <a:bodyPr/>
        <a:lstStyle/>
        <a:p>
          <a:endParaRPr lang="en-GB"/>
        </a:p>
      </dgm:t>
    </dgm:pt>
    <dgm:pt modelId="{F8AC6DC0-E5B7-4251-9EC9-F674ED2211B4}" type="sibTrans" cxnId="{46BCC00C-E7BF-4EC4-AD38-525F4B5DEC6A}">
      <dgm:prSet/>
      <dgm:spPr/>
      <dgm:t>
        <a:bodyPr/>
        <a:lstStyle/>
        <a:p>
          <a:endParaRPr lang="en-GB"/>
        </a:p>
      </dgm:t>
    </dgm:pt>
    <dgm:pt modelId="{B619BA16-7B33-474D-BD9B-BD2900BDB761}">
      <dgm:prSet phldrT="[Text]" custT="1"/>
      <dgm:spPr/>
      <dgm:t>
        <a:bodyPr/>
        <a:lstStyle/>
        <a:p>
          <a:r>
            <a:rPr lang="en-GB" sz="2000" b="1" dirty="0">
              <a:latin typeface="Fira Sans Condensed" panose="020B0503050000020004" pitchFamily="34" charset="0"/>
              <a:cs typeface="Arial"/>
            </a:rPr>
            <a:t>Group 3.</a:t>
          </a:r>
        </a:p>
        <a:p>
          <a:r>
            <a:rPr lang="en-GB" sz="2000" b="1" dirty="0">
              <a:latin typeface="Fira Sans Condensed" panose="020B0503050000020004" pitchFamily="34" charset="0"/>
              <a:cs typeface="Arial"/>
            </a:rPr>
            <a:t> </a:t>
          </a:r>
          <a:r>
            <a:rPr lang="en-GB" sz="2000" dirty="0">
              <a:latin typeface="Fira Sans Condensed" panose="020B0503050000020004" pitchFamily="34" charset="0"/>
              <a:cs typeface="Arial"/>
            </a:rPr>
            <a:t>Control group that was comprised of VSLA members but did not receive any of the interventions</a:t>
          </a:r>
          <a:endParaRPr lang="en-GB" sz="2000" dirty="0"/>
        </a:p>
      </dgm:t>
    </dgm:pt>
    <dgm:pt modelId="{4899D47E-3DA0-46E0-9CC8-164640399DB8}" type="parTrans" cxnId="{1E205EA6-0310-42D8-B47A-54CAA4902EFC}">
      <dgm:prSet/>
      <dgm:spPr/>
      <dgm:t>
        <a:bodyPr/>
        <a:lstStyle/>
        <a:p>
          <a:endParaRPr lang="en-GB"/>
        </a:p>
      </dgm:t>
    </dgm:pt>
    <dgm:pt modelId="{92B4D9DB-E93D-42A7-AB45-000866A5F90E}" type="sibTrans" cxnId="{1E205EA6-0310-42D8-B47A-54CAA4902EFC}">
      <dgm:prSet/>
      <dgm:spPr/>
      <dgm:t>
        <a:bodyPr/>
        <a:lstStyle/>
        <a:p>
          <a:endParaRPr lang="en-GB"/>
        </a:p>
      </dgm:t>
    </dgm:pt>
    <dgm:pt modelId="{D7310607-A461-4DEA-8676-DF27DF59C108}">
      <dgm:prSet phldrT="[Text]" custT="1"/>
      <dgm:spPr/>
      <dgm:t>
        <a:bodyPr/>
        <a:lstStyle/>
        <a:p>
          <a:r>
            <a:rPr lang="en-GB" sz="2000" b="1" dirty="0">
              <a:solidFill>
                <a:schemeClr val="bg1"/>
              </a:solidFill>
              <a:latin typeface="Fira Sans Condensed" panose="020B0503050000020004" pitchFamily="34" charset="0"/>
              <a:cs typeface="Arial"/>
            </a:rPr>
            <a:t>Psychometric Scales</a:t>
          </a:r>
          <a:r>
            <a:rPr lang="en-GB" sz="2000" dirty="0">
              <a:solidFill>
                <a:schemeClr val="bg1"/>
              </a:solidFill>
              <a:latin typeface="Fira Sans Condensed" panose="020B0503050000020004" pitchFamily="34" charset="0"/>
              <a:cs typeface="Arial"/>
            </a:rPr>
            <a:t>.</a:t>
          </a:r>
        </a:p>
        <a:p>
          <a:r>
            <a:rPr lang="en-GB" sz="2000" dirty="0">
              <a:solidFill>
                <a:schemeClr val="bg1"/>
              </a:solidFill>
              <a:latin typeface="Fira Sans Condensed" panose="020B0503050000020004" pitchFamily="34" charset="0"/>
              <a:cs typeface="Arial"/>
            </a:rPr>
            <a:t>link between women’s own experience of empowerment and the RCT outcomes using established, scientifically validated psychological scales.</a:t>
          </a:r>
          <a:endParaRPr lang="en-GB" sz="2000" dirty="0">
            <a:solidFill>
              <a:schemeClr val="bg1"/>
            </a:solidFill>
          </a:endParaRPr>
        </a:p>
      </dgm:t>
    </dgm:pt>
    <dgm:pt modelId="{B4A48BE8-CAB1-4F3C-9266-CCFA6EA7442C}" type="parTrans" cxnId="{9B3E384D-6B6A-4A49-878A-A0300D47DD24}">
      <dgm:prSet/>
      <dgm:spPr/>
      <dgm:t>
        <a:bodyPr/>
        <a:lstStyle/>
        <a:p>
          <a:endParaRPr lang="en-GB"/>
        </a:p>
      </dgm:t>
    </dgm:pt>
    <dgm:pt modelId="{CE1A3807-9111-4E94-B43E-D871E10C7144}" type="sibTrans" cxnId="{9B3E384D-6B6A-4A49-878A-A0300D47DD24}">
      <dgm:prSet/>
      <dgm:spPr/>
      <dgm:t>
        <a:bodyPr/>
        <a:lstStyle/>
        <a:p>
          <a:endParaRPr lang="en-GB"/>
        </a:p>
      </dgm:t>
    </dgm:pt>
    <dgm:pt modelId="{814283D5-DE9F-4029-88A8-9163FB1E638D}">
      <dgm:prSet phldrT="[Text]" custT="1"/>
      <dgm:spPr/>
      <dgm:t>
        <a:bodyPr/>
        <a:lstStyle/>
        <a:p>
          <a:r>
            <a:rPr lang="en-GB" sz="2000" b="1" dirty="0">
              <a:latin typeface="Fira Sans Condensed" panose="020B0503050000020004" pitchFamily="34" charset="0"/>
              <a:cs typeface="Arial"/>
            </a:rPr>
            <a:t>Semi-structured</a:t>
          </a:r>
          <a:r>
            <a:rPr lang="en-GB" sz="2000" b="1" dirty="0">
              <a:latin typeface="Fira Sans Condensed" panose="020B0503050000020004" pitchFamily="34" charset="0"/>
            </a:rPr>
            <a:t> interviews</a:t>
          </a:r>
          <a:endParaRPr lang="en-GB" sz="2000" dirty="0">
            <a:latin typeface="Fira Sans Condensed" panose="020B0503050000020004" pitchFamily="34" charset="0"/>
          </a:endParaRPr>
        </a:p>
      </dgm:t>
    </dgm:pt>
    <dgm:pt modelId="{B8CD6ECE-A66B-488A-9A85-2EDD46FF9B1C}" type="parTrans" cxnId="{E36C9674-405A-4393-8BA5-79081B9B7D3C}">
      <dgm:prSet/>
      <dgm:spPr/>
      <dgm:t>
        <a:bodyPr/>
        <a:lstStyle/>
        <a:p>
          <a:endParaRPr lang="en-GB"/>
        </a:p>
      </dgm:t>
    </dgm:pt>
    <dgm:pt modelId="{9BACD2B2-80A9-4914-97F8-059624E3BC4F}" type="sibTrans" cxnId="{E36C9674-405A-4393-8BA5-79081B9B7D3C}">
      <dgm:prSet/>
      <dgm:spPr/>
      <dgm:t>
        <a:bodyPr/>
        <a:lstStyle/>
        <a:p>
          <a:endParaRPr lang="en-GB"/>
        </a:p>
      </dgm:t>
    </dgm:pt>
    <dgm:pt modelId="{8BBA5996-0011-4C94-A8DF-49F2E84A88E7}">
      <dgm:prSet phldrT="[Text]" custT="1"/>
      <dgm:spPr/>
      <dgm:t>
        <a:bodyPr/>
        <a:lstStyle/>
        <a:p>
          <a:pPr>
            <a:buNone/>
          </a:pPr>
          <a:r>
            <a:rPr lang="en-GB" sz="2000" dirty="0">
              <a:latin typeface="Fira Sans Condensed" panose="020B0503050000020004" pitchFamily="34" charset="0"/>
            </a:rPr>
            <a:t>Bank Data.</a:t>
          </a:r>
        </a:p>
      </dgm:t>
    </dgm:pt>
    <dgm:pt modelId="{440EB1C5-8804-4AD5-B828-D646EC47AAF8}" type="parTrans" cxnId="{668AA98B-7F4C-40D2-93EB-214917520A6F}">
      <dgm:prSet/>
      <dgm:spPr/>
      <dgm:t>
        <a:bodyPr/>
        <a:lstStyle/>
        <a:p>
          <a:endParaRPr lang="en-GB"/>
        </a:p>
      </dgm:t>
    </dgm:pt>
    <dgm:pt modelId="{020F562F-B06F-40E3-8833-7F7635877CFE}" type="sibTrans" cxnId="{668AA98B-7F4C-40D2-93EB-214917520A6F}">
      <dgm:prSet/>
      <dgm:spPr/>
      <dgm:t>
        <a:bodyPr/>
        <a:lstStyle/>
        <a:p>
          <a:endParaRPr lang="en-GB"/>
        </a:p>
      </dgm:t>
    </dgm:pt>
    <dgm:pt modelId="{DDEE72A2-DB44-47C9-85AA-2C42D627E8D2}">
      <dgm:prSet custT="1"/>
      <dgm:spPr/>
      <dgm:t>
        <a:bodyPr/>
        <a:lstStyle/>
        <a:p>
          <a:r>
            <a:rPr lang="en-GB" sz="2000" b="1" dirty="0">
              <a:latin typeface="Fira Sans Condensed" panose="020B0503050000020004" pitchFamily="34" charset="0"/>
            </a:rPr>
            <a:t>Random Controlled Trial (RCT) </a:t>
          </a:r>
          <a:r>
            <a:rPr lang="en-GB" sz="2000" dirty="0">
              <a:latin typeface="Fira Sans Condensed" panose="020B0503050000020004" pitchFamily="34" charset="0"/>
            </a:rPr>
            <a:t>Selected participants were divided into three groups:  1,423 total, 1,112 women with spouses, 213 women – single/widow and 93 men </a:t>
          </a:r>
          <a:endParaRPr lang="en-GB" sz="2000" b="1" dirty="0">
            <a:latin typeface="Fira Sans Condensed" panose="020B0503050000020004" pitchFamily="34" charset="0"/>
          </a:endParaRPr>
        </a:p>
      </dgm:t>
    </dgm:pt>
    <dgm:pt modelId="{DFB98FDE-237D-40EC-831D-B17DD6C16FB9}" type="parTrans" cxnId="{C1538781-CB83-4E7B-B375-12A3C07DF134}">
      <dgm:prSet/>
      <dgm:spPr/>
      <dgm:t>
        <a:bodyPr/>
        <a:lstStyle/>
        <a:p>
          <a:endParaRPr lang="en-GB"/>
        </a:p>
      </dgm:t>
    </dgm:pt>
    <dgm:pt modelId="{1FB73CFE-6A4A-4519-B947-EAC1022C8610}" type="sibTrans" cxnId="{C1538781-CB83-4E7B-B375-12A3C07DF134}">
      <dgm:prSet/>
      <dgm:spPr/>
      <dgm:t>
        <a:bodyPr/>
        <a:lstStyle/>
        <a:p>
          <a:endParaRPr lang="en-GB"/>
        </a:p>
      </dgm:t>
    </dgm:pt>
    <dgm:pt modelId="{91B77651-29F9-48A4-80A4-F3BA12F679E0}">
      <dgm:prSet custT="1"/>
      <dgm:spPr/>
      <dgm:t>
        <a:bodyPr/>
        <a:lstStyle/>
        <a:p>
          <a:r>
            <a:rPr lang="en-GB" sz="2000" b="1">
              <a:latin typeface="Fira Sans Condensed" panose="020B0503050000020004" pitchFamily="34" charset="0"/>
              <a:cs typeface="Arial"/>
            </a:rPr>
            <a:t>Interview</a:t>
          </a:r>
          <a:r>
            <a:rPr lang="en-GB" sz="500" b="1">
              <a:latin typeface="Fira Sans Condensed" panose="020B0503050000020004" pitchFamily="34" charset="0"/>
              <a:cs typeface="Arial"/>
            </a:rPr>
            <a:t>s</a:t>
          </a:r>
          <a:endParaRPr lang="en-GB" sz="500" b="1" dirty="0">
            <a:latin typeface="Fira Sans Condensed" panose="020B0503050000020004" pitchFamily="34" charset="0"/>
          </a:endParaRPr>
        </a:p>
      </dgm:t>
    </dgm:pt>
    <dgm:pt modelId="{FA2EEC86-D1A9-4930-8AF3-7C45834F4DF3}" type="parTrans" cxnId="{61F63302-7996-4C22-944B-AE8658331FB8}">
      <dgm:prSet/>
      <dgm:spPr/>
      <dgm:t>
        <a:bodyPr/>
        <a:lstStyle/>
        <a:p>
          <a:endParaRPr lang="en-GB"/>
        </a:p>
      </dgm:t>
    </dgm:pt>
    <dgm:pt modelId="{70EEBFAF-241C-47A9-BF60-6C6020D2FC38}" type="sibTrans" cxnId="{61F63302-7996-4C22-944B-AE8658331FB8}">
      <dgm:prSet/>
      <dgm:spPr/>
      <dgm:t>
        <a:bodyPr/>
        <a:lstStyle/>
        <a:p>
          <a:endParaRPr lang="en-GB"/>
        </a:p>
      </dgm:t>
    </dgm:pt>
    <dgm:pt modelId="{86F4C53F-E0FC-477D-AC28-DF3A4143D58E}" type="pres">
      <dgm:prSet presAssocID="{0EC08E63-6C2C-4728-B7BC-FA8551B802BF}" presName="cycle" presStyleCnt="0">
        <dgm:presLayoutVars>
          <dgm:dir/>
          <dgm:resizeHandles val="exact"/>
        </dgm:presLayoutVars>
      </dgm:prSet>
      <dgm:spPr/>
    </dgm:pt>
    <dgm:pt modelId="{F37C751B-4813-4975-A7C6-16A8645FF41F}" type="pres">
      <dgm:prSet presAssocID="{CA97E9F0-CED1-45E8-9E4C-C63EECE185A0}" presName="node" presStyleLbl="node1" presStyleIdx="0" presStyleCnt="8" custScaleX="253102" custScaleY="212903" custRadScaleRad="101179" custRadScaleInc="109401">
        <dgm:presLayoutVars>
          <dgm:bulletEnabled val="1"/>
        </dgm:presLayoutVars>
      </dgm:prSet>
      <dgm:spPr/>
    </dgm:pt>
    <dgm:pt modelId="{96AA2BF7-FC1F-4777-865C-B0D8E80505E0}" type="pres">
      <dgm:prSet presAssocID="{CA97E9F0-CED1-45E8-9E4C-C63EECE185A0}" presName="spNode" presStyleCnt="0"/>
      <dgm:spPr/>
    </dgm:pt>
    <dgm:pt modelId="{65B4D21F-A544-4C12-BF08-1F897335F10B}" type="pres">
      <dgm:prSet presAssocID="{7A2B2F10-6C95-4D1C-98DD-9B965AE82EFE}" presName="sibTrans" presStyleLbl="sibTrans1D1" presStyleIdx="0" presStyleCnt="8"/>
      <dgm:spPr/>
    </dgm:pt>
    <dgm:pt modelId="{C871CE7C-498E-41EE-816A-C2809CFEC26C}" type="pres">
      <dgm:prSet presAssocID="{14D8BA25-DC82-4985-B477-701A617E0492}" presName="node" presStyleLbl="node1" presStyleIdx="1" presStyleCnt="8" custScaleX="220410" custScaleY="265066" custRadScaleRad="200201" custRadScaleInc="144516">
        <dgm:presLayoutVars>
          <dgm:bulletEnabled val="1"/>
        </dgm:presLayoutVars>
      </dgm:prSet>
      <dgm:spPr/>
    </dgm:pt>
    <dgm:pt modelId="{5782E880-D7F6-464C-8146-6BFDF2F5F094}" type="pres">
      <dgm:prSet presAssocID="{14D8BA25-DC82-4985-B477-701A617E0492}" presName="spNode" presStyleCnt="0"/>
      <dgm:spPr/>
    </dgm:pt>
    <dgm:pt modelId="{2EA2BE04-3ABD-482C-B0EB-2A9A6EAFC403}" type="pres">
      <dgm:prSet presAssocID="{F8AC6DC0-E5B7-4251-9EC9-F674ED2211B4}" presName="sibTrans" presStyleLbl="sibTrans1D1" presStyleIdx="1" presStyleCnt="8"/>
      <dgm:spPr/>
    </dgm:pt>
    <dgm:pt modelId="{8E16851F-66C3-4FA7-A87B-9D477E79D1D3}" type="pres">
      <dgm:prSet presAssocID="{B619BA16-7B33-474D-BD9B-BD2900BDB761}" presName="node" presStyleLbl="node1" presStyleIdx="2" presStyleCnt="8" custScaleX="274270" custScaleY="267258" custRadScaleRad="175923" custRadScaleInc="56704">
        <dgm:presLayoutVars>
          <dgm:bulletEnabled val="1"/>
        </dgm:presLayoutVars>
      </dgm:prSet>
      <dgm:spPr/>
    </dgm:pt>
    <dgm:pt modelId="{8D815AD2-FF84-423F-93A8-D02F580211E6}" type="pres">
      <dgm:prSet presAssocID="{B619BA16-7B33-474D-BD9B-BD2900BDB761}" presName="spNode" presStyleCnt="0"/>
      <dgm:spPr/>
    </dgm:pt>
    <dgm:pt modelId="{235E4C0D-6079-48AF-879F-7CA74EE52AB5}" type="pres">
      <dgm:prSet presAssocID="{92B4D9DB-E93D-42A7-AB45-000866A5F90E}" presName="sibTrans" presStyleLbl="sibTrans1D1" presStyleIdx="2" presStyleCnt="8"/>
      <dgm:spPr/>
    </dgm:pt>
    <dgm:pt modelId="{EF3C1E3A-A682-4C1D-AAD1-91072FC50FE3}" type="pres">
      <dgm:prSet presAssocID="{D7310607-A461-4DEA-8676-DF27DF59C108}" presName="node" presStyleLbl="node1" presStyleIdx="3" presStyleCnt="8" custScaleX="328878" custScaleY="245899" custRadScaleRad="80473" custRadScaleInc="165491">
        <dgm:presLayoutVars>
          <dgm:bulletEnabled val="1"/>
        </dgm:presLayoutVars>
      </dgm:prSet>
      <dgm:spPr/>
    </dgm:pt>
    <dgm:pt modelId="{B0644AA3-6EE4-4CAA-9BFE-39257FCA0930}" type="pres">
      <dgm:prSet presAssocID="{D7310607-A461-4DEA-8676-DF27DF59C108}" presName="spNode" presStyleCnt="0"/>
      <dgm:spPr/>
    </dgm:pt>
    <dgm:pt modelId="{3A3832D3-EB9B-4B17-B68E-558961FCA774}" type="pres">
      <dgm:prSet presAssocID="{CE1A3807-9111-4E94-B43E-D871E10C7144}" presName="sibTrans" presStyleLbl="sibTrans1D1" presStyleIdx="3" presStyleCnt="8"/>
      <dgm:spPr/>
    </dgm:pt>
    <dgm:pt modelId="{D59356D2-B10C-4FA1-85C5-C249917C883D}" type="pres">
      <dgm:prSet presAssocID="{8BBA5996-0011-4C94-A8DF-49F2E84A88E7}" presName="node" presStyleLbl="node1" presStyleIdx="4" presStyleCnt="8" custScaleX="169415" custScaleY="86479" custRadScaleRad="162241" custRadScaleInc="357771">
        <dgm:presLayoutVars>
          <dgm:bulletEnabled val="1"/>
        </dgm:presLayoutVars>
      </dgm:prSet>
      <dgm:spPr/>
    </dgm:pt>
    <dgm:pt modelId="{53D60F00-CBA6-4D28-A32A-6931FE6C7520}" type="pres">
      <dgm:prSet presAssocID="{8BBA5996-0011-4C94-A8DF-49F2E84A88E7}" presName="spNode" presStyleCnt="0"/>
      <dgm:spPr/>
    </dgm:pt>
    <dgm:pt modelId="{5F5A4EB8-E51E-4462-8E45-E2FE13655B2D}" type="pres">
      <dgm:prSet presAssocID="{020F562F-B06F-40E3-8833-7F7635877CFE}" presName="sibTrans" presStyleLbl="sibTrans1D1" presStyleIdx="4" presStyleCnt="8"/>
      <dgm:spPr/>
    </dgm:pt>
    <dgm:pt modelId="{EE45E603-0AD8-4E55-BA6B-2289E1B1FA86}" type="pres">
      <dgm:prSet presAssocID="{814283D5-DE9F-4029-88A8-9163FB1E638D}" presName="node" presStyleLbl="node1" presStyleIdx="5" presStyleCnt="8" custScaleX="166980" custScaleY="126251" custRadScaleRad="175272" custRadScaleInc="185271">
        <dgm:presLayoutVars>
          <dgm:bulletEnabled val="1"/>
        </dgm:presLayoutVars>
      </dgm:prSet>
      <dgm:spPr/>
    </dgm:pt>
    <dgm:pt modelId="{E11752C6-176C-4C94-A43D-47627EB5148C}" type="pres">
      <dgm:prSet presAssocID="{814283D5-DE9F-4029-88A8-9163FB1E638D}" presName="spNode" presStyleCnt="0"/>
      <dgm:spPr/>
    </dgm:pt>
    <dgm:pt modelId="{CBEC7ED1-01BA-42F0-B201-88407372FCB8}" type="pres">
      <dgm:prSet presAssocID="{9BACD2B2-80A9-4914-97F8-059624E3BC4F}" presName="sibTrans" presStyleLbl="sibTrans1D1" presStyleIdx="5" presStyleCnt="8"/>
      <dgm:spPr/>
    </dgm:pt>
    <dgm:pt modelId="{BB048F65-961D-4F95-A571-FC3E807CDCD4}" type="pres">
      <dgm:prSet presAssocID="{91B77651-29F9-48A4-80A4-F3BA12F679E0}" presName="node" presStyleLbl="node1" presStyleIdx="6" presStyleCnt="8" custScaleX="141538" custRadScaleRad="175862" custRadScaleInc="-8376">
        <dgm:presLayoutVars>
          <dgm:bulletEnabled val="1"/>
        </dgm:presLayoutVars>
      </dgm:prSet>
      <dgm:spPr/>
    </dgm:pt>
    <dgm:pt modelId="{3F4A303B-5DCB-432E-A631-57FEB9F2A510}" type="pres">
      <dgm:prSet presAssocID="{91B77651-29F9-48A4-80A4-F3BA12F679E0}" presName="spNode" presStyleCnt="0"/>
      <dgm:spPr/>
    </dgm:pt>
    <dgm:pt modelId="{F2D4A00A-B49D-4A8A-BEE6-921B66A88F10}" type="pres">
      <dgm:prSet presAssocID="{70EEBFAF-241C-47A9-BF60-6C6020D2FC38}" presName="sibTrans" presStyleLbl="sibTrans1D1" presStyleIdx="6" presStyleCnt="8"/>
      <dgm:spPr/>
    </dgm:pt>
    <dgm:pt modelId="{64C22DB2-A08A-40D0-809E-0837DD11594F}" type="pres">
      <dgm:prSet presAssocID="{DDEE72A2-DB44-47C9-85AA-2C42D627E8D2}" presName="node" presStyleLbl="node1" presStyleIdx="7" presStyleCnt="8" custScaleX="323782" custScaleY="253512" custRadScaleRad="158502" custRadScaleInc="-116536">
        <dgm:presLayoutVars>
          <dgm:bulletEnabled val="1"/>
        </dgm:presLayoutVars>
      </dgm:prSet>
      <dgm:spPr/>
    </dgm:pt>
    <dgm:pt modelId="{96348F94-7818-46DB-8027-DF901B6B244E}" type="pres">
      <dgm:prSet presAssocID="{DDEE72A2-DB44-47C9-85AA-2C42D627E8D2}" presName="spNode" presStyleCnt="0"/>
      <dgm:spPr/>
    </dgm:pt>
    <dgm:pt modelId="{09B45C10-07A0-46BF-81C8-F7F243F3AE5E}" type="pres">
      <dgm:prSet presAssocID="{1FB73CFE-6A4A-4519-B947-EAC1022C8610}" presName="sibTrans" presStyleLbl="sibTrans1D1" presStyleIdx="7" presStyleCnt="8"/>
      <dgm:spPr/>
    </dgm:pt>
  </dgm:ptLst>
  <dgm:cxnLst>
    <dgm:cxn modelId="{61F63302-7996-4C22-944B-AE8658331FB8}" srcId="{0EC08E63-6C2C-4728-B7BC-FA8551B802BF}" destId="{91B77651-29F9-48A4-80A4-F3BA12F679E0}" srcOrd="6" destOrd="0" parTransId="{FA2EEC86-D1A9-4930-8AF3-7C45834F4DF3}" sibTransId="{70EEBFAF-241C-47A9-BF60-6C6020D2FC38}"/>
    <dgm:cxn modelId="{93468C05-71C6-477A-AE78-5064BDE743B9}" type="presOf" srcId="{70EEBFAF-241C-47A9-BF60-6C6020D2FC38}" destId="{F2D4A00A-B49D-4A8A-BEE6-921B66A88F10}" srcOrd="0" destOrd="0" presId="urn:microsoft.com/office/officeart/2005/8/layout/cycle6"/>
    <dgm:cxn modelId="{46BCC00C-E7BF-4EC4-AD38-525F4B5DEC6A}" srcId="{0EC08E63-6C2C-4728-B7BC-FA8551B802BF}" destId="{14D8BA25-DC82-4985-B477-701A617E0492}" srcOrd="1" destOrd="0" parTransId="{BC335C7E-B170-4B4F-9C17-B08462893501}" sibTransId="{F8AC6DC0-E5B7-4251-9EC9-F674ED2211B4}"/>
    <dgm:cxn modelId="{3C34D412-56B2-42A8-A3B7-994D51119358}" type="presOf" srcId="{0EC08E63-6C2C-4728-B7BC-FA8551B802BF}" destId="{86F4C53F-E0FC-477D-AC28-DF3A4143D58E}" srcOrd="0" destOrd="0" presId="urn:microsoft.com/office/officeart/2005/8/layout/cycle6"/>
    <dgm:cxn modelId="{2C6B1E16-6DE5-44B6-84CD-088B9904E597}" type="presOf" srcId="{1FB73CFE-6A4A-4519-B947-EAC1022C8610}" destId="{09B45C10-07A0-46BF-81C8-F7F243F3AE5E}" srcOrd="0" destOrd="0" presId="urn:microsoft.com/office/officeart/2005/8/layout/cycle6"/>
    <dgm:cxn modelId="{EFE71B21-7896-45D7-93C5-816D1E1068A0}" type="presOf" srcId="{B619BA16-7B33-474D-BD9B-BD2900BDB761}" destId="{8E16851F-66C3-4FA7-A87B-9D477E79D1D3}" srcOrd="0" destOrd="0" presId="urn:microsoft.com/office/officeart/2005/8/layout/cycle6"/>
    <dgm:cxn modelId="{CB54105F-4FF7-4BC9-9E9A-C08B40B1C01C}" type="presOf" srcId="{814283D5-DE9F-4029-88A8-9163FB1E638D}" destId="{EE45E603-0AD8-4E55-BA6B-2289E1B1FA86}" srcOrd="0" destOrd="0" presId="urn:microsoft.com/office/officeart/2005/8/layout/cycle6"/>
    <dgm:cxn modelId="{CEF71866-7B4C-42E0-9562-F93072CC462C}" srcId="{0EC08E63-6C2C-4728-B7BC-FA8551B802BF}" destId="{CA97E9F0-CED1-45E8-9E4C-C63EECE185A0}" srcOrd="0" destOrd="0" parTransId="{2AF5D13A-B7F7-47EA-A2C4-847E767D025E}" sibTransId="{7A2B2F10-6C95-4D1C-98DD-9B965AE82EFE}"/>
    <dgm:cxn modelId="{E072E647-53D2-4469-850F-F451E56EBC9C}" type="presOf" srcId="{8BBA5996-0011-4C94-A8DF-49F2E84A88E7}" destId="{D59356D2-B10C-4FA1-85C5-C249917C883D}" srcOrd="0" destOrd="0" presId="urn:microsoft.com/office/officeart/2005/8/layout/cycle6"/>
    <dgm:cxn modelId="{9B3E384D-6B6A-4A49-878A-A0300D47DD24}" srcId="{0EC08E63-6C2C-4728-B7BC-FA8551B802BF}" destId="{D7310607-A461-4DEA-8676-DF27DF59C108}" srcOrd="3" destOrd="0" parTransId="{B4A48BE8-CAB1-4F3C-9266-CCFA6EA7442C}" sibTransId="{CE1A3807-9111-4E94-B43E-D871E10C7144}"/>
    <dgm:cxn modelId="{B632974F-E602-4E6C-B722-3EF82552ECEE}" type="presOf" srcId="{91B77651-29F9-48A4-80A4-F3BA12F679E0}" destId="{BB048F65-961D-4F95-A571-FC3E807CDCD4}" srcOrd="0" destOrd="0" presId="urn:microsoft.com/office/officeart/2005/8/layout/cycle6"/>
    <dgm:cxn modelId="{E36C9674-405A-4393-8BA5-79081B9B7D3C}" srcId="{0EC08E63-6C2C-4728-B7BC-FA8551B802BF}" destId="{814283D5-DE9F-4029-88A8-9163FB1E638D}" srcOrd="5" destOrd="0" parTransId="{B8CD6ECE-A66B-488A-9A85-2EDD46FF9B1C}" sibTransId="{9BACD2B2-80A9-4914-97F8-059624E3BC4F}"/>
    <dgm:cxn modelId="{CA91507B-8D18-4B93-960E-606A3653660F}" type="presOf" srcId="{DDEE72A2-DB44-47C9-85AA-2C42D627E8D2}" destId="{64C22DB2-A08A-40D0-809E-0837DD11594F}" srcOrd="0" destOrd="0" presId="urn:microsoft.com/office/officeart/2005/8/layout/cycle6"/>
    <dgm:cxn modelId="{C1538781-CB83-4E7B-B375-12A3C07DF134}" srcId="{0EC08E63-6C2C-4728-B7BC-FA8551B802BF}" destId="{DDEE72A2-DB44-47C9-85AA-2C42D627E8D2}" srcOrd="7" destOrd="0" parTransId="{DFB98FDE-237D-40EC-831D-B17DD6C16FB9}" sibTransId="{1FB73CFE-6A4A-4519-B947-EAC1022C8610}"/>
    <dgm:cxn modelId="{3A21DD84-9404-4D7D-A0A3-BC033830597E}" type="presOf" srcId="{9BACD2B2-80A9-4914-97F8-059624E3BC4F}" destId="{CBEC7ED1-01BA-42F0-B201-88407372FCB8}" srcOrd="0" destOrd="0" presId="urn:microsoft.com/office/officeart/2005/8/layout/cycle6"/>
    <dgm:cxn modelId="{668AA98B-7F4C-40D2-93EB-214917520A6F}" srcId="{0EC08E63-6C2C-4728-B7BC-FA8551B802BF}" destId="{8BBA5996-0011-4C94-A8DF-49F2E84A88E7}" srcOrd="4" destOrd="0" parTransId="{440EB1C5-8804-4AD5-B828-D646EC47AAF8}" sibTransId="{020F562F-B06F-40E3-8833-7F7635877CFE}"/>
    <dgm:cxn modelId="{B31F3D8D-9595-4259-9E14-9D0472406EDA}" type="presOf" srcId="{CA97E9F0-CED1-45E8-9E4C-C63EECE185A0}" destId="{F37C751B-4813-4975-A7C6-16A8645FF41F}" srcOrd="0" destOrd="0" presId="urn:microsoft.com/office/officeart/2005/8/layout/cycle6"/>
    <dgm:cxn modelId="{F34CA8A1-840C-4958-B187-BBBAF8E9E3B0}" type="presOf" srcId="{D7310607-A461-4DEA-8676-DF27DF59C108}" destId="{EF3C1E3A-A682-4C1D-AAD1-91072FC50FE3}" srcOrd="0" destOrd="0" presId="urn:microsoft.com/office/officeart/2005/8/layout/cycle6"/>
    <dgm:cxn modelId="{1E205EA6-0310-42D8-B47A-54CAA4902EFC}" srcId="{0EC08E63-6C2C-4728-B7BC-FA8551B802BF}" destId="{B619BA16-7B33-474D-BD9B-BD2900BDB761}" srcOrd="2" destOrd="0" parTransId="{4899D47E-3DA0-46E0-9CC8-164640399DB8}" sibTransId="{92B4D9DB-E93D-42A7-AB45-000866A5F90E}"/>
    <dgm:cxn modelId="{898B6BB1-81CC-4DF4-8636-7F47AF6B79F8}" type="presOf" srcId="{92B4D9DB-E93D-42A7-AB45-000866A5F90E}" destId="{235E4C0D-6079-48AF-879F-7CA74EE52AB5}" srcOrd="0" destOrd="0" presId="urn:microsoft.com/office/officeart/2005/8/layout/cycle6"/>
    <dgm:cxn modelId="{F84F41B9-93F2-493A-946B-80FC4CC8286B}" type="presOf" srcId="{7A2B2F10-6C95-4D1C-98DD-9B965AE82EFE}" destId="{65B4D21F-A544-4C12-BF08-1F897335F10B}" srcOrd="0" destOrd="0" presId="urn:microsoft.com/office/officeart/2005/8/layout/cycle6"/>
    <dgm:cxn modelId="{3BD4C0BB-4D00-49A5-8513-686877FA13DC}" type="presOf" srcId="{020F562F-B06F-40E3-8833-7F7635877CFE}" destId="{5F5A4EB8-E51E-4462-8E45-E2FE13655B2D}" srcOrd="0" destOrd="0" presId="urn:microsoft.com/office/officeart/2005/8/layout/cycle6"/>
    <dgm:cxn modelId="{49754AC5-D489-4480-A2F8-451E5A192C03}" type="presOf" srcId="{14D8BA25-DC82-4985-B477-701A617E0492}" destId="{C871CE7C-498E-41EE-816A-C2809CFEC26C}" srcOrd="0" destOrd="0" presId="urn:microsoft.com/office/officeart/2005/8/layout/cycle6"/>
    <dgm:cxn modelId="{34E558CB-F63C-4694-9509-40F8BBEA18D2}" type="presOf" srcId="{CE1A3807-9111-4E94-B43E-D871E10C7144}" destId="{3A3832D3-EB9B-4B17-B68E-558961FCA774}" srcOrd="0" destOrd="0" presId="urn:microsoft.com/office/officeart/2005/8/layout/cycle6"/>
    <dgm:cxn modelId="{3B6B46D0-BBA3-49FD-8F81-F6B8FE79124C}" type="presOf" srcId="{F8AC6DC0-E5B7-4251-9EC9-F674ED2211B4}" destId="{2EA2BE04-3ABD-482C-B0EB-2A9A6EAFC403}" srcOrd="0" destOrd="0" presId="urn:microsoft.com/office/officeart/2005/8/layout/cycle6"/>
    <dgm:cxn modelId="{47C792F2-F7AD-4214-A07C-D761213B0268}" type="presParOf" srcId="{86F4C53F-E0FC-477D-AC28-DF3A4143D58E}" destId="{F37C751B-4813-4975-A7C6-16A8645FF41F}" srcOrd="0" destOrd="0" presId="urn:microsoft.com/office/officeart/2005/8/layout/cycle6"/>
    <dgm:cxn modelId="{1D4CC911-983A-4E6B-A561-53F9D31642C2}" type="presParOf" srcId="{86F4C53F-E0FC-477D-AC28-DF3A4143D58E}" destId="{96AA2BF7-FC1F-4777-865C-B0D8E80505E0}" srcOrd="1" destOrd="0" presId="urn:microsoft.com/office/officeart/2005/8/layout/cycle6"/>
    <dgm:cxn modelId="{C6799C75-86EB-474F-B609-C634EA91CE47}" type="presParOf" srcId="{86F4C53F-E0FC-477D-AC28-DF3A4143D58E}" destId="{65B4D21F-A544-4C12-BF08-1F897335F10B}" srcOrd="2" destOrd="0" presId="urn:microsoft.com/office/officeart/2005/8/layout/cycle6"/>
    <dgm:cxn modelId="{1EA4E2FC-65A4-4999-8725-1551F26D8B39}" type="presParOf" srcId="{86F4C53F-E0FC-477D-AC28-DF3A4143D58E}" destId="{C871CE7C-498E-41EE-816A-C2809CFEC26C}" srcOrd="3" destOrd="0" presId="urn:microsoft.com/office/officeart/2005/8/layout/cycle6"/>
    <dgm:cxn modelId="{99B677A4-F349-4EF2-9531-9EE1A828DADF}" type="presParOf" srcId="{86F4C53F-E0FC-477D-AC28-DF3A4143D58E}" destId="{5782E880-D7F6-464C-8146-6BFDF2F5F094}" srcOrd="4" destOrd="0" presId="urn:microsoft.com/office/officeart/2005/8/layout/cycle6"/>
    <dgm:cxn modelId="{9D973418-3C8D-4FDE-8171-4F733F58B494}" type="presParOf" srcId="{86F4C53F-E0FC-477D-AC28-DF3A4143D58E}" destId="{2EA2BE04-3ABD-482C-B0EB-2A9A6EAFC403}" srcOrd="5" destOrd="0" presId="urn:microsoft.com/office/officeart/2005/8/layout/cycle6"/>
    <dgm:cxn modelId="{2C478C9F-B1D9-4D35-BA8E-0EC28EB88588}" type="presParOf" srcId="{86F4C53F-E0FC-477D-AC28-DF3A4143D58E}" destId="{8E16851F-66C3-4FA7-A87B-9D477E79D1D3}" srcOrd="6" destOrd="0" presId="urn:microsoft.com/office/officeart/2005/8/layout/cycle6"/>
    <dgm:cxn modelId="{93621425-7E9F-4C81-AA78-1F6E2FCF1F37}" type="presParOf" srcId="{86F4C53F-E0FC-477D-AC28-DF3A4143D58E}" destId="{8D815AD2-FF84-423F-93A8-D02F580211E6}" srcOrd="7" destOrd="0" presId="urn:microsoft.com/office/officeart/2005/8/layout/cycle6"/>
    <dgm:cxn modelId="{E6030EBB-7A0E-4B47-B8D9-7B2B07320350}" type="presParOf" srcId="{86F4C53F-E0FC-477D-AC28-DF3A4143D58E}" destId="{235E4C0D-6079-48AF-879F-7CA74EE52AB5}" srcOrd="8" destOrd="0" presId="urn:microsoft.com/office/officeart/2005/8/layout/cycle6"/>
    <dgm:cxn modelId="{110AE67D-0C66-4E9F-9C46-0176A625C5B7}" type="presParOf" srcId="{86F4C53F-E0FC-477D-AC28-DF3A4143D58E}" destId="{EF3C1E3A-A682-4C1D-AAD1-91072FC50FE3}" srcOrd="9" destOrd="0" presId="urn:microsoft.com/office/officeart/2005/8/layout/cycle6"/>
    <dgm:cxn modelId="{7B317454-03D3-49E2-9096-7D492E25951C}" type="presParOf" srcId="{86F4C53F-E0FC-477D-AC28-DF3A4143D58E}" destId="{B0644AA3-6EE4-4CAA-9BFE-39257FCA0930}" srcOrd="10" destOrd="0" presId="urn:microsoft.com/office/officeart/2005/8/layout/cycle6"/>
    <dgm:cxn modelId="{6D5730B5-2984-4EC2-9923-EF0320214642}" type="presParOf" srcId="{86F4C53F-E0FC-477D-AC28-DF3A4143D58E}" destId="{3A3832D3-EB9B-4B17-B68E-558961FCA774}" srcOrd="11" destOrd="0" presId="urn:microsoft.com/office/officeart/2005/8/layout/cycle6"/>
    <dgm:cxn modelId="{8DE91772-BDC3-4976-BA39-89D34AF686FC}" type="presParOf" srcId="{86F4C53F-E0FC-477D-AC28-DF3A4143D58E}" destId="{D59356D2-B10C-4FA1-85C5-C249917C883D}" srcOrd="12" destOrd="0" presId="urn:microsoft.com/office/officeart/2005/8/layout/cycle6"/>
    <dgm:cxn modelId="{3C5668C7-A750-4FB5-9BB0-B1FBAE4F44E3}" type="presParOf" srcId="{86F4C53F-E0FC-477D-AC28-DF3A4143D58E}" destId="{53D60F00-CBA6-4D28-A32A-6931FE6C7520}" srcOrd="13" destOrd="0" presId="urn:microsoft.com/office/officeart/2005/8/layout/cycle6"/>
    <dgm:cxn modelId="{16BBC8FE-80C7-4512-8582-C57230662EFD}" type="presParOf" srcId="{86F4C53F-E0FC-477D-AC28-DF3A4143D58E}" destId="{5F5A4EB8-E51E-4462-8E45-E2FE13655B2D}" srcOrd="14" destOrd="0" presId="urn:microsoft.com/office/officeart/2005/8/layout/cycle6"/>
    <dgm:cxn modelId="{C05989A7-D921-45ED-8938-D3F403A261E3}" type="presParOf" srcId="{86F4C53F-E0FC-477D-AC28-DF3A4143D58E}" destId="{EE45E603-0AD8-4E55-BA6B-2289E1B1FA86}" srcOrd="15" destOrd="0" presId="urn:microsoft.com/office/officeart/2005/8/layout/cycle6"/>
    <dgm:cxn modelId="{3A651855-1359-4816-8D09-1999164920A0}" type="presParOf" srcId="{86F4C53F-E0FC-477D-AC28-DF3A4143D58E}" destId="{E11752C6-176C-4C94-A43D-47627EB5148C}" srcOrd="16" destOrd="0" presId="urn:microsoft.com/office/officeart/2005/8/layout/cycle6"/>
    <dgm:cxn modelId="{A1298135-72FA-4B7F-A1F2-7E856B828552}" type="presParOf" srcId="{86F4C53F-E0FC-477D-AC28-DF3A4143D58E}" destId="{CBEC7ED1-01BA-42F0-B201-88407372FCB8}" srcOrd="17" destOrd="0" presId="urn:microsoft.com/office/officeart/2005/8/layout/cycle6"/>
    <dgm:cxn modelId="{8D2FC9BE-403D-47FB-9016-AD9E1204FE2F}" type="presParOf" srcId="{86F4C53F-E0FC-477D-AC28-DF3A4143D58E}" destId="{BB048F65-961D-4F95-A571-FC3E807CDCD4}" srcOrd="18" destOrd="0" presId="urn:microsoft.com/office/officeart/2005/8/layout/cycle6"/>
    <dgm:cxn modelId="{47110D06-8CC5-4A1D-9C3A-C4B91D8EBE1F}" type="presParOf" srcId="{86F4C53F-E0FC-477D-AC28-DF3A4143D58E}" destId="{3F4A303B-5DCB-432E-A631-57FEB9F2A510}" srcOrd="19" destOrd="0" presId="urn:microsoft.com/office/officeart/2005/8/layout/cycle6"/>
    <dgm:cxn modelId="{B4D2EA2E-3916-4FE3-868D-CEFCA093F1A0}" type="presParOf" srcId="{86F4C53F-E0FC-477D-AC28-DF3A4143D58E}" destId="{F2D4A00A-B49D-4A8A-BEE6-921B66A88F10}" srcOrd="20" destOrd="0" presId="urn:microsoft.com/office/officeart/2005/8/layout/cycle6"/>
    <dgm:cxn modelId="{054DF7C1-ABBD-4498-9306-D0E58931C0FC}" type="presParOf" srcId="{86F4C53F-E0FC-477D-AC28-DF3A4143D58E}" destId="{64C22DB2-A08A-40D0-809E-0837DD11594F}" srcOrd="21" destOrd="0" presId="urn:microsoft.com/office/officeart/2005/8/layout/cycle6"/>
    <dgm:cxn modelId="{C55A1C27-C83C-4E7C-91BB-D2A792F4F5B0}" type="presParOf" srcId="{86F4C53F-E0FC-477D-AC28-DF3A4143D58E}" destId="{96348F94-7818-46DB-8027-DF901B6B244E}" srcOrd="22" destOrd="0" presId="urn:microsoft.com/office/officeart/2005/8/layout/cycle6"/>
    <dgm:cxn modelId="{C175B2AD-1CEB-4E30-B414-CB6C0E8BE4E7}" type="presParOf" srcId="{86F4C53F-E0FC-477D-AC28-DF3A4143D58E}" destId="{09B45C10-07A0-46BF-81C8-F7F243F3AE5E}" srcOrd="23"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21B51CA-DCA1-440D-9DF8-65F1525984FF}" type="doc">
      <dgm:prSet loTypeId="urn:microsoft.com/office/officeart/2008/layout/AscendingPictureAccentProcess" loCatId="process" qsTypeId="urn:microsoft.com/office/officeart/2005/8/quickstyle/simple1" qsCatId="simple" csTypeId="urn:microsoft.com/office/officeart/2005/8/colors/colorful5" csCatId="colorful" phldr="1"/>
      <dgm:spPr/>
      <dgm:t>
        <a:bodyPr/>
        <a:lstStyle/>
        <a:p>
          <a:endParaRPr lang="en-GB"/>
        </a:p>
      </dgm:t>
    </dgm:pt>
    <dgm:pt modelId="{549D190D-EF1D-4BCD-97EC-04E3DDA9E1AB}">
      <dgm:prSet phldrT="[Text]" custT="1"/>
      <dgm:spPr/>
      <dgm:t>
        <a:bodyPr/>
        <a:lstStyle/>
        <a:p>
          <a:r>
            <a:rPr lang="en-US" sz="2000" dirty="0">
              <a:solidFill>
                <a:schemeClr val="bg1"/>
              </a:solidFill>
              <a:latin typeface="Fira Sans Condensed" panose="020B0503050000020004" pitchFamily="34" charset="0"/>
            </a:rPr>
            <a:t>Women reported being more </a:t>
          </a:r>
          <a:r>
            <a:rPr lang="en-US" sz="2000" b="1" dirty="0">
              <a:solidFill>
                <a:schemeClr val="bg1"/>
              </a:solidFill>
              <a:latin typeface="Fira Sans Condensed" panose="020B0503050000020004" pitchFamily="34" charset="0"/>
            </a:rPr>
            <a:t>confident negotiating with their household members</a:t>
          </a:r>
          <a:r>
            <a:rPr lang="en-US" sz="2000" dirty="0">
              <a:solidFill>
                <a:schemeClr val="bg1"/>
              </a:solidFill>
              <a:latin typeface="Fira Sans Condensed" panose="020B0503050000020004" pitchFamily="34" charset="0"/>
            </a:rPr>
            <a:t>, especially their spouses, and budgeting for their needs as part of a household savings plan.</a:t>
          </a:r>
          <a:endParaRPr lang="en-GB" sz="2000" dirty="0">
            <a:solidFill>
              <a:schemeClr val="bg1"/>
            </a:solidFill>
            <a:latin typeface="Fira Sans Condensed" panose="020B0503050000020004" pitchFamily="34" charset="0"/>
          </a:endParaRPr>
        </a:p>
      </dgm:t>
    </dgm:pt>
    <dgm:pt modelId="{E4FFAE95-BE40-416A-86B7-2D0BE192CF98}" type="parTrans" cxnId="{B7261364-4419-4CB8-9363-4290D3A5ECAF}">
      <dgm:prSet/>
      <dgm:spPr/>
      <dgm:t>
        <a:bodyPr/>
        <a:lstStyle/>
        <a:p>
          <a:endParaRPr lang="en-GB"/>
        </a:p>
      </dgm:t>
    </dgm:pt>
    <dgm:pt modelId="{3D7B5B7B-B90D-45C7-8C60-C8CFD8B6A94A}" type="sibTrans" cxnId="{B7261364-4419-4CB8-9363-4290D3A5ECAF}">
      <dgm:prSet/>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t>
        <a:bodyPr/>
        <a:lstStyle/>
        <a:p>
          <a:endParaRPr lang="en-GB"/>
        </a:p>
      </dgm:t>
      <dgm:extLst>
        <a:ext uri="{E40237B7-FDA0-4F09-8148-C483321AD2D9}">
          <dgm14:cNvPr xmlns:dgm14="http://schemas.microsoft.com/office/drawing/2010/diagram" id="0" name="" descr="Family with two children with solid fill"/>
        </a:ext>
      </dgm:extLst>
    </dgm:pt>
    <dgm:pt modelId="{994D6C8D-EC5C-4643-B985-84E5B5CA7A1C}">
      <dgm:prSet phldrT="[Text]" custT="1"/>
      <dgm:spPr/>
      <dgm:t>
        <a:bodyPr/>
        <a:lstStyle/>
        <a:p>
          <a:r>
            <a:rPr lang="en-US" sz="2000" b="0" dirty="0">
              <a:latin typeface="Fira Sans Condensed" panose="020B0503050000020004" pitchFamily="34" charset="0"/>
            </a:rPr>
            <a:t>Women are actively engaged in joint decision-making with their spouses, setting financial goals and having a voice in family decisions. </a:t>
          </a:r>
          <a:endParaRPr lang="en-GB" sz="2000" b="0" dirty="0">
            <a:latin typeface="Fira Sans Condensed" panose="020B0503050000020004" pitchFamily="34" charset="0"/>
          </a:endParaRPr>
        </a:p>
      </dgm:t>
    </dgm:pt>
    <dgm:pt modelId="{942A9674-BFCF-42C3-B3E9-7ADCAEEE18D1}" type="parTrans" cxnId="{2AB1CA5D-E984-4419-BD81-65BA51C8C3F6}">
      <dgm:prSet/>
      <dgm:spPr/>
      <dgm:t>
        <a:bodyPr/>
        <a:lstStyle/>
        <a:p>
          <a:endParaRPr lang="en-GB"/>
        </a:p>
      </dgm:t>
    </dgm:pt>
    <dgm:pt modelId="{A54052FE-A267-4DD4-ADE1-EE8FF7363D81}" type="sibTrans" cxnId="{2AB1CA5D-E984-4419-BD81-65BA51C8C3F6}">
      <dgm:prSet/>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t>
        <a:bodyPr/>
        <a:lstStyle/>
        <a:p>
          <a:endParaRPr lang="en-GB"/>
        </a:p>
      </dgm:t>
      <dgm:extLst>
        <a:ext uri="{E40237B7-FDA0-4F09-8148-C483321AD2D9}">
          <dgm14:cNvPr xmlns:dgm14="http://schemas.microsoft.com/office/drawing/2010/diagram" id="0" name="" descr="Group of women with solid fill"/>
        </a:ext>
      </dgm:extLst>
    </dgm:pt>
    <dgm:pt modelId="{58639EBA-442D-49B4-A3CC-2ABB2C541D6C}">
      <dgm:prSet phldrT="[Text]" custT="1"/>
      <dgm:spPr>
        <a:solidFill>
          <a:schemeClr val="bg2">
            <a:lumMod val="50000"/>
          </a:schemeClr>
        </a:solidFill>
      </dgm:spPr>
      <dgm:t>
        <a:bodyPr/>
        <a:lstStyle/>
        <a:p>
          <a:r>
            <a:rPr lang="en-US" sz="2000" b="1" dirty="0">
              <a:latin typeface="Fira Sans Condensed" panose="020B0503050000020004" pitchFamily="34" charset="0"/>
            </a:rPr>
            <a:t>Financial literacy training </a:t>
          </a:r>
          <a:r>
            <a:rPr lang="en-US" sz="2000" dirty="0">
              <a:latin typeface="Fira Sans Condensed" panose="020B0503050000020004" pitchFamily="34" charset="0"/>
            </a:rPr>
            <a:t>has reinforced savings capacity for participating members, from an average of UGX 204,532 ($58) to UGX 278,346 ($80</a:t>
          </a:r>
          <a:endParaRPr lang="en-GB" sz="2000" dirty="0">
            <a:latin typeface="Fira Sans Condensed" panose="020B0503050000020004" pitchFamily="34" charset="0"/>
          </a:endParaRPr>
        </a:p>
      </dgm:t>
    </dgm:pt>
    <dgm:pt modelId="{BF832B81-05D4-48F7-969D-2CCF8CCB3D92}" type="parTrans" cxnId="{308009E4-8017-4B9F-AE85-0408DA94E886}">
      <dgm:prSet/>
      <dgm:spPr/>
      <dgm:t>
        <a:bodyPr/>
        <a:lstStyle/>
        <a:p>
          <a:endParaRPr lang="en-GB"/>
        </a:p>
      </dgm:t>
    </dgm:pt>
    <dgm:pt modelId="{74BAAAFD-1E81-4C28-8A2B-8850A200935C}" type="sibTrans" cxnId="{308009E4-8017-4B9F-AE85-0408DA94E886}">
      <dgm:prSet/>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t>
        <a:bodyPr/>
        <a:lstStyle/>
        <a:p>
          <a:endParaRPr lang="en-GB"/>
        </a:p>
      </dgm:t>
      <dgm:extLst>
        <a:ext uri="{E40237B7-FDA0-4F09-8148-C483321AD2D9}">
          <dgm14:cNvPr xmlns:dgm14="http://schemas.microsoft.com/office/drawing/2010/diagram" id="0" name="" descr="Coins outline"/>
        </a:ext>
      </dgm:extLst>
    </dgm:pt>
    <dgm:pt modelId="{F8551466-D26D-46E9-BBC4-F37B47BA4080}" type="pres">
      <dgm:prSet presAssocID="{621B51CA-DCA1-440D-9DF8-65F1525984FF}" presName="Name0" presStyleCnt="0">
        <dgm:presLayoutVars>
          <dgm:chMax val="7"/>
          <dgm:chPref val="7"/>
          <dgm:dir/>
        </dgm:presLayoutVars>
      </dgm:prSet>
      <dgm:spPr/>
    </dgm:pt>
    <dgm:pt modelId="{2E7DE2E5-E972-4B4E-82FB-BB7CE8506880}" type="pres">
      <dgm:prSet presAssocID="{621B51CA-DCA1-440D-9DF8-65F1525984FF}" presName="dot1" presStyleLbl="alignNode1" presStyleIdx="0" presStyleCnt="12"/>
      <dgm:spPr/>
    </dgm:pt>
    <dgm:pt modelId="{D3A4D5C7-0126-4D6A-A58A-6937159C5808}" type="pres">
      <dgm:prSet presAssocID="{621B51CA-DCA1-440D-9DF8-65F1525984FF}" presName="dot2" presStyleLbl="alignNode1" presStyleIdx="1" presStyleCnt="12"/>
      <dgm:spPr/>
    </dgm:pt>
    <dgm:pt modelId="{372F5CE6-2322-4D8C-A351-6F159C75FC05}" type="pres">
      <dgm:prSet presAssocID="{621B51CA-DCA1-440D-9DF8-65F1525984FF}" presName="dot3" presStyleLbl="alignNode1" presStyleIdx="2" presStyleCnt="12"/>
      <dgm:spPr/>
    </dgm:pt>
    <dgm:pt modelId="{A23BE3E2-0164-4D47-8BCA-8F2FD7A119D6}" type="pres">
      <dgm:prSet presAssocID="{621B51CA-DCA1-440D-9DF8-65F1525984FF}" presName="dot4" presStyleLbl="alignNode1" presStyleIdx="3" presStyleCnt="12"/>
      <dgm:spPr/>
    </dgm:pt>
    <dgm:pt modelId="{4218F914-D1DF-4410-964E-A939D6E1EA63}" type="pres">
      <dgm:prSet presAssocID="{621B51CA-DCA1-440D-9DF8-65F1525984FF}" presName="dot5" presStyleLbl="alignNode1" presStyleIdx="4" presStyleCnt="12"/>
      <dgm:spPr/>
    </dgm:pt>
    <dgm:pt modelId="{C2C3104A-AB73-4558-913A-4B12A6804DD9}" type="pres">
      <dgm:prSet presAssocID="{621B51CA-DCA1-440D-9DF8-65F1525984FF}" presName="dotArrow1" presStyleLbl="alignNode1" presStyleIdx="5" presStyleCnt="12"/>
      <dgm:spPr/>
    </dgm:pt>
    <dgm:pt modelId="{266553E1-6348-450A-9F2A-9E353AAD3A0F}" type="pres">
      <dgm:prSet presAssocID="{621B51CA-DCA1-440D-9DF8-65F1525984FF}" presName="dotArrow2" presStyleLbl="alignNode1" presStyleIdx="6" presStyleCnt="12"/>
      <dgm:spPr/>
    </dgm:pt>
    <dgm:pt modelId="{C3B2B001-902C-4711-8450-73CA22162ABF}" type="pres">
      <dgm:prSet presAssocID="{621B51CA-DCA1-440D-9DF8-65F1525984FF}" presName="dotArrow3" presStyleLbl="alignNode1" presStyleIdx="7" presStyleCnt="12"/>
      <dgm:spPr/>
    </dgm:pt>
    <dgm:pt modelId="{7D4C3716-3586-4D8C-A304-F0C7ADE6A536}" type="pres">
      <dgm:prSet presAssocID="{621B51CA-DCA1-440D-9DF8-65F1525984FF}" presName="dotArrow4" presStyleLbl="alignNode1" presStyleIdx="8" presStyleCnt="12"/>
      <dgm:spPr/>
    </dgm:pt>
    <dgm:pt modelId="{39680A12-D822-4B4C-A87C-08FB2D7C31CD}" type="pres">
      <dgm:prSet presAssocID="{621B51CA-DCA1-440D-9DF8-65F1525984FF}" presName="dotArrow5" presStyleLbl="alignNode1" presStyleIdx="9" presStyleCnt="12"/>
      <dgm:spPr/>
    </dgm:pt>
    <dgm:pt modelId="{7BAA4A4F-FB84-4390-85E0-88FBA1706375}" type="pres">
      <dgm:prSet presAssocID="{621B51CA-DCA1-440D-9DF8-65F1525984FF}" presName="dotArrow6" presStyleLbl="alignNode1" presStyleIdx="10" presStyleCnt="12"/>
      <dgm:spPr/>
    </dgm:pt>
    <dgm:pt modelId="{49FE1211-63B7-4EC7-888E-8B788C93CB1D}" type="pres">
      <dgm:prSet presAssocID="{621B51CA-DCA1-440D-9DF8-65F1525984FF}" presName="dotArrow7" presStyleLbl="alignNode1" presStyleIdx="11" presStyleCnt="12"/>
      <dgm:spPr/>
    </dgm:pt>
    <dgm:pt modelId="{F34975CF-23E8-484E-9B6B-3CFDA3AAAAD1}" type="pres">
      <dgm:prSet presAssocID="{549D190D-EF1D-4BCD-97EC-04E3DDA9E1AB}" presName="parTx1" presStyleLbl="node1" presStyleIdx="0" presStyleCnt="3" custScaleX="213998" custScaleY="265090" custLinFactY="38987" custLinFactNeighborX="73056" custLinFactNeighborY="100000"/>
      <dgm:spPr/>
    </dgm:pt>
    <dgm:pt modelId="{4E0932D0-EDF1-4190-94BC-9DEBDFCD410D}" type="pres">
      <dgm:prSet presAssocID="{3D7B5B7B-B90D-45C7-8C60-C8CFD8B6A94A}" presName="picture1" presStyleCnt="0"/>
      <dgm:spPr/>
    </dgm:pt>
    <dgm:pt modelId="{33AB8DDE-E200-49F0-A445-CED09B073740}" type="pres">
      <dgm:prSet presAssocID="{3D7B5B7B-B90D-45C7-8C60-C8CFD8B6A94A}" presName="imageRepeatNode" presStyleLbl="fgImgPlace1" presStyleIdx="0" presStyleCnt="3" custScaleX="140397" custScaleY="133578" custLinFactNeighborX="17858" custLinFactNeighborY="2678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pt>
    <dgm:pt modelId="{0A093828-BCE6-428E-AFD6-5E9B434E2231}" type="pres">
      <dgm:prSet presAssocID="{58639EBA-442D-49B4-A3CC-2ABB2C541D6C}" presName="parTx2" presStyleLbl="node1" presStyleIdx="1" presStyleCnt="3" custScaleX="216160" custScaleY="207454" custLinFactNeighborX="65898" custLinFactNeighborY="22098"/>
      <dgm:spPr/>
    </dgm:pt>
    <dgm:pt modelId="{A7B43089-81CE-4A25-9105-C0C403B1141F}" type="pres">
      <dgm:prSet presAssocID="{74BAAAFD-1E81-4C28-8A2B-8850A200935C}" presName="picture2" presStyleCnt="0"/>
      <dgm:spPr/>
    </dgm:pt>
    <dgm:pt modelId="{277DEC5A-A125-4CF0-8A67-689AE586161F}" type="pres">
      <dgm:prSet presAssocID="{74BAAAFD-1E81-4C28-8A2B-8850A200935C}" presName="imageRepeatNode" presStyleLbl="fgImgPlace1" presStyleIdx="1" presStyleCnt="3" custScaleX="156972" custScaleY="112155" custLinFactNeighborX="-18768" custLinFactNeighborY="330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pt>
    <dgm:pt modelId="{865BC378-DD85-4957-9043-B9AE8B4D3DB7}" type="pres">
      <dgm:prSet presAssocID="{994D6C8D-EC5C-4643-B985-84E5B5CA7A1C}" presName="parTx3" presStyleLbl="node1" presStyleIdx="2" presStyleCnt="3" custScaleX="187630" custScaleY="265201" custLinFactNeighborX="54847" custLinFactNeighborY="-37372"/>
      <dgm:spPr/>
    </dgm:pt>
    <dgm:pt modelId="{0354580F-19D4-486D-8681-3BB1AB808AE6}" type="pres">
      <dgm:prSet presAssocID="{A54052FE-A267-4DD4-ADE1-EE8FF7363D81}" presName="picture3" presStyleCnt="0"/>
      <dgm:spPr/>
    </dgm:pt>
    <dgm:pt modelId="{E59194CC-EFC9-47A9-BFD7-4A0ED5D877E2}" type="pres">
      <dgm:prSet presAssocID="{A54052FE-A267-4DD4-ADE1-EE8FF7363D81}" presName="imageRepeatNode" presStyleLbl="fgImgPlace1" presStyleIdx="2" presStyleCnt="3" custScaleX="113299" custScaleY="118271" custLinFactNeighborX="-19307" custLinFactNeighborY="12099"/>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pt>
  </dgm:ptLst>
  <dgm:cxnLst>
    <dgm:cxn modelId="{1AD32401-FC0A-4826-A6AB-082E1751E665}" type="presOf" srcId="{58639EBA-442D-49B4-A3CC-2ABB2C541D6C}" destId="{0A093828-BCE6-428E-AFD6-5E9B434E2231}" srcOrd="0" destOrd="0" presId="urn:microsoft.com/office/officeart/2008/layout/AscendingPictureAccentProcess"/>
    <dgm:cxn modelId="{6CC37110-36EB-4995-A448-DD76D01BA06B}" type="presOf" srcId="{A54052FE-A267-4DD4-ADE1-EE8FF7363D81}" destId="{E59194CC-EFC9-47A9-BFD7-4A0ED5D877E2}" srcOrd="0" destOrd="0" presId="urn:microsoft.com/office/officeart/2008/layout/AscendingPictureAccentProcess"/>
    <dgm:cxn modelId="{2EFCEC11-8ACA-460F-AC9A-0AAA2E0CCDAE}" type="presOf" srcId="{3D7B5B7B-B90D-45C7-8C60-C8CFD8B6A94A}" destId="{33AB8DDE-E200-49F0-A445-CED09B073740}" srcOrd="0" destOrd="0" presId="urn:microsoft.com/office/officeart/2008/layout/AscendingPictureAccentProcess"/>
    <dgm:cxn modelId="{B8ABBD1F-6886-49BE-853F-B8D28F6BB78F}" type="presOf" srcId="{621B51CA-DCA1-440D-9DF8-65F1525984FF}" destId="{F8551466-D26D-46E9-BBC4-F37B47BA4080}" srcOrd="0" destOrd="0" presId="urn:microsoft.com/office/officeart/2008/layout/AscendingPictureAccentProcess"/>
    <dgm:cxn modelId="{2AB1CA5D-E984-4419-BD81-65BA51C8C3F6}" srcId="{621B51CA-DCA1-440D-9DF8-65F1525984FF}" destId="{994D6C8D-EC5C-4643-B985-84E5B5CA7A1C}" srcOrd="2" destOrd="0" parTransId="{942A9674-BFCF-42C3-B3E9-7ADCAEEE18D1}" sibTransId="{A54052FE-A267-4DD4-ADE1-EE8FF7363D81}"/>
    <dgm:cxn modelId="{B7261364-4419-4CB8-9363-4290D3A5ECAF}" srcId="{621B51CA-DCA1-440D-9DF8-65F1525984FF}" destId="{549D190D-EF1D-4BCD-97EC-04E3DDA9E1AB}" srcOrd="0" destOrd="0" parTransId="{E4FFAE95-BE40-416A-86B7-2D0BE192CF98}" sibTransId="{3D7B5B7B-B90D-45C7-8C60-C8CFD8B6A94A}"/>
    <dgm:cxn modelId="{A07C22B0-3A09-4B99-AF3F-1ECC036A7B2A}" type="presOf" srcId="{994D6C8D-EC5C-4643-B985-84E5B5CA7A1C}" destId="{865BC378-DD85-4957-9043-B9AE8B4D3DB7}" srcOrd="0" destOrd="0" presId="urn:microsoft.com/office/officeart/2008/layout/AscendingPictureAccentProcess"/>
    <dgm:cxn modelId="{4B7BD8DC-8E25-4A1A-B1B0-16B62010E090}" type="presOf" srcId="{549D190D-EF1D-4BCD-97EC-04E3DDA9E1AB}" destId="{F34975CF-23E8-484E-9B6B-3CFDA3AAAAD1}" srcOrd="0" destOrd="0" presId="urn:microsoft.com/office/officeart/2008/layout/AscendingPictureAccentProcess"/>
    <dgm:cxn modelId="{308009E4-8017-4B9F-AE85-0408DA94E886}" srcId="{621B51CA-DCA1-440D-9DF8-65F1525984FF}" destId="{58639EBA-442D-49B4-A3CC-2ABB2C541D6C}" srcOrd="1" destOrd="0" parTransId="{BF832B81-05D4-48F7-969D-2CCF8CCB3D92}" sibTransId="{74BAAAFD-1E81-4C28-8A2B-8850A200935C}"/>
    <dgm:cxn modelId="{DEE5CFEF-FE7D-4CCA-94AB-89FB00E7CA45}" type="presOf" srcId="{74BAAAFD-1E81-4C28-8A2B-8850A200935C}" destId="{277DEC5A-A125-4CF0-8A67-689AE586161F}" srcOrd="0" destOrd="0" presId="urn:microsoft.com/office/officeart/2008/layout/AscendingPictureAccentProcess"/>
    <dgm:cxn modelId="{0461E0F9-C17C-4A8B-8786-C9A517FBAC3D}" type="presParOf" srcId="{F8551466-D26D-46E9-BBC4-F37B47BA4080}" destId="{2E7DE2E5-E972-4B4E-82FB-BB7CE8506880}" srcOrd="0" destOrd="0" presId="urn:microsoft.com/office/officeart/2008/layout/AscendingPictureAccentProcess"/>
    <dgm:cxn modelId="{F3EBA2D1-400E-4D34-AB50-8DC891127697}" type="presParOf" srcId="{F8551466-D26D-46E9-BBC4-F37B47BA4080}" destId="{D3A4D5C7-0126-4D6A-A58A-6937159C5808}" srcOrd="1" destOrd="0" presId="urn:microsoft.com/office/officeart/2008/layout/AscendingPictureAccentProcess"/>
    <dgm:cxn modelId="{3A08A400-8EEF-4808-8063-3EA015764330}" type="presParOf" srcId="{F8551466-D26D-46E9-BBC4-F37B47BA4080}" destId="{372F5CE6-2322-4D8C-A351-6F159C75FC05}" srcOrd="2" destOrd="0" presId="urn:microsoft.com/office/officeart/2008/layout/AscendingPictureAccentProcess"/>
    <dgm:cxn modelId="{BDCB3D71-B4B2-4789-B607-D9EF12B281E3}" type="presParOf" srcId="{F8551466-D26D-46E9-BBC4-F37B47BA4080}" destId="{A23BE3E2-0164-4D47-8BCA-8F2FD7A119D6}" srcOrd="3" destOrd="0" presId="urn:microsoft.com/office/officeart/2008/layout/AscendingPictureAccentProcess"/>
    <dgm:cxn modelId="{C9EDC241-A412-4EB1-A934-2182C8BBFD72}" type="presParOf" srcId="{F8551466-D26D-46E9-BBC4-F37B47BA4080}" destId="{4218F914-D1DF-4410-964E-A939D6E1EA63}" srcOrd="4" destOrd="0" presId="urn:microsoft.com/office/officeart/2008/layout/AscendingPictureAccentProcess"/>
    <dgm:cxn modelId="{8E84D0B7-C595-4BA1-A82D-C08C8AD7D1DC}" type="presParOf" srcId="{F8551466-D26D-46E9-BBC4-F37B47BA4080}" destId="{C2C3104A-AB73-4558-913A-4B12A6804DD9}" srcOrd="5" destOrd="0" presId="urn:microsoft.com/office/officeart/2008/layout/AscendingPictureAccentProcess"/>
    <dgm:cxn modelId="{9CCE987B-A026-44AD-93D4-A2FA758B2161}" type="presParOf" srcId="{F8551466-D26D-46E9-BBC4-F37B47BA4080}" destId="{266553E1-6348-450A-9F2A-9E353AAD3A0F}" srcOrd="6" destOrd="0" presId="urn:microsoft.com/office/officeart/2008/layout/AscendingPictureAccentProcess"/>
    <dgm:cxn modelId="{FC3426EE-D596-494E-8091-51D3C7DF713F}" type="presParOf" srcId="{F8551466-D26D-46E9-BBC4-F37B47BA4080}" destId="{C3B2B001-902C-4711-8450-73CA22162ABF}" srcOrd="7" destOrd="0" presId="urn:microsoft.com/office/officeart/2008/layout/AscendingPictureAccentProcess"/>
    <dgm:cxn modelId="{F466A2E0-09D6-40B3-9388-C1BA8F508CF2}" type="presParOf" srcId="{F8551466-D26D-46E9-BBC4-F37B47BA4080}" destId="{7D4C3716-3586-4D8C-A304-F0C7ADE6A536}" srcOrd="8" destOrd="0" presId="urn:microsoft.com/office/officeart/2008/layout/AscendingPictureAccentProcess"/>
    <dgm:cxn modelId="{E586FBF7-B1FF-4B5C-B449-EB3082CC68D0}" type="presParOf" srcId="{F8551466-D26D-46E9-BBC4-F37B47BA4080}" destId="{39680A12-D822-4B4C-A87C-08FB2D7C31CD}" srcOrd="9" destOrd="0" presId="urn:microsoft.com/office/officeart/2008/layout/AscendingPictureAccentProcess"/>
    <dgm:cxn modelId="{978C2B0F-29C0-4DA6-985F-F81D653CBDBF}" type="presParOf" srcId="{F8551466-D26D-46E9-BBC4-F37B47BA4080}" destId="{7BAA4A4F-FB84-4390-85E0-88FBA1706375}" srcOrd="10" destOrd="0" presId="urn:microsoft.com/office/officeart/2008/layout/AscendingPictureAccentProcess"/>
    <dgm:cxn modelId="{E7A21972-1AA8-496D-845B-9CB2DFA0DE1F}" type="presParOf" srcId="{F8551466-D26D-46E9-BBC4-F37B47BA4080}" destId="{49FE1211-63B7-4EC7-888E-8B788C93CB1D}" srcOrd="11" destOrd="0" presId="urn:microsoft.com/office/officeart/2008/layout/AscendingPictureAccentProcess"/>
    <dgm:cxn modelId="{839FDAAE-0A6D-40A2-B930-98B71FAD6AA6}" type="presParOf" srcId="{F8551466-D26D-46E9-BBC4-F37B47BA4080}" destId="{F34975CF-23E8-484E-9B6B-3CFDA3AAAAD1}" srcOrd="12" destOrd="0" presId="urn:microsoft.com/office/officeart/2008/layout/AscendingPictureAccentProcess"/>
    <dgm:cxn modelId="{96F28FDC-E65D-49B6-A24D-2012FCD667C0}" type="presParOf" srcId="{F8551466-D26D-46E9-BBC4-F37B47BA4080}" destId="{4E0932D0-EDF1-4190-94BC-9DEBDFCD410D}" srcOrd="13" destOrd="0" presId="urn:microsoft.com/office/officeart/2008/layout/AscendingPictureAccentProcess"/>
    <dgm:cxn modelId="{F2CF69CE-45ED-418A-9172-81891D1E1937}" type="presParOf" srcId="{4E0932D0-EDF1-4190-94BC-9DEBDFCD410D}" destId="{33AB8DDE-E200-49F0-A445-CED09B073740}" srcOrd="0" destOrd="0" presId="urn:microsoft.com/office/officeart/2008/layout/AscendingPictureAccentProcess"/>
    <dgm:cxn modelId="{84665618-C8B7-4319-B0AA-0AD9370F9B0E}" type="presParOf" srcId="{F8551466-D26D-46E9-BBC4-F37B47BA4080}" destId="{0A093828-BCE6-428E-AFD6-5E9B434E2231}" srcOrd="14" destOrd="0" presId="urn:microsoft.com/office/officeart/2008/layout/AscendingPictureAccentProcess"/>
    <dgm:cxn modelId="{E2C98864-0F87-4E4B-B70F-A55CB575AB57}" type="presParOf" srcId="{F8551466-D26D-46E9-BBC4-F37B47BA4080}" destId="{A7B43089-81CE-4A25-9105-C0C403B1141F}" srcOrd="15" destOrd="0" presId="urn:microsoft.com/office/officeart/2008/layout/AscendingPictureAccentProcess"/>
    <dgm:cxn modelId="{216919F7-5053-44D8-AD0D-082BC8BB4E22}" type="presParOf" srcId="{A7B43089-81CE-4A25-9105-C0C403B1141F}" destId="{277DEC5A-A125-4CF0-8A67-689AE586161F}" srcOrd="0" destOrd="0" presId="urn:microsoft.com/office/officeart/2008/layout/AscendingPictureAccentProcess"/>
    <dgm:cxn modelId="{1BFDCE16-F660-449C-AFB6-24912B735673}" type="presParOf" srcId="{F8551466-D26D-46E9-BBC4-F37B47BA4080}" destId="{865BC378-DD85-4957-9043-B9AE8B4D3DB7}" srcOrd="16" destOrd="0" presId="urn:microsoft.com/office/officeart/2008/layout/AscendingPictureAccentProcess"/>
    <dgm:cxn modelId="{3F539513-209B-4138-ADE9-DB1C2983D79A}" type="presParOf" srcId="{F8551466-D26D-46E9-BBC4-F37B47BA4080}" destId="{0354580F-19D4-486D-8681-3BB1AB808AE6}" srcOrd="17" destOrd="0" presId="urn:microsoft.com/office/officeart/2008/layout/AscendingPictureAccentProcess"/>
    <dgm:cxn modelId="{2EED4958-57E3-40BF-82B0-9EA68A0708C3}" type="presParOf" srcId="{0354580F-19D4-486D-8681-3BB1AB808AE6}" destId="{E59194CC-EFC9-47A9-BFD7-4A0ED5D877E2}"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DF5BB6F-396E-45EA-834C-0848A5FF1C34}"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GB"/>
        </a:p>
      </dgm:t>
    </dgm:pt>
    <dgm:pt modelId="{7AA72CEC-8176-4159-A8A1-3D765A5563FA}">
      <dgm:prSet phldrT="[Text]" custT="1"/>
      <dgm:spPr/>
      <dgm:t>
        <a:bodyPr/>
        <a:lstStyle/>
        <a:p>
          <a:pPr algn="just">
            <a:buFont typeface="+mj-lt"/>
            <a:buAutoNum type="arabicPeriod"/>
          </a:pPr>
          <a:r>
            <a:rPr lang="en-US" sz="2800" b="1">
              <a:latin typeface="Fira Sans Condensed" panose="020B0503050000020004" pitchFamily="34" charset="0"/>
            </a:rPr>
            <a:t>Digital solutions </a:t>
          </a:r>
          <a:r>
            <a:rPr lang="en-US" sz="2800">
              <a:latin typeface="Fira Sans Condensed" panose="020B0503050000020004" pitchFamily="34" charset="0"/>
            </a:rPr>
            <a:t>are relevant to women, VSLA members and community at large, as long as they’re reliable, and members are empowered and equipped with the knowledge to harness them</a:t>
          </a:r>
          <a:endParaRPr lang="en-GB" sz="2800" dirty="0">
            <a:latin typeface="Fira Sans Condensed" panose="020B0503050000020004" pitchFamily="34" charset="0"/>
          </a:endParaRPr>
        </a:p>
      </dgm:t>
    </dgm:pt>
    <dgm:pt modelId="{8C1F92C1-FCDB-4502-AB05-08DF15769460}" type="parTrans" cxnId="{68E382E0-98CF-4ED2-A75B-56C0A09A9C28}">
      <dgm:prSet/>
      <dgm:spPr/>
      <dgm:t>
        <a:bodyPr/>
        <a:lstStyle/>
        <a:p>
          <a:endParaRPr lang="en-GB"/>
        </a:p>
      </dgm:t>
    </dgm:pt>
    <dgm:pt modelId="{E575CC20-41B4-408E-B26F-4290B4BB3E30}" type="sibTrans" cxnId="{68E382E0-98CF-4ED2-A75B-56C0A09A9C28}">
      <dgm:prSet/>
      <dgm:spPr/>
      <dgm:t>
        <a:bodyPr/>
        <a:lstStyle/>
        <a:p>
          <a:endParaRPr lang="en-GB"/>
        </a:p>
      </dgm:t>
    </dgm:pt>
    <dgm:pt modelId="{19BDC51E-98F5-4F70-BA73-1E2A42939197}">
      <dgm:prSet phldrT="[Text]" custT="1"/>
      <dgm:spPr/>
      <dgm:t>
        <a:bodyPr/>
        <a:lstStyle/>
        <a:p>
          <a:pPr algn="just">
            <a:buFont typeface="+mj-lt"/>
            <a:buAutoNum type="arabicPeriod"/>
          </a:pPr>
          <a:r>
            <a:rPr lang="en-US" sz="2400" b="1" dirty="0">
              <a:latin typeface="Fira Sans Condensed" panose="020B0503050000020004" pitchFamily="34" charset="0"/>
            </a:rPr>
            <a:t>Appropriate and relevant financial products that mimic women’s financial needs  </a:t>
          </a:r>
          <a:r>
            <a:rPr lang="en-US" sz="2400" dirty="0">
              <a:latin typeface="Fira Sans Condensed" panose="020B0503050000020004" pitchFamily="34" charset="0"/>
            </a:rPr>
            <a:t>puts money in the hands of women, formal products whether especially digital increases their control over their financials but combined with household dialogues with power holders/gatekeepers increases and unlocks women’s financial autonomy and demonstrate the greatest change in women’ lives with greater outcomes</a:t>
          </a:r>
          <a:r>
            <a:rPr lang="en-US" sz="2700" dirty="0">
              <a:latin typeface="Fira Sans Condensed" panose="020B0503050000020004" pitchFamily="34" charset="0"/>
            </a:rPr>
            <a:t>. </a:t>
          </a:r>
          <a:endParaRPr lang="en-GB" sz="2700" dirty="0">
            <a:latin typeface="Fira Sans Condensed" panose="020B0503050000020004" pitchFamily="34" charset="0"/>
          </a:endParaRPr>
        </a:p>
      </dgm:t>
    </dgm:pt>
    <dgm:pt modelId="{32A4F27B-E4A6-40A2-9589-BAAD6077466A}" type="parTrans" cxnId="{953CD430-686A-4607-9988-0F61BB07F523}">
      <dgm:prSet/>
      <dgm:spPr/>
      <dgm:t>
        <a:bodyPr/>
        <a:lstStyle/>
        <a:p>
          <a:endParaRPr lang="en-GB"/>
        </a:p>
      </dgm:t>
    </dgm:pt>
    <dgm:pt modelId="{612EC52C-5708-40B2-A2BB-723DD2693807}" type="sibTrans" cxnId="{953CD430-686A-4607-9988-0F61BB07F523}">
      <dgm:prSet/>
      <dgm:spPr/>
      <dgm:t>
        <a:bodyPr/>
        <a:lstStyle/>
        <a:p>
          <a:endParaRPr lang="en-GB"/>
        </a:p>
      </dgm:t>
    </dgm:pt>
    <dgm:pt modelId="{637DA232-6617-4A77-BC80-64D633566335}" type="pres">
      <dgm:prSet presAssocID="{4DF5BB6F-396E-45EA-834C-0848A5FF1C34}" presName="Name0" presStyleCnt="0">
        <dgm:presLayoutVars>
          <dgm:chMax val="7"/>
          <dgm:chPref val="7"/>
          <dgm:dir/>
        </dgm:presLayoutVars>
      </dgm:prSet>
      <dgm:spPr/>
    </dgm:pt>
    <dgm:pt modelId="{6578C162-9005-47A8-9B7A-B64408CBE898}" type="pres">
      <dgm:prSet presAssocID="{4DF5BB6F-396E-45EA-834C-0848A5FF1C34}" presName="Name1" presStyleCnt="0"/>
      <dgm:spPr/>
    </dgm:pt>
    <dgm:pt modelId="{2ADE648A-1586-4D8A-B476-51036662EC3A}" type="pres">
      <dgm:prSet presAssocID="{4DF5BB6F-396E-45EA-834C-0848A5FF1C34}" presName="cycle" presStyleCnt="0"/>
      <dgm:spPr/>
    </dgm:pt>
    <dgm:pt modelId="{9A1B01AC-0738-4C88-B692-11949C5C3B35}" type="pres">
      <dgm:prSet presAssocID="{4DF5BB6F-396E-45EA-834C-0848A5FF1C34}" presName="srcNode" presStyleLbl="node1" presStyleIdx="0" presStyleCnt="2"/>
      <dgm:spPr/>
    </dgm:pt>
    <dgm:pt modelId="{F5F4FFE5-3E2A-4AE4-AEEB-77351497274E}" type="pres">
      <dgm:prSet presAssocID="{4DF5BB6F-396E-45EA-834C-0848A5FF1C34}" presName="conn" presStyleLbl="parChTrans1D2" presStyleIdx="0" presStyleCnt="1"/>
      <dgm:spPr/>
    </dgm:pt>
    <dgm:pt modelId="{2E0C855D-01ED-4444-BD55-9A042CBC1713}" type="pres">
      <dgm:prSet presAssocID="{4DF5BB6F-396E-45EA-834C-0848A5FF1C34}" presName="extraNode" presStyleLbl="node1" presStyleIdx="0" presStyleCnt="2"/>
      <dgm:spPr/>
    </dgm:pt>
    <dgm:pt modelId="{3DDE6CEB-134C-4F19-A6D8-03B77C6EA8D6}" type="pres">
      <dgm:prSet presAssocID="{4DF5BB6F-396E-45EA-834C-0848A5FF1C34}" presName="dstNode" presStyleLbl="node1" presStyleIdx="0" presStyleCnt="2"/>
      <dgm:spPr/>
    </dgm:pt>
    <dgm:pt modelId="{6D2D56DA-FF45-4BCA-B80D-CB14FE4B8C1C}" type="pres">
      <dgm:prSet presAssocID="{7AA72CEC-8176-4159-A8A1-3D765A5563FA}" presName="text_1" presStyleLbl="node1" presStyleIdx="0" presStyleCnt="2">
        <dgm:presLayoutVars>
          <dgm:bulletEnabled val="1"/>
        </dgm:presLayoutVars>
      </dgm:prSet>
      <dgm:spPr/>
    </dgm:pt>
    <dgm:pt modelId="{673A251A-EE6D-4149-B6DE-14ACF92E0EDB}" type="pres">
      <dgm:prSet presAssocID="{7AA72CEC-8176-4159-A8A1-3D765A5563FA}" presName="accent_1" presStyleCnt="0"/>
      <dgm:spPr/>
    </dgm:pt>
    <dgm:pt modelId="{7FB3B713-E868-42F0-B2CB-64B428A474CA}" type="pres">
      <dgm:prSet presAssocID="{7AA72CEC-8176-4159-A8A1-3D765A5563FA}" presName="accentRepeatNode" presStyleLbl="solidFgAcc1" presStyleIdx="0" presStyleCnt="2"/>
      <dgm:spPr/>
    </dgm:pt>
    <dgm:pt modelId="{F15B52F5-F176-4E9F-B7D5-29CA45D047D8}" type="pres">
      <dgm:prSet presAssocID="{19BDC51E-98F5-4F70-BA73-1E2A42939197}" presName="text_2" presStyleLbl="node1" presStyleIdx="1" presStyleCnt="2" custScaleY="141527">
        <dgm:presLayoutVars>
          <dgm:bulletEnabled val="1"/>
        </dgm:presLayoutVars>
      </dgm:prSet>
      <dgm:spPr/>
    </dgm:pt>
    <dgm:pt modelId="{7740DF0B-84EB-4A48-8F21-7F4A489C2350}" type="pres">
      <dgm:prSet presAssocID="{19BDC51E-98F5-4F70-BA73-1E2A42939197}" presName="accent_2" presStyleCnt="0"/>
      <dgm:spPr/>
    </dgm:pt>
    <dgm:pt modelId="{6FB9A5B2-C075-4282-AB2E-9FCA4D92F0EA}" type="pres">
      <dgm:prSet presAssocID="{19BDC51E-98F5-4F70-BA73-1E2A42939197}" presName="accentRepeatNode" presStyleLbl="solidFgAcc1" presStyleIdx="1" presStyleCnt="2"/>
      <dgm:spPr/>
    </dgm:pt>
  </dgm:ptLst>
  <dgm:cxnLst>
    <dgm:cxn modelId="{48AEBC08-01A7-4702-A19F-0101AE7FE8EE}" type="presOf" srcId="{E575CC20-41B4-408E-B26F-4290B4BB3E30}" destId="{F5F4FFE5-3E2A-4AE4-AEEB-77351497274E}" srcOrd="0" destOrd="0" presId="urn:microsoft.com/office/officeart/2008/layout/VerticalCurvedList"/>
    <dgm:cxn modelId="{953CD430-686A-4607-9988-0F61BB07F523}" srcId="{4DF5BB6F-396E-45EA-834C-0848A5FF1C34}" destId="{19BDC51E-98F5-4F70-BA73-1E2A42939197}" srcOrd="1" destOrd="0" parTransId="{32A4F27B-E4A6-40A2-9589-BAAD6077466A}" sibTransId="{612EC52C-5708-40B2-A2BB-723DD2693807}"/>
    <dgm:cxn modelId="{46618D39-9BA2-4F2F-A31C-206F6B022FB6}" type="presOf" srcId="{19BDC51E-98F5-4F70-BA73-1E2A42939197}" destId="{F15B52F5-F176-4E9F-B7D5-29CA45D047D8}" srcOrd="0" destOrd="0" presId="urn:microsoft.com/office/officeart/2008/layout/VerticalCurvedList"/>
    <dgm:cxn modelId="{B26CEA94-BC68-4E63-B654-BEC9150DFFAE}" type="presOf" srcId="{7AA72CEC-8176-4159-A8A1-3D765A5563FA}" destId="{6D2D56DA-FF45-4BCA-B80D-CB14FE4B8C1C}" srcOrd="0" destOrd="0" presId="urn:microsoft.com/office/officeart/2008/layout/VerticalCurvedList"/>
    <dgm:cxn modelId="{9D80D8A5-9714-4053-9628-20EE5D3357CD}" type="presOf" srcId="{4DF5BB6F-396E-45EA-834C-0848A5FF1C34}" destId="{637DA232-6617-4A77-BC80-64D633566335}" srcOrd="0" destOrd="0" presId="urn:microsoft.com/office/officeart/2008/layout/VerticalCurvedList"/>
    <dgm:cxn modelId="{68E382E0-98CF-4ED2-A75B-56C0A09A9C28}" srcId="{4DF5BB6F-396E-45EA-834C-0848A5FF1C34}" destId="{7AA72CEC-8176-4159-A8A1-3D765A5563FA}" srcOrd="0" destOrd="0" parTransId="{8C1F92C1-FCDB-4502-AB05-08DF15769460}" sibTransId="{E575CC20-41B4-408E-B26F-4290B4BB3E30}"/>
    <dgm:cxn modelId="{6EE51961-22C9-478E-812D-C16F9AAF6DCE}" type="presParOf" srcId="{637DA232-6617-4A77-BC80-64D633566335}" destId="{6578C162-9005-47A8-9B7A-B64408CBE898}" srcOrd="0" destOrd="0" presId="urn:microsoft.com/office/officeart/2008/layout/VerticalCurvedList"/>
    <dgm:cxn modelId="{933CE756-FE14-4EED-8A9E-FEEF601D62CE}" type="presParOf" srcId="{6578C162-9005-47A8-9B7A-B64408CBE898}" destId="{2ADE648A-1586-4D8A-B476-51036662EC3A}" srcOrd="0" destOrd="0" presId="urn:microsoft.com/office/officeart/2008/layout/VerticalCurvedList"/>
    <dgm:cxn modelId="{69E9854B-9869-462C-B9A3-0A4A388D30A9}" type="presParOf" srcId="{2ADE648A-1586-4D8A-B476-51036662EC3A}" destId="{9A1B01AC-0738-4C88-B692-11949C5C3B35}" srcOrd="0" destOrd="0" presId="urn:microsoft.com/office/officeart/2008/layout/VerticalCurvedList"/>
    <dgm:cxn modelId="{4C007D5E-A50A-4B84-B38E-37B4731EDA38}" type="presParOf" srcId="{2ADE648A-1586-4D8A-B476-51036662EC3A}" destId="{F5F4FFE5-3E2A-4AE4-AEEB-77351497274E}" srcOrd="1" destOrd="0" presId="urn:microsoft.com/office/officeart/2008/layout/VerticalCurvedList"/>
    <dgm:cxn modelId="{E257BAF8-2F70-407C-9275-D3658103EBA5}" type="presParOf" srcId="{2ADE648A-1586-4D8A-B476-51036662EC3A}" destId="{2E0C855D-01ED-4444-BD55-9A042CBC1713}" srcOrd="2" destOrd="0" presId="urn:microsoft.com/office/officeart/2008/layout/VerticalCurvedList"/>
    <dgm:cxn modelId="{CBF18911-B4AC-42C0-9983-A6536EA81024}" type="presParOf" srcId="{2ADE648A-1586-4D8A-B476-51036662EC3A}" destId="{3DDE6CEB-134C-4F19-A6D8-03B77C6EA8D6}" srcOrd="3" destOrd="0" presId="urn:microsoft.com/office/officeart/2008/layout/VerticalCurvedList"/>
    <dgm:cxn modelId="{FDC4026A-B6A4-4BA2-B0B3-BBFE248504AD}" type="presParOf" srcId="{6578C162-9005-47A8-9B7A-B64408CBE898}" destId="{6D2D56DA-FF45-4BCA-B80D-CB14FE4B8C1C}" srcOrd="1" destOrd="0" presId="urn:microsoft.com/office/officeart/2008/layout/VerticalCurvedList"/>
    <dgm:cxn modelId="{324C76A1-096C-4F2A-B434-3CA384441CA3}" type="presParOf" srcId="{6578C162-9005-47A8-9B7A-B64408CBE898}" destId="{673A251A-EE6D-4149-B6DE-14ACF92E0EDB}" srcOrd="2" destOrd="0" presId="urn:microsoft.com/office/officeart/2008/layout/VerticalCurvedList"/>
    <dgm:cxn modelId="{BB8944B1-5321-4B95-8FE8-54A35E33C664}" type="presParOf" srcId="{673A251A-EE6D-4149-B6DE-14ACF92E0EDB}" destId="{7FB3B713-E868-42F0-B2CB-64B428A474CA}" srcOrd="0" destOrd="0" presId="urn:microsoft.com/office/officeart/2008/layout/VerticalCurvedList"/>
    <dgm:cxn modelId="{37D7A614-BED5-499F-87D7-D91520113EFB}" type="presParOf" srcId="{6578C162-9005-47A8-9B7A-B64408CBE898}" destId="{F15B52F5-F176-4E9F-B7D5-29CA45D047D8}" srcOrd="3" destOrd="0" presId="urn:microsoft.com/office/officeart/2008/layout/VerticalCurvedList"/>
    <dgm:cxn modelId="{D9FFFCC0-615D-4000-B152-DE047F1D1839}" type="presParOf" srcId="{6578C162-9005-47A8-9B7A-B64408CBE898}" destId="{7740DF0B-84EB-4A48-8F21-7F4A489C2350}" srcOrd="4" destOrd="0" presId="urn:microsoft.com/office/officeart/2008/layout/VerticalCurvedList"/>
    <dgm:cxn modelId="{7116E94E-FE9A-4603-918F-F2648F293E4F}" type="presParOf" srcId="{7740DF0B-84EB-4A48-8F21-7F4A489C2350}" destId="{6FB9A5B2-C075-4282-AB2E-9FCA4D92F0E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75345C-6B4B-4AC0-AB9C-8ED8B036A72E}"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GB"/>
        </a:p>
      </dgm:t>
    </dgm:pt>
    <dgm:pt modelId="{984C92AE-559C-4DE8-B141-79FFBD93C826}">
      <dgm:prSet phldrT="[Text]" custT="1"/>
      <dgm:spPr/>
      <dgm:t>
        <a:bodyPr/>
        <a:lstStyle/>
        <a:p>
          <a:pPr>
            <a:buFont typeface="+mj-lt"/>
            <a:buAutoNum type="arabicPeriod"/>
          </a:pPr>
          <a:r>
            <a:rPr lang="en-US" sz="2400" b="1" dirty="0">
              <a:solidFill>
                <a:srgbClr val="000000"/>
              </a:solidFill>
              <a:latin typeface="Fira Sans Condensed" panose="020B0503050000020004" pitchFamily="34" charset="0"/>
            </a:rPr>
            <a:t>Document the HHD model </a:t>
          </a:r>
          <a:r>
            <a:rPr lang="en-US" sz="2400" dirty="0">
              <a:solidFill>
                <a:srgbClr val="000000"/>
              </a:solidFill>
              <a:latin typeface="Fira Sans Condensed" panose="020B0503050000020004" pitchFamily="34" charset="0"/>
            </a:rPr>
            <a:t>but also work out strategies on how best to scale the DSW combined with HHD but light</a:t>
          </a:r>
          <a:endParaRPr lang="en-GB" sz="2400" dirty="0">
            <a:solidFill>
              <a:srgbClr val="000000"/>
            </a:solidFill>
            <a:latin typeface="Fira Sans Condensed" panose="020B0503050000020004" pitchFamily="34" charset="0"/>
          </a:endParaRPr>
        </a:p>
      </dgm:t>
    </dgm:pt>
    <dgm:pt modelId="{21B585B7-00AB-4166-9813-75149CCC615D}" type="parTrans" cxnId="{2A41B905-F368-4670-85AB-05DC7CC37D06}">
      <dgm:prSet/>
      <dgm:spPr/>
      <dgm:t>
        <a:bodyPr/>
        <a:lstStyle/>
        <a:p>
          <a:endParaRPr lang="en-GB"/>
        </a:p>
      </dgm:t>
    </dgm:pt>
    <dgm:pt modelId="{4EB000A0-FA49-455F-9E91-EABC0F57C292}" type="sibTrans" cxnId="{2A41B905-F368-4670-85AB-05DC7CC37D06}">
      <dgm:prSet/>
      <dgm:spPr/>
      <dgm:t>
        <a:bodyPr/>
        <a:lstStyle/>
        <a:p>
          <a:endParaRPr lang="en-GB"/>
        </a:p>
      </dgm:t>
    </dgm:pt>
    <dgm:pt modelId="{98D67F4B-AB25-47EB-9F75-C81532FE0DD0}">
      <dgm:prSet custT="1"/>
      <dgm:spPr/>
      <dgm:t>
        <a:bodyPr/>
        <a:lstStyle/>
        <a:p>
          <a:r>
            <a:rPr lang="en-US" sz="2400" b="1" dirty="0">
              <a:latin typeface="Fira Sans Condensed" panose="020B0503050000020004" pitchFamily="34" charset="0"/>
            </a:rPr>
            <a:t>Dissemination</a:t>
          </a:r>
          <a:r>
            <a:rPr lang="en-US" sz="2400" dirty="0">
              <a:latin typeface="Fira Sans Condensed" panose="020B0503050000020004" pitchFamily="34" charset="0"/>
            </a:rPr>
            <a:t> of the research findings</a:t>
          </a:r>
        </a:p>
      </dgm:t>
    </dgm:pt>
    <dgm:pt modelId="{6A0C72B3-CF60-4CE9-A73A-6D50DE9A466D}" type="parTrans" cxnId="{0C6C3CA2-AEAE-4294-B28A-DB6BA1847D0C}">
      <dgm:prSet/>
      <dgm:spPr/>
      <dgm:t>
        <a:bodyPr/>
        <a:lstStyle/>
        <a:p>
          <a:endParaRPr lang="en-GB"/>
        </a:p>
      </dgm:t>
    </dgm:pt>
    <dgm:pt modelId="{A3F6897E-2B37-4008-A426-A9317201CCCC}" type="sibTrans" cxnId="{0C6C3CA2-AEAE-4294-B28A-DB6BA1847D0C}">
      <dgm:prSet/>
      <dgm:spPr/>
      <dgm:t>
        <a:bodyPr/>
        <a:lstStyle/>
        <a:p>
          <a:endParaRPr lang="en-GB"/>
        </a:p>
      </dgm:t>
    </dgm:pt>
    <dgm:pt modelId="{395A304E-28F2-4F70-9EFC-7984220D5A37}">
      <dgm:prSet custT="1"/>
      <dgm:spPr/>
      <dgm:t>
        <a:bodyPr/>
        <a:lstStyle/>
        <a:p>
          <a:r>
            <a:rPr lang="en-US" sz="2400" b="1" dirty="0">
              <a:solidFill>
                <a:srgbClr val="000000"/>
              </a:solidFill>
              <a:latin typeface="Fira Sans Condensed" panose="020B0503050000020004" pitchFamily="34" charset="0"/>
            </a:rPr>
            <a:t>Integrating gender light and gender transformative approaches </a:t>
          </a:r>
          <a:r>
            <a:rPr lang="en-US" sz="2400" dirty="0">
              <a:solidFill>
                <a:srgbClr val="000000"/>
              </a:solidFill>
              <a:latin typeface="Fira Sans Condensed" panose="020B0503050000020004" pitchFamily="34" charset="0"/>
            </a:rPr>
            <a:t>in CARE interventions.</a:t>
          </a:r>
        </a:p>
      </dgm:t>
    </dgm:pt>
    <dgm:pt modelId="{82A5BBCB-409E-4111-A36B-F7544F9655EE}" type="parTrans" cxnId="{72F85EC5-CF62-443D-9AFD-108CED0D5287}">
      <dgm:prSet/>
      <dgm:spPr/>
      <dgm:t>
        <a:bodyPr/>
        <a:lstStyle/>
        <a:p>
          <a:endParaRPr lang="en-GB"/>
        </a:p>
      </dgm:t>
    </dgm:pt>
    <dgm:pt modelId="{06375BD0-28DC-4F1E-AD4A-403276DFA702}" type="sibTrans" cxnId="{72F85EC5-CF62-443D-9AFD-108CED0D5287}">
      <dgm:prSet/>
      <dgm:spPr/>
      <dgm:t>
        <a:bodyPr/>
        <a:lstStyle/>
        <a:p>
          <a:endParaRPr lang="en-GB"/>
        </a:p>
      </dgm:t>
    </dgm:pt>
    <dgm:pt modelId="{03A0E0A4-F71F-40A2-9C65-877ED84CEC8B}">
      <dgm:prSet custT="1"/>
      <dgm:spPr/>
      <dgm:t>
        <a:bodyPr/>
        <a:lstStyle/>
        <a:p>
          <a:r>
            <a:rPr lang="en-US" sz="2400" b="1" dirty="0" err="1">
              <a:latin typeface="Fira Sans Condensed" panose="020B0503050000020004" pitchFamily="34" charset="0"/>
            </a:rPr>
            <a:t>PostBank</a:t>
          </a:r>
          <a:r>
            <a:rPr lang="en-US" sz="2400" b="1" dirty="0">
              <a:latin typeface="Fira Sans Condensed" panose="020B0503050000020004" pitchFamily="34" charset="0"/>
            </a:rPr>
            <a:t> widening market segment </a:t>
          </a:r>
          <a:r>
            <a:rPr lang="en-US" sz="2400" dirty="0">
              <a:latin typeface="Fira Sans Condensed" panose="020B0503050000020004" pitchFamily="34" charset="0"/>
            </a:rPr>
            <a:t>to include girls (18+years</a:t>
          </a:r>
          <a:r>
            <a:rPr lang="en-US" sz="2000" dirty="0">
              <a:latin typeface="Fira Sans Condensed" panose="020B0503050000020004" pitchFamily="34" charset="0"/>
            </a:rPr>
            <a:t>)</a:t>
          </a:r>
        </a:p>
      </dgm:t>
    </dgm:pt>
    <dgm:pt modelId="{9529D294-ACA8-4D5C-9221-7044309548E8}" type="parTrans" cxnId="{DACC917E-D418-49B8-A597-B66C91654E5F}">
      <dgm:prSet/>
      <dgm:spPr/>
      <dgm:t>
        <a:bodyPr/>
        <a:lstStyle/>
        <a:p>
          <a:endParaRPr lang="en-GB"/>
        </a:p>
      </dgm:t>
    </dgm:pt>
    <dgm:pt modelId="{896E05E6-00D6-49EA-B8C2-4B099700A549}" type="sibTrans" cxnId="{DACC917E-D418-49B8-A597-B66C91654E5F}">
      <dgm:prSet/>
      <dgm:spPr/>
      <dgm:t>
        <a:bodyPr/>
        <a:lstStyle/>
        <a:p>
          <a:endParaRPr lang="en-GB"/>
        </a:p>
      </dgm:t>
    </dgm:pt>
    <dgm:pt modelId="{06FB87E2-8950-4912-BF61-4AE37AE4DFFB}">
      <dgm:prSet custT="1"/>
      <dgm:spPr/>
      <dgm:t>
        <a:bodyPr/>
        <a:lstStyle/>
        <a:p>
          <a:r>
            <a:rPr lang="en-US" sz="2400" dirty="0">
              <a:solidFill>
                <a:srgbClr val="000000"/>
              </a:solidFill>
              <a:latin typeface="Fira Sans Condensed" panose="020B0503050000020004" pitchFamily="34" charset="0"/>
            </a:rPr>
            <a:t>Postbank expanding </a:t>
          </a:r>
          <a:r>
            <a:rPr lang="en-US" sz="2400" b="1" dirty="0">
              <a:solidFill>
                <a:srgbClr val="000000"/>
              </a:solidFill>
              <a:latin typeface="Fira Sans Condensed" panose="020B0503050000020004" pitchFamily="34" charset="0"/>
            </a:rPr>
            <a:t>product to other branches</a:t>
          </a:r>
        </a:p>
      </dgm:t>
    </dgm:pt>
    <dgm:pt modelId="{7935DF35-5767-46D6-9169-684A1A8367A6}" type="parTrans" cxnId="{6A0E5F14-82A3-481E-8764-C17DBCD5A6F5}">
      <dgm:prSet/>
      <dgm:spPr/>
      <dgm:t>
        <a:bodyPr/>
        <a:lstStyle/>
        <a:p>
          <a:endParaRPr lang="en-GB"/>
        </a:p>
      </dgm:t>
    </dgm:pt>
    <dgm:pt modelId="{317C4FD9-7552-4F48-831F-692DEB30E9D0}" type="sibTrans" cxnId="{6A0E5F14-82A3-481E-8764-C17DBCD5A6F5}">
      <dgm:prSet/>
      <dgm:spPr/>
      <dgm:t>
        <a:bodyPr/>
        <a:lstStyle/>
        <a:p>
          <a:endParaRPr lang="en-GB"/>
        </a:p>
      </dgm:t>
    </dgm:pt>
    <dgm:pt modelId="{7EAA4EAE-55F0-480C-99BD-13134D6FC0A7}" type="pres">
      <dgm:prSet presAssocID="{4475345C-6B4B-4AC0-AB9C-8ED8B036A72E}" presName="rootnode" presStyleCnt="0">
        <dgm:presLayoutVars>
          <dgm:chMax/>
          <dgm:chPref/>
          <dgm:dir/>
          <dgm:animLvl val="lvl"/>
        </dgm:presLayoutVars>
      </dgm:prSet>
      <dgm:spPr/>
    </dgm:pt>
    <dgm:pt modelId="{EA0C5E9E-7AF9-47DE-B338-C9003A31DECD}" type="pres">
      <dgm:prSet presAssocID="{984C92AE-559C-4DE8-B141-79FFBD93C826}" presName="composite" presStyleCnt="0"/>
      <dgm:spPr/>
    </dgm:pt>
    <dgm:pt modelId="{8844DE0A-0EE4-4829-AB27-FC14F6FC783B}" type="pres">
      <dgm:prSet presAssocID="{984C92AE-559C-4DE8-B141-79FFBD93C826}" presName="LShape" presStyleLbl="alignNode1" presStyleIdx="0" presStyleCnt="9"/>
      <dgm:spPr/>
    </dgm:pt>
    <dgm:pt modelId="{652461F7-7DF8-445B-BC14-815D96039590}" type="pres">
      <dgm:prSet presAssocID="{984C92AE-559C-4DE8-B141-79FFBD93C826}" presName="ParentText" presStyleLbl="revTx" presStyleIdx="0" presStyleCnt="5" custScaleX="112214" custScaleY="126830">
        <dgm:presLayoutVars>
          <dgm:chMax val="0"/>
          <dgm:chPref val="0"/>
          <dgm:bulletEnabled val="1"/>
        </dgm:presLayoutVars>
      </dgm:prSet>
      <dgm:spPr/>
    </dgm:pt>
    <dgm:pt modelId="{E8A5341B-7426-455C-B0F6-75A1EB9F914E}" type="pres">
      <dgm:prSet presAssocID="{984C92AE-559C-4DE8-B141-79FFBD93C826}" presName="Triangle" presStyleLbl="alignNode1" presStyleIdx="1" presStyleCnt="9"/>
      <dgm:spPr/>
    </dgm:pt>
    <dgm:pt modelId="{DCD27A6F-EC7D-487F-8FDE-29D2F1736F33}" type="pres">
      <dgm:prSet presAssocID="{4EB000A0-FA49-455F-9E91-EABC0F57C292}" presName="sibTrans" presStyleCnt="0"/>
      <dgm:spPr/>
    </dgm:pt>
    <dgm:pt modelId="{B9EE3D1F-1050-4AFD-A841-BB37F84E3B7A}" type="pres">
      <dgm:prSet presAssocID="{4EB000A0-FA49-455F-9E91-EABC0F57C292}" presName="space" presStyleCnt="0"/>
      <dgm:spPr/>
    </dgm:pt>
    <dgm:pt modelId="{BAAAB738-2CEE-42E7-BE53-8D7D3F861DA1}" type="pres">
      <dgm:prSet presAssocID="{98D67F4B-AB25-47EB-9F75-C81532FE0DD0}" presName="composite" presStyleCnt="0"/>
      <dgm:spPr/>
    </dgm:pt>
    <dgm:pt modelId="{FC8460AF-86C5-45D1-8750-C7B1BC7959EB}" type="pres">
      <dgm:prSet presAssocID="{98D67F4B-AB25-47EB-9F75-C81532FE0DD0}" presName="LShape" presStyleLbl="alignNode1" presStyleIdx="2" presStyleCnt="9"/>
      <dgm:spPr/>
    </dgm:pt>
    <dgm:pt modelId="{1598FED1-9B22-410B-A827-FAF0B9F48AB5}" type="pres">
      <dgm:prSet presAssocID="{98D67F4B-AB25-47EB-9F75-C81532FE0DD0}" presName="ParentText" presStyleLbl="revTx" presStyleIdx="1" presStyleCnt="5">
        <dgm:presLayoutVars>
          <dgm:chMax val="0"/>
          <dgm:chPref val="0"/>
          <dgm:bulletEnabled val="1"/>
        </dgm:presLayoutVars>
      </dgm:prSet>
      <dgm:spPr/>
    </dgm:pt>
    <dgm:pt modelId="{476A1D76-883B-4BB5-BF0E-1A7017D1368E}" type="pres">
      <dgm:prSet presAssocID="{98D67F4B-AB25-47EB-9F75-C81532FE0DD0}" presName="Triangle" presStyleLbl="alignNode1" presStyleIdx="3" presStyleCnt="9"/>
      <dgm:spPr/>
    </dgm:pt>
    <dgm:pt modelId="{19E7FFB2-EA00-465C-9CC4-CDF68F97C0D3}" type="pres">
      <dgm:prSet presAssocID="{A3F6897E-2B37-4008-A426-A9317201CCCC}" presName="sibTrans" presStyleCnt="0"/>
      <dgm:spPr/>
    </dgm:pt>
    <dgm:pt modelId="{2C819C6D-2A7C-4F14-9C10-BF6605FB0C82}" type="pres">
      <dgm:prSet presAssocID="{A3F6897E-2B37-4008-A426-A9317201CCCC}" presName="space" presStyleCnt="0"/>
      <dgm:spPr/>
    </dgm:pt>
    <dgm:pt modelId="{77F5D9CC-6396-4A82-A5D5-72F9D1A2FA3D}" type="pres">
      <dgm:prSet presAssocID="{395A304E-28F2-4F70-9EFC-7984220D5A37}" presName="composite" presStyleCnt="0"/>
      <dgm:spPr/>
    </dgm:pt>
    <dgm:pt modelId="{1116AC21-2968-4B76-AC26-46A88CBB4437}" type="pres">
      <dgm:prSet presAssocID="{395A304E-28F2-4F70-9EFC-7984220D5A37}" presName="LShape" presStyleLbl="alignNode1" presStyleIdx="4" presStyleCnt="9"/>
      <dgm:spPr/>
    </dgm:pt>
    <dgm:pt modelId="{CDE267F0-FAE7-4A63-8161-A46941D0CEC9}" type="pres">
      <dgm:prSet presAssocID="{395A304E-28F2-4F70-9EFC-7984220D5A37}" presName="ParentText" presStyleLbl="revTx" presStyleIdx="2" presStyleCnt="5">
        <dgm:presLayoutVars>
          <dgm:chMax val="0"/>
          <dgm:chPref val="0"/>
          <dgm:bulletEnabled val="1"/>
        </dgm:presLayoutVars>
      </dgm:prSet>
      <dgm:spPr/>
    </dgm:pt>
    <dgm:pt modelId="{6A882530-CFE5-4079-BEE1-02000402B59E}" type="pres">
      <dgm:prSet presAssocID="{395A304E-28F2-4F70-9EFC-7984220D5A37}" presName="Triangle" presStyleLbl="alignNode1" presStyleIdx="5" presStyleCnt="9"/>
      <dgm:spPr/>
    </dgm:pt>
    <dgm:pt modelId="{7E9AD10C-C4F1-437A-8F5A-B1320DCF2E89}" type="pres">
      <dgm:prSet presAssocID="{06375BD0-28DC-4F1E-AD4A-403276DFA702}" presName="sibTrans" presStyleCnt="0"/>
      <dgm:spPr/>
    </dgm:pt>
    <dgm:pt modelId="{0F7940D1-02EA-452F-B3B6-6054BA83A6F8}" type="pres">
      <dgm:prSet presAssocID="{06375BD0-28DC-4F1E-AD4A-403276DFA702}" presName="space" presStyleCnt="0"/>
      <dgm:spPr/>
    </dgm:pt>
    <dgm:pt modelId="{4209A11D-2BA7-4E30-9E6E-F59883A9C58A}" type="pres">
      <dgm:prSet presAssocID="{03A0E0A4-F71F-40A2-9C65-877ED84CEC8B}" presName="composite" presStyleCnt="0"/>
      <dgm:spPr/>
    </dgm:pt>
    <dgm:pt modelId="{42F3D7C6-F259-4C52-9D43-E096F0300793}" type="pres">
      <dgm:prSet presAssocID="{03A0E0A4-F71F-40A2-9C65-877ED84CEC8B}" presName="LShape" presStyleLbl="alignNode1" presStyleIdx="6" presStyleCnt="9"/>
      <dgm:spPr/>
    </dgm:pt>
    <dgm:pt modelId="{3F2572D3-6B19-42F3-A5CA-5830D74D1356}" type="pres">
      <dgm:prSet presAssocID="{03A0E0A4-F71F-40A2-9C65-877ED84CEC8B}" presName="ParentText" presStyleLbl="revTx" presStyleIdx="3" presStyleCnt="5">
        <dgm:presLayoutVars>
          <dgm:chMax val="0"/>
          <dgm:chPref val="0"/>
          <dgm:bulletEnabled val="1"/>
        </dgm:presLayoutVars>
      </dgm:prSet>
      <dgm:spPr/>
    </dgm:pt>
    <dgm:pt modelId="{F1D2424E-6581-4445-833E-3116B02266CA}" type="pres">
      <dgm:prSet presAssocID="{03A0E0A4-F71F-40A2-9C65-877ED84CEC8B}" presName="Triangle" presStyleLbl="alignNode1" presStyleIdx="7" presStyleCnt="9"/>
      <dgm:spPr/>
    </dgm:pt>
    <dgm:pt modelId="{F4444437-FD43-4183-8A14-94DAB3385899}" type="pres">
      <dgm:prSet presAssocID="{896E05E6-00D6-49EA-B8C2-4B099700A549}" presName="sibTrans" presStyleCnt="0"/>
      <dgm:spPr/>
    </dgm:pt>
    <dgm:pt modelId="{96381BA0-72D5-4F98-A5A3-8636BA54EDBE}" type="pres">
      <dgm:prSet presAssocID="{896E05E6-00D6-49EA-B8C2-4B099700A549}" presName="space" presStyleCnt="0"/>
      <dgm:spPr/>
    </dgm:pt>
    <dgm:pt modelId="{93082F2E-613A-462A-96BC-F5B5779381FB}" type="pres">
      <dgm:prSet presAssocID="{06FB87E2-8950-4912-BF61-4AE37AE4DFFB}" presName="composite" presStyleCnt="0"/>
      <dgm:spPr/>
    </dgm:pt>
    <dgm:pt modelId="{4BCA537B-3DBD-4A9E-A57A-261D638526A0}" type="pres">
      <dgm:prSet presAssocID="{06FB87E2-8950-4912-BF61-4AE37AE4DFFB}" presName="LShape" presStyleLbl="alignNode1" presStyleIdx="8" presStyleCnt="9"/>
      <dgm:spPr/>
    </dgm:pt>
    <dgm:pt modelId="{6ADC947D-1B9E-47E4-A44D-CE7958ED188F}" type="pres">
      <dgm:prSet presAssocID="{06FB87E2-8950-4912-BF61-4AE37AE4DFFB}" presName="ParentText" presStyleLbl="revTx" presStyleIdx="4" presStyleCnt="5">
        <dgm:presLayoutVars>
          <dgm:chMax val="0"/>
          <dgm:chPref val="0"/>
          <dgm:bulletEnabled val="1"/>
        </dgm:presLayoutVars>
      </dgm:prSet>
      <dgm:spPr/>
    </dgm:pt>
  </dgm:ptLst>
  <dgm:cxnLst>
    <dgm:cxn modelId="{2A41B905-F368-4670-85AB-05DC7CC37D06}" srcId="{4475345C-6B4B-4AC0-AB9C-8ED8B036A72E}" destId="{984C92AE-559C-4DE8-B141-79FFBD93C826}" srcOrd="0" destOrd="0" parTransId="{21B585B7-00AB-4166-9813-75149CCC615D}" sibTransId="{4EB000A0-FA49-455F-9E91-EABC0F57C292}"/>
    <dgm:cxn modelId="{1AF2A50C-F365-4622-B881-711AEE64A4A9}" type="presOf" srcId="{03A0E0A4-F71F-40A2-9C65-877ED84CEC8B}" destId="{3F2572D3-6B19-42F3-A5CA-5830D74D1356}" srcOrd="0" destOrd="0" presId="urn:microsoft.com/office/officeart/2009/3/layout/StepUpProcess"/>
    <dgm:cxn modelId="{6A0E5F14-82A3-481E-8764-C17DBCD5A6F5}" srcId="{4475345C-6B4B-4AC0-AB9C-8ED8B036A72E}" destId="{06FB87E2-8950-4912-BF61-4AE37AE4DFFB}" srcOrd="4" destOrd="0" parTransId="{7935DF35-5767-46D6-9169-684A1A8367A6}" sibTransId="{317C4FD9-7552-4F48-831F-692DEB30E9D0}"/>
    <dgm:cxn modelId="{27EA6921-A16A-4E10-9D55-491BA56E2989}" type="presOf" srcId="{06FB87E2-8950-4912-BF61-4AE37AE4DFFB}" destId="{6ADC947D-1B9E-47E4-A44D-CE7958ED188F}" srcOrd="0" destOrd="0" presId="urn:microsoft.com/office/officeart/2009/3/layout/StepUpProcess"/>
    <dgm:cxn modelId="{26ACED4D-C6EC-4308-9E5F-5A7CD97AFDC4}" type="presOf" srcId="{98D67F4B-AB25-47EB-9F75-C81532FE0DD0}" destId="{1598FED1-9B22-410B-A827-FAF0B9F48AB5}" srcOrd="0" destOrd="0" presId="urn:microsoft.com/office/officeart/2009/3/layout/StepUpProcess"/>
    <dgm:cxn modelId="{FD94C75A-CC08-477A-AD19-F72BC696ED02}" type="presOf" srcId="{984C92AE-559C-4DE8-B141-79FFBD93C826}" destId="{652461F7-7DF8-445B-BC14-815D96039590}" srcOrd="0" destOrd="0" presId="urn:microsoft.com/office/officeart/2009/3/layout/StepUpProcess"/>
    <dgm:cxn modelId="{DACC917E-D418-49B8-A597-B66C91654E5F}" srcId="{4475345C-6B4B-4AC0-AB9C-8ED8B036A72E}" destId="{03A0E0A4-F71F-40A2-9C65-877ED84CEC8B}" srcOrd="3" destOrd="0" parTransId="{9529D294-ACA8-4D5C-9221-7044309548E8}" sibTransId="{896E05E6-00D6-49EA-B8C2-4B099700A549}"/>
    <dgm:cxn modelId="{E098AE92-D0B5-4AA9-99D3-099239838BA7}" type="presOf" srcId="{395A304E-28F2-4F70-9EFC-7984220D5A37}" destId="{CDE267F0-FAE7-4A63-8161-A46941D0CEC9}" srcOrd="0" destOrd="0" presId="urn:microsoft.com/office/officeart/2009/3/layout/StepUpProcess"/>
    <dgm:cxn modelId="{0C6C3CA2-AEAE-4294-B28A-DB6BA1847D0C}" srcId="{4475345C-6B4B-4AC0-AB9C-8ED8B036A72E}" destId="{98D67F4B-AB25-47EB-9F75-C81532FE0DD0}" srcOrd="1" destOrd="0" parTransId="{6A0C72B3-CF60-4CE9-A73A-6D50DE9A466D}" sibTransId="{A3F6897E-2B37-4008-A426-A9317201CCCC}"/>
    <dgm:cxn modelId="{72F85EC5-CF62-443D-9AFD-108CED0D5287}" srcId="{4475345C-6B4B-4AC0-AB9C-8ED8B036A72E}" destId="{395A304E-28F2-4F70-9EFC-7984220D5A37}" srcOrd="2" destOrd="0" parTransId="{82A5BBCB-409E-4111-A36B-F7544F9655EE}" sibTransId="{06375BD0-28DC-4F1E-AD4A-403276DFA702}"/>
    <dgm:cxn modelId="{84558AE1-D2A3-4AEB-BCDF-101BD2DF1114}" type="presOf" srcId="{4475345C-6B4B-4AC0-AB9C-8ED8B036A72E}" destId="{7EAA4EAE-55F0-480C-99BD-13134D6FC0A7}" srcOrd="0" destOrd="0" presId="urn:microsoft.com/office/officeart/2009/3/layout/StepUpProcess"/>
    <dgm:cxn modelId="{4393BED6-B64E-4BD6-83E3-7C12E3313CB3}" type="presParOf" srcId="{7EAA4EAE-55F0-480C-99BD-13134D6FC0A7}" destId="{EA0C5E9E-7AF9-47DE-B338-C9003A31DECD}" srcOrd="0" destOrd="0" presId="urn:microsoft.com/office/officeart/2009/3/layout/StepUpProcess"/>
    <dgm:cxn modelId="{E75926A8-FE8F-4FA4-832E-7935976794F7}" type="presParOf" srcId="{EA0C5E9E-7AF9-47DE-B338-C9003A31DECD}" destId="{8844DE0A-0EE4-4829-AB27-FC14F6FC783B}" srcOrd="0" destOrd="0" presId="urn:microsoft.com/office/officeart/2009/3/layout/StepUpProcess"/>
    <dgm:cxn modelId="{E15B3E2D-10EF-41C2-9EFA-5998CCF1E121}" type="presParOf" srcId="{EA0C5E9E-7AF9-47DE-B338-C9003A31DECD}" destId="{652461F7-7DF8-445B-BC14-815D96039590}" srcOrd="1" destOrd="0" presId="urn:microsoft.com/office/officeart/2009/3/layout/StepUpProcess"/>
    <dgm:cxn modelId="{213A2EAD-19BA-4206-972A-52BA76A156D6}" type="presParOf" srcId="{EA0C5E9E-7AF9-47DE-B338-C9003A31DECD}" destId="{E8A5341B-7426-455C-B0F6-75A1EB9F914E}" srcOrd="2" destOrd="0" presId="urn:microsoft.com/office/officeart/2009/3/layout/StepUpProcess"/>
    <dgm:cxn modelId="{7B42DE76-16CB-4BF4-8C4A-90B68944806A}" type="presParOf" srcId="{7EAA4EAE-55F0-480C-99BD-13134D6FC0A7}" destId="{DCD27A6F-EC7D-487F-8FDE-29D2F1736F33}" srcOrd="1" destOrd="0" presId="urn:microsoft.com/office/officeart/2009/3/layout/StepUpProcess"/>
    <dgm:cxn modelId="{C138A3E4-5A7C-4681-A303-6D8141EFD6A5}" type="presParOf" srcId="{DCD27A6F-EC7D-487F-8FDE-29D2F1736F33}" destId="{B9EE3D1F-1050-4AFD-A841-BB37F84E3B7A}" srcOrd="0" destOrd="0" presId="urn:microsoft.com/office/officeart/2009/3/layout/StepUpProcess"/>
    <dgm:cxn modelId="{377D7875-B689-408B-85EF-30BD2AA27010}" type="presParOf" srcId="{7EAA4EAE-55F0-480C-99BD-13134D6FC0A7}" destId="{BAAAB738-2CEE-42E7-BE53-8D7D3F861DA1}" srcOrd="2" destOrd="0" presId="urn:microsoft.com/office/officeart/2009/3/layout/StepUpProcess"/>
    <dgm:cxn modelId="{F94EFD97-16C6-4258-8F02-3EE35DD3269F}" type="presParOf" srcId="{BAAAB738-2CEE-42E7-BE53-8D7D3F861DA1}" destId="{FC8460AF-86C5-45D1-8750-C7B1BC7959EB}" srcOrd="0" destOrd="0" presId="urn:microsoft.com/office/officeart/2009/3/layout/StepUpProcess"/>
    <dgm:cxn modelId="{166278BB-ED46-4DC7-B820-92F0A39D72A4}" type="presParOf" srcId="{BAAAB738-2CEE-42E7-BE53-8D7D3F861DA1}" destId="{1598FED1-9B22-410B-A827-FAF0B9F48AB5}" srcOrd="1" destOrd="0" presId="urn:microsoft.com/office/officeart/2009/3/layout/StepUpProcess"/>
    <dgm:cxn modelId="{B8E8E767-8AE6-4C51-AE36-DC287712FC38}" type="presParOf" srcId="{BAAAB738-2CEE-42E7-BE53-8D7D3F861DA1}" destId="{476A1D76-883B-4BB5-BF0E-1A7017D1368E}" srcOrd="2" destOrd="0" presId="urn:microsoft.com/office/officeart/2009/3/layout/StepUpProcess"/>
    <dgm:cxn modelId="{4BD97404-3674-4CFB-9A74-8247F54A0FB1}" type="presParOf" srcId="{7EAA4EAE-55F0-480C-99BD-13134D6FC0A7}" destId="{19E7FFB2-EA00-465C-9CC4-CDF68F97C0D3}" srcOrd="3" destOrd="0" presId="urn:microsoft.com/office/officeart/2009/3/layout/StepUpProcess"/>
    <dgm:cxn modelId="{E3281D52-F910-44EB-84F1-353E58F508BA}" type="presParOf" srcId="{19E7FFB2-EA00-465C-9CC4-CDF68F97C0D3}" destId="{2C819C6D-2A7C-4F14-9C10-BF6605FB0C82}" srcOrd="0" destOrd="0" presId="urn:microsoft.com/office/officeart/2009/3/layout/StepUpProcess"/>
    <dgm:cxn modelId="{C083AB94-CB3C-46A0-A6E5-21147385959F}" type="presParOf" srcId="{7EAA4EAE-55F0-480C-99BD-13134D6FC0A7}" destId="{77F5D9CC-6396-4A82-A5D5-72F9D1A2FA3D}" srcOrd="4" destOrd="0" presId="urn:microsoft.com/office/officeart/2009/3/layout/StepUpProcess"/>
    <dgm:cxn modelId="{31F6A3B0-9FC2-4A65-A49D-DDB3F44B333B}" type="presParOf" srcId="{77F5D9CC-6396-4A82-A5D5-72F9D1A2FA3D}" destId="{1116AC21-2968-4B76-AC26-46A88CBB4437}" srcOrd="0" destOrd="0" presId="urn:microsoft.com/office/officeart/2009/3/layout/StepUpProcess"/>
    <dgm:cxn modelId="{3FB6CBF7-E9ED-41EB-A12D-BC6A80C20838}" type="presParOf" srcId="{77F5D9CC-6396-4A82-A5D5-72F9D1A2FA3D}" destId="{CDE267F0-FAE7-4A63-8161-A46941D0CEC9}" srcOrd="1" destOrd="0" presId="urn:microsoft.com/office/officeart/2009/3/layout/StepUpProcess"/>
    <dgm:cxn modelId="{BC1AD367-CDEF-4232-BAAA-78A9491DC25C}" type="presParOf" srcId="{77F5D9CC-6396-4A82-A5D5-72F9D1A2FA3D}" destId="{6A882530-CFE5-4079-BEE1-02000402B59E}" srcOrd="2" destOrd="0" presId="urn:microsoft.com/office/officeart/2009/3/layout/StepUpProcess"/>
    <dgm:cxn modelId="{33179866-A760-418F-A665-440F2FECBF3D}" type="presParOf" srcId="{7EAA4EAE-55F0-480C-99BD-13134D6FC0A7}" destId="{7E9AD10C-C4F1-437A-8F5A-B1320DCF2E89}" srcOrd="5" destOrd="0" presId="urn:microsoft.com/office/officeart/2009/3/layout/StepUpProcess"/>
    <dgm:cxn modelId="{8D403D48-87B0-4BD3-8D89-091084F3D67F}" type="presParOf" srcId="{7E9AD10C-C4F1-437A-8F5A-B1320DCF2E89}" destId="{0F7940D1-02EA-452F-B3B6-6054BA83A6F8}" srcOrd="0" destOrd="0" presId="urn:microsoft.com/office/officeart/2009/3/layout/StepUpProcess"/>
    <dgm:cxn modelId="{B4E67DD9-1AF3-450C-B1C1-D3718125CBCA}" type="presParOf" srcId="{7EAA4EAE-55F0-480C-99BD-13134D6FC0A7}" destId="{4209A11D-2BA7-4E30-9E6E-F59883A9C58A}" srcOrd="6" destOrd="0" presId="urn:microsoft.com/office/officeart/2009/3/layout/StepUpProcess"/>
    <dgm:cxn modelId="{129DFC71-10A3-4A5C-A68D-557C0B7185BD}" type="presParOf" srcId="{4209A11D-2BA7-4E30-9E6E-F59883A9C58A}" destId="{42F3D7C6-F259-4C52-9D43-E096F0300793}" srcOrd="0" destOrd="0" presId="urn:microsoft.com/office/officeart/2009/3/layout/StepUpProcess"/>
    <dgm:cxn modelId="{2E112FE2-01E4-4D25-B803-B2088374E536}" type="presParOf" srcId="{4209A11D-2BA7-4E30-9E6E-F59883A9C58A}" destId="{3F2572D3-6B19-42F3-A5CA-5830D74D1356}" srcOrd="1" destOrd="0" presId="urn:microsoft.com/office/officeart/2009/3/layout/StepUpProcess"/>
    <dgm:cxn modelId="{BE8780A7-2A64-47B8-AB12-78CDC349283D}" type="presParOf" srcId="{4209A11D-2BA7-4E30-9E6E-F59883A9C58A}" destId="{F1D2424E-6581-4445-833E-3116B02266CA}" srcOrd="2" destOrd="0" presId="urn:microsoft.com/office/officeart/2009/3/layout/StepUpProcess"/>
    <dgm:cxn modelId="{75331AB0-3A0B-4E98-B7DC-5FBF1202655B}" type="presParOf" srcId="{7EAA4EAE-55F0-480C-99BD-13134D6FC0A7}" destId="{F4444437-FD43-4183-8A14-94DAB3385899}" srcOrd="7" destOrd="0" presId="urn:microsoft.com/office/officeart/2009/3/layout/StepUpProcess"/>
    <dgm:cxn modelId="{DF109C4E-94AA-41DE-B8D8-CB73AB9BF963}" type="presParOf" srcId="{F4444437-FD43-4183-8A14-94DAB3385899}" destId="{96381BA0-72D5-4F98-A5A3-8636BA54EDBE}" srcOrd="0" destOrd="0" presId="urn:microsoft.com/office/officeart/2009/3/layout/StepUpProcess"/>
    <dgm:cxn modelId="{180EBBDA-BF0C-41F8-8099-C4A164024DE3}" type="presParOf" srcId="{7EAA4EAE-55F0-480C-99BD-13134D6FC0A7}" destId="{93082F2E-613A-462A-96BC-F5B5779381FB}" srcOrd="8" destOrd="0" presId="urn:microsoft.com/office/officeart/2009/3/layout/StepUpProcess"/>
    <dgm:cxn modelId="{8E5530F2-B38F-4CC7-8CC6-3828D518B351}" type="presParOf" srcId="{93082F2E-613A-462A-96BC-F5B5779381FB}" destId="{4BCA537B-3DBD-4A9E-A57A-261D638526A0}" srcOrd="0" destOrd="0" presId="urn:microsoft.com/office/officeart/2009/3/layout/StepUpProcess"/>
    <dgm:cxn modelId="{A0405C37-CE20-4AA8-A6C0-769BF803AD1C}" type="presParOf" srcId="{93082F2E-613A-462A-96BC-F5B5779381FB}" destId="{6ADC947D-1B9E-47E4-A44D-CE7958ED188F}"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E9CF9-FBF2-0C44-AE32-473C08E4753D}">
      <dsp:nvSpPr>
        <dsp:cNvPr id="0" name=""/>
        <dsp:cNvSpPr/>
      </dsp:nvSpPr>
      <dsp:spPr>
        <a:xfrm>
          <a:off x="4305786" y="1437213"/>
          <a:ext cx="3580427" cy="3580427"/>
        </a:xfrm>
        <a:prstGeom prst="ellipse">
          <a:avLst/>
        </a:prstGeom>
        <a:solidFill>
          <a:srgbClr val="4E82BE">
            <a:alpha val="50000"/>
          </a:srgbClr>
        </a:solidFill>
        <a:ln w="762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b="1" kern="1200" dirty="0"/>
            <a:t>Global Learning Collaborative </a:t>
          </a:r>
          <a:r>
            <a:rPr lang="en-US" sz="3400" kern="1200" dirty="0"/>
            <a:t>(2016)</a:t>
          </a:r>
        </a:p>
      </dsp:txBody>
      <dsp:txXfrm>
        <a:off x="4830127" y="1961554"/>
        <a:ext cx="2531745" cy="2531745"/>
      </dsp:txXfrm>
    </dsp:sp>
    <dsp:sp modelId="{6804942E-D1F4-7E4F-8CB4-D3DB694B44EC}">
      <dsp:nvSpPr>
        <dsp:cNvPr id="0" name=""/>
        <dsp:cNvSpPr/>
      </dsp:nvSpPr>
      <dsp:spPr>
        <a:xfrm>
          <a:off x="5057711" y="-87701"/>
          <a:ext cx="2076576" cy="2076576"/>
        </a:xfrm>
        <a:prstGeom prst="ellipse">
          <a:avLst/>
        </a:prstGeom>
        <a:solidFill>
          <a:srgbClr val="FCD278">
            <a:alpha val="50000"/>
          </a:srgb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Nigeria</a:t>
          </a:r>
          <a:r>
            <a:rPr lang="en-US" sz="1700" kern="1200" dirty="0"/>
            <a:t> </a:t>
          </a:r>
          <a:br>
            <a:rPr lang="en-US" sz="1700" kern="1200" dirty="0"/>
          </a:br>
          <a:r>
            <a:rPr lang="en-US" sz="1700" kern="1200" dirty="0"/>
            <a:t>(2020)</a:t>
          </a:r>
        </a:p>
      </dsp:txBody>
      <dsp:txXfrm>
        <a:off x="5361819" y="216407"/>
        <a:ext cx="1468360" cy="1468360"/>
      </dsp:txXfrm>
    </dsp:sp>
    <dsp:sp modelId="{C3867999-26F3-DD41-8D64-4D8E4C8EC82C}">
      <dsp:nvSpPr>
        <dsp:cNvPr id="0" name=""/>
        <dsp:cNvSpPr/>
      </dsp:nvSpPr>
      <dsp:spPr>
        <a:xfrm>
          <a:off x="7444234" y="2189139"/>
          <a:ext cx="2076576" cy="2076576"/>
        </a:xfrm>
        <a:prstGeom prst="ellipse">
          <a:avLst/>
        </a:prstGeom>
        <a:solidFill>
          <a:srgbClr val="4E82BE">
            <a:alpha val="50000"/>
          </a:srgbClr>
        </a:solidFill>
        <a:ln w="28575" cap="flat" cmpd="sng" algn="ctr">
          <a:solidFill>
            <a:srgbClr val="243E6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East Africa</a:t>
          </a:r>
          <a:r>
            <a:rPr lang="en-US" sz="2000" kern="1200" dirty="0"/>
            <a:t> </a:t>
          </a:r>
          <a:r>
            <a:rPr lang="en-US" sz="1700" kern="1200" dirty="0"/>
            <a:t>(2020)</a:t>
          </a:r>
        </a:p>
      </dsp:txBody>
      <dsp:txXfrm>
        <a:off x="7748342" y="2493247"/>
        <a:ext cx="1468360" cy="1468360"/>
      </dsp:txXfrm>
    </dsp:sp>
    <dsp:sp modelId="{DD0CA2FF-66CB-5D4E-8C11-B4ADC353F99D}">
      <dsp:nvSpPr>
        <dsp:cNvPr id="0" name=""/>
        <dsp:cNvSpPr/>
      </dsp:nvSpPr>
      <dsp:spPr>
        <a:xfrm>
          <a:off x="5057711" y="4465979"/>
          <a:ext cx="2076576" cy="2076576"/>
        </a:xfrm>
        <a:prstGeom prst="ellipse">
          <a:avLst/>
        </a:prstGeom>
        <a:solidFill>
          <a:srgbClr val="4E82BE">
            <a:alpha val="50000"/>
          </a:srgbClr>
        </a:solidFill>
        <a:ln w="28575" cap="flat" cmpd="sng" algn="ctr">
          <a:solidFill>
            <a:srgbClr val="243E6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Francophone</a:t>
          </a:r>
          <a:r>
            <a:rPr lang="en-US" sz="1700" kern="1200" dirty="0"/>
            <a:t> (2018)</a:t>
          </a:r>
        </a:p>
      </dsp:txBody>
      <dsp:txXfrm>
        <a:off x="5361819" y="4770087"/>
        <a:ext cx="1468360" cy="1468360"/>
      </dsp:txXfrm>
    </dsp:sp>
    <dsp:sp modelId="{A7B3656B-36DF-774C-9550-15D94D9BC8F0}">
      <dsp:nvSpPr>
        <dsp:cNvPr id="0" name=""/>
        <dsp:cNvSpPr/>
      </dsp:nvSpPr>
      <dsp:spPr>
        <a:xfrm>
          <a:off x="2671189" y="2189139"/>
          <a:ext cx="2076576" cy="2076576"/>
        </a:xfrm>
        <a:prstGeom prst="ellipse">
          <a:avLst/>
        </a:prstGeom>
        <a:solidFill>
          <a:srgbClr val="4E82BE">
            <a:alpha val="50000"/>
          </a:srgbClr>
        </a:solidFill>
        <a:ln w="28575" cap="flat" cmpd="sng" algn="ctr">
          <a:solidFill>
            <a:srgbClr val="243E6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Southeast Asia </a:t>
          </a:r>
          <a:br>
            <a:rPr lang="en-US" sz="2000" kern="1200" dirty="0"/>
          </a:br>
          <a:r>
            <a:rPr lang="en-US" sz="1700" kern="1200" dirty="0"/>
            <a:t>(2020)</a:t>
          </a:r>
        </a:p>
      </dsp:txBody>
      <dsp:txXfrm>
        <a:off x="2975297" y="2493247"/>
        <a:ext cx="1468360" cy="14683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C5E16-0E0B-4F4D-89CE-D3EB21DCD389}">
      <dsp:nvSpPr>
        <dsp:cNvPr id="0" name=""/>
        <dsp:cNvSpPr/>
      </dsp:nvSpPr>
      <dsp:spPr>
        <a:xfrm rot="5400000">
          <a:off x="-147295" y="153415"/>
          <a:ext cx="981967" cy="687377"/>
        </a:xfrm>
        <a:prstGeom prst="chevron">
          <a:avLst/>
        </a:prstGeom>
        <a:solidFill>
          <a:schemeClr val="accent3">
            <a:shade val="50000"/>
            <a:hueOff val="0"/>
            <a:satOff val="0"/>
            <a:lumOff val="0"/>
            <a:alphaOff val="0"/>
          </a:schemeClr>
        </a:solidFill>
        <a:ln w="25400" cap="flat" cmpd="sng" algn="ctr">
          <a:solidFill>
            <a:schemeClr val="accent3">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Palatino Linotype" panose="02040502050505030304" pitchFamily="18" charset="0"/>
            </a:rPr>
            <a:t>1</a:t>
          </a:r>
          <a:endParaRPr lang="en-UG" sz="1800" kern="1200" dirty="0">
            <a:latin typeface="Palatino Linotype" panose="02040502050505030304" pitchFamily="18" charset="0"/>
          </a:endParaRPr>
        </a:p>
      </dsp:txBody>
      <dsp:txXfrm rot="-5400000">
        <a:off x="1" y="349809"/>
        <a:ext cx="687377" cy="294590"/>
      </dsp:txXfrm>
    </dsp:sp>
    <dsp:sp modelId="{C1D88A6E-5EC2-483B-8FC1-E1C29A51068C}">
      <dsp:nvSpPr>
        <dsp:cNvPr id="0" name=""/>
        <dsp:cNvSpPr/>
      </dsp:nvSpPr>
      <dsp:spPr>
        <a:xfrm rot="5400000">
          <a:off x="3136073" y="-2442576"/>
          <a:ext cx="638614" cy="5536007"/>
        </a:xfrm>
        <a:prstGeom prst="round2SameRect">
          <a:avLst/>
        </a:prstGeom>
        <a:solidFill>
          <a:schemeClr val="lt1">
            <a:alpha val="90000"/>
            <a:hueOff val="0"/>
            <a:satOff val="0"/>
            <a:lumOff val="0"/>
            <a:alphaOff val="0"/>
          </a:schemeClr>
        </a:solidFill>
        <a:ln w="25400" cap="flat" cmpd="sng" algn="ctr">
          <a:solidFill>
            <a:schemeClr val="accent3">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lr>
              <a:schemeClr val="dk1"/>
            </a:buClr>
            <a:buSzPts val="2250"/>
            <a:buFont typeface="Noto Sans Symbols"/>
            <a:buNone/>
          </a:pPr>
          <a:r>
            <a:rPr lang="en-US" sz="1800" kern="1200" dirty="0">
              <a:latin typeface="Palatino Linotype" panose="02040502050505030304" pitchFamily="18" charset="0"/>
            </a:rPr>
            <a:t>Introduction</a:t>
          </a:r>
          <a:endParaRPr lang="en-UG" sz="1800" kern="1200" dirty="0">
            <a:latin typeface="Palatino Linotype" panose="02040502050505030304" pitchFamily="18" charset="0"/>
          </a:endParaRPr>
        </a:p>
      </dsp:txBody>
      <dsp:txXfrm rot="-5400000">
        <a:off x="687377" y="37295"/>
        <a:ext cx="5504832" cy="576264"/>
      </dsp:txXfrm>
    </dsp:sp>
    <dsp:sp modelId="{CCB62A8B-E216-4AAB-9563-D3C5B7A130F3}">
      <dsp:nvSpPr>
        <dsp:cNvPr id="0" name=""/>
        <dsp:cNvSpPr/>
      </dsp:nvSpPr>
      <dsp:spPr>
        <a:xfrm rot="5400000">
          <a:off x="-147295" y="1038307"/>
          <a:ext cx="981967" cy="687377"/>
        </a:xfrm>
        <a:prstGeom prst="chevron">
          <a:avLst/>
        </a:prstGeom>
        <a:solidFill>
          <a:schemeClr val="accent3">
            <a:shade val="50000"/>
            <a:hueOff val="-91483"/>
            <a:satOff val="-1302"/>
            <a:lumOff val="14182"/>
            <a:alphaOff val="0"/>
          </a:schemeClr>
        </a:solidFill>
        <a:ln w="25400" cap="flat" cmpd="sng" algn="ctr">
          <a:solidFill>
            <a:schemeClr val="accent3">
              <a:shade val="50000"/>
              <a:hueOff val="-91483"/>
              <a:satOff val="-1302"/>
              <a:lumOff val="1418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Palatino Linotype" panose="02040502050505030304" pitchFamily="18" charset="0"/>
            </a:rPr>
            <a:t>2</a:t>
          </a:r>
          <a:endParaRPr lang="en-UG" sz="1800" kern="1200" dirty="0">
            <a:latin typeface="Palatino Linotype" panose="02040502050505030304" pitchFamily="18" charset="0"/>
          </a:endParaRPr>
        </a:p>
      </dsp:txBody>
      <dsp:txXfrm rot="-5400000">
        <a:off x="1" y="1234701"/>
        <a:ext cx="687377" cy="294590"/>
      </dsp:txXfrm>
    </dsp:sp>
    <dsp:sp modelId="{6229049A-A65A-4CEB-BCB6-E36DA215AE1B}">
      <dsp:nvSpPr>
        <dsp:cNvPr id="0" name=""/>
        <dsp:cNvSpPr/>
      </dsp:nvSpPr>
      <dsp:spPr>
        <a:xfrm rot="5400000">
          <a:off x="3136241" y="-1566583"/>
          <a:ext cx="638278" cy="5536007"/>
        </a:xfrm>
        <a:prstGeom prst="round2SameRect">
          <a:avLst/>
        </a:prstGeom>
        <a:solidFill>
          <a:schemeClr val="lt1">
            <a:alpha val="90000"/>
            <a:hueOff val="0"/>
            <a:satOff val="0"/>
            <a:lumOff val="0"/>
            <a:alphaOff val="0"/>
          </a:schemeClr>
        </a:solidFill>
        <a:ln w="25400" cap="flat" cmpd="sng" algn="ctr">
          <a:solidFill>
            <a:schemeClr val="accent3">
              <a:shade val="50000"/>
              <a:hueOff val="-91483"/>
              <a:satOff val="-1302"/>
              <a:lumOff val="141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lr>
              <a:schemeClr val="dk1"/>
            </a:buClr>
            <a:buSzPts val="2250"/>
            <a:buFont typeface="Noto Sans Symbols"/>
            <a:buNone/>
          </a:pPr>
          <a:r>
            <a:rPr lang="en-US" sz="1800" kern="1200" dirty="0">
              <a:latin typeface="Palatino Linotype" panose="02040502050505030304" pitchFamily="18" charset="0"/>
              <a:ea typeface="Twentieth Century"/>
              <a:cs typeface="Twentieth Century"/>
              <a:sym typeface="Twentieth Century"/>
            </a:rPr>
            <a:t>Definition of Key Terms</a:t>
          </a:r>
          <a:endParaRPr lang="en-UG" sz="1800" kern="1200" dirty="0">
            <a:latin typeface="Palatino Linotype" panose="02040502050505030304" pitchFamily="18" charset="0"/>
          </a:endParaRPr>
        </a:p>
      </dsp:txBody>
      <dsp:txXfrm rot="-5400000">
        <a:off x="687377" y="913439"/>
        <a:ext cx="5504849" cy="575962"/>
      </dsp:txXfrm>
    </dsp:sp>
    <dsp:sp modelId="{4BF4BC17-D034-4FB6-8663-FA7399ABAE26}">
      <dsp:nvSpPr>
        <dsp:cNvPr id="0" name=""/>
        <dsp:cNvSpPr/>
      </dsp:nvSpPr>
      <dsp:spPr>
        <a:xfrm rot="5400000">
          <a:off x="-147295" y="1923199"/>
          <a:ext cx="981967" cy="687377"/>
        </a:xfrm>
        <a:prstGeom prst="chevron">
          <a:avLst/>
        </a:prstGeom>
        <a:solidFill>
          <a:schemeClr val="accent3">
            <a:shade val="50000"/>
            <a:hueOff val="-182966"/>
            <a:satOff val="-2604"/>
            <a:lumOff val="28365"/>
            <a:alphaOff val="0"/>
          </a:schemeClr>
        </a:solidFill>
        <a:ln w="25400" cap="flat" cmpd="sng" algn="ctr">
          <a:solidFill>
            <a:schemeClr val="accent3">
              <a:shade val="50000"/>
              <a:hueOff val="-182966"/>
              <a:satOff val="-2604"/>
              <a:lumOff val="283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Palatino Linotype" panose="02040502050505030304" pitchFamily="18" charset="0"/>
            </a:rPr>
            <a:t>3</a:t>
          </a:r>
          <a:endParaRPr lang="en-UG" sz="1800" kern="1200" dirty="0">
            <a:latin typeface="Palatino Linotype" panose="02040502050505030304" pitchFamily="18" charset="0"/>
          </a:endParaRPr>
        </a:p>
      </dsp:txBody>
      <dsp:txXfrm rot="-5400000">
        <a:off x="1" y="2119593"/>
        <a:ext cx="687377" cy="294590"/>
      </dsp:txXfrm>
    </dsp:sp>
    <dsp:sp modelId="{DF6AA4F4-E19C-40B9-89E6-18F4C7C0D112}">
      <dsp:nvSpPr>
        <dsp:cNvPr id="0" name=""/>
        <dsp:cNvSpPr/>
      </dsp:nvSpPr>
      <dsp:spPr>
        <a:xfrm rot="5400000">
          <a:off x="3136241" y="-672960"/>
          <a:ext cx="638278" cy="5536007"/>
        </a:xfrm>
        <a:prstGeom prst="round2SameRect">
          <a:avLst/>
        </a:prstGeom>
        <a:solidFill>
          <a:schemeClr val="lt1">
            <a:alpha val="90000"/>
            <a:hueOff val="0"/>
            <a:satOff val="0"/>
            <a:lumOff val="0"/>
            <a:alphaOff val="0"/>
          </a:schemeClr>
        </a:solidFill>
        <a:ln w="25400" cap="flat" cmpd="sng" algn="ctr">
          <a:solidFill>
            <a:schemeClr val="accent3">
              <a:shade val="50000"/>
              <a:hueOff val="-182966"/>
              <a:satOff val="-2604"/>
              <a:lumOff val="283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lr>
              <a:schemeClr val="dk1"/>
            </a:buClr>
            <a:buSzPts val="2250"/>
            <a:buFont typeface="Noto Sans Symbols"/>
            <a:buNone/>
          </a:pPr>
          <a:r>
            <a:rPr lang="en-US" sz="1800" kern="1200" dirty="0">
              <a:latin typeface="Palatino Linotype" panose="02040502050505030304" pitchFamily="18" charset="0"/>
              <a:ea typeface="Twentieth Century"/>
              <a:cs typeface="Twentieth Century"/>
              <a:sym typeface="Twentieth Century"/>
            </a:rPr>
            <a:t>Impact of Technology</a:t>
          </a:r>
          <a:endParaRPr lang="en-UG" sz="1800" kern="1200" dirty="0">
            <a:latin typeface="Palatino Linotype" panose="02040502050505030304" pitchFamily="18" charset="0"/>
          </a:endParaRPr>
        </a:p>
      </dsp:txBody>
      <dsp:txXfrm rot="-5400000">
        <a:off x="687377" y="1807062"/>
        <a:ext cx="5504849" cy="575962"/>
      </dsp:txXfrm>
    </dsp:sp>
    <dsp:sp modelId="{71671B26-1978-40BD-888B-9CF7C619EEE9}">
      <dsp:nvSpPr>
        <dsp:cNvPr id="0" name=""/>
        <dsp:cNvSpPr/>
      </dsp:nvSpPr>
      <dsp:spPr>
        <a:xfrm rot="5400000">
          <a:off x="-147295" y="2808090"/>
          <a:ext cx="981967" cy="687377"/>
        </a:xfrm>
        <a:prstGeom prst="chevron">
          <a:avLst/>
        </a:prstGeom>
        <a:solidFill>
          <a:schemeClr val="accent3">
            <a:shade val="50000"/>
            <a:hueOff val="-274449"/>
            <a:satOff val="-3906"/>
            <a:lumOff val="42547"/>
            <a:alphaOff val="0"/>
          </a:schemeClr>
        </a:solidFill>
        <a:ln w="25400" cap="flat" cmpd="sng" algn="ctr">
          <a:solidFill>
            <a:schemeClr val="accent3">
              <a:shade val="50000"/>
              <a:hueOff val="-274449"/>
              <a:satOff val="-3906"/>
              <a:lumOff val="4254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Palatino Linotype" panose="02040502050505030304" pitchFamily="18" charset="0"/>
            </a:rPr>
            <a:t>4</a:t>
          </a:r>
          <a:endParaRPr lang="en-UG" sz="1800" kern="1200" dirty="0">
            <a:latin typeface="Palatino Linotype" panose="02040502050505030304" pitchFamily="18" charset="0"/>
          </a:endParaRPr>
        </a:p>
      </dsp:txBody>
      <dsp:txXfrm rot="-5400000">
        <a:off x="1" y="3004484"/>
        <a:ext cx="687377" cy="294590"/>
      </dsp:txXfrm>
    </dsp:sp>
    <dsp:sp modelId="{40BD7917-7B90-44D8-BDD3-9AF0C2A16B1B}">
      <dsp:nvSpPr>
        <dsp:cNvPr id="0" name=""/>
        <dsp:cNvSpPr/>
      </dsp:nvSpPr>
      <dsp:spPr>
        <a:xfrm rot="5400000">
          <a:off x="3136241" y="211931"/>
          <a:ext cx="638278" cy="5536007"/>
        </a:xfrm>
        <a:prstGeom prst="round2SameRect">
          <a:avLst/>
        </a:prstGeom>
        <a:solidFill>
          <a:schemeClr val="lt1">
            <a:alpha val="90000"/>
            <a:hueOff val="0"/>
            <a:satOff val="0"/>
            <a:lumOff val="0"/>
            <a:alphaOff val="0"/>
          </a:schemeClr>
        </a:solidFill>
        <a:ln w="25400" cap="flat" cmpd="sng" algn="ctr">
          <a:solidFill>
            <a:schemeClr val="accent3">
              <a:shade val="50000"/>
              <a:hueOff val="-274449"/>
              <a:satOff val="-3906"/>
              <a:lumOff val="425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lr>
              <a:schemeClr val="dk1"/>
            </a:buClr>
            <a:buSzPts val="2250"/>
            <a:buFont typeface="Noto Sans Symbols"/>
            <a:buNone/>
          </a:pPr>
          <a:r>
            <a:rPr lang="en-US" sz="1800" kern="1200" dirty="0">
              <a:latin typeface="Palatino Linotype" panose="02040502050505030304" pitchFamily="18" charset="0"/>
            </a:rPr>
            <a:t>Social Norms Transformative Models</a:t>
          </a:r>
          <a:endParaRPr lang="en-UG" sz="1800" kern="1200" dirty="0">
            <a:latin typeface="Palatino Linotype" panose="02040502050505030304" pitchFamily="18" charset="0"/>
          </a:endParaRPr>
        </a:p>
      </dsp:txBody>
      <dsp:txXfrm rot="-5400000">
        <a:off x="687377" y="2691953"/>
        <a:ext cx="5504849" cy="575962"/>
      </dsp:txXfrm>
    </dsp:sp>
    <dsp:sp modelId="{D21C1271-0BD3-4C4D-B5F0-EECE13C28FBE}">
      <dsp:nvSpPr>
        <dsp:cNvPr id="0" name=""/>
        <dsp:cNvSpPr/>
      </dsp:nvSpPr>
      <dsp:spPr>
        <a:xfrm rot="5400000">
          <a:off x="-147295" y="3613266"/>
          <a:ext cx="981967" cy="687377"/>
        </a:xfrm>
        <a:prstGeom prst="chevron">
          <a:avLst/>
        </a:prstGeom>
        <a:solidFill>
          <a:schemeClr val="accent3">
            <a:shade val="50000"/>
            <a:hueOff val="-182966"/>
            <a:satOff val="-2604"/>
            <a:lumOff val="28365"/>
            <a:alphaOff val="0"/>
          </a:schemeClr>
        </a:solidFill>
        <a:ln w="25400" cap="flat" cmpd="sng" algn="ctr">
          <a:solidFill>
            <a:schemeClr val="accent3">
              <a:shade val="50000"/>
              <a:hueOff val="-182966"/>
              <a:satOff val="-2604"/>
              <a:lumOff val="283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Palatino Linotype" panose="02040502050505030304" pitchFamily="18" charset="0"/>
            </a:rPr>
            <a:t>5</a:t>
          </a:r>
          <a:endParaRPr lang="en-UG" sz="1800" kern="1200" dirty="0">
            <a:latin typeface="Palatino Linotype" panose="02040502050505030304" pitchFamily="18" charset="0"/>
          </a:endParaRPr>
        </a:p>
      </dsp:txBody>
      <dsp:txXfrm rot="-5400000">
        <a:off x="1" y="3809660"/>
        <a:ext cx="687377" cy="294590"/>
      </dsp:txXfrm>
    </dsp:sp>
    <dsp:sp modelId="{88B7D7D4-47A8-4CF0-9773-778C20E86AFE}">
      <dsp:nvSpPr>
        <dsp:cNvPr id="0" name=""/>
        <dsp:cNvSpPr/>
      </dsp:nvSpPr>
      <dsp:spPr>
        <a:xfrm rot="5400000">
          <a:off x="3136241" y="1096822"/>
          <a:ext cx="638278" cy="5536007"/>
        </a:xfrm>
        <a:prstGeom prst="round2SameRect">
          <a:avLst/>
        </a:prstGeom>
        <a:solidFill>
          <a:schemeClr val="lt1">
            <a:alpha val="90000"/>
            <a:hueOff val="0"/>
            <a:satOff val="0"/>
            <a:lumOff val="0"/>
            <a:alphaOff val="0"/>
          </a:schemeClr>
        </a:solidFill>
        <a:ln w="25400" cap="flat" cmpd="sng" algn="ctr">
          <a:solidFill>
            <a:schemeClr val="accent3">
              <a:shade val="50000"/>
              <a:hueOff val="-182966"/>
              <a:satOff val="-2604"/>
              <a:lumOff val="283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lr>
              <a:schemeClr val="dk1"/>
            </a:buClr>
            <a:buSzPts val="2250"/>
            <a:buFont typeface="Noto Sans Symbols"/>
            <a:buNone/>
          </a:pPr>
          <a:r>
            <a:rPr lang="en-US" sz="1800" kern="1200" dirty="0">
              <a:latin typeface="Palatino Linotype" panose="02040502050505030304" pitchFamily="18" charset="0"/>
              <a:ea typeface="Twentieth Century"/>
              <a:cs typeface="Twentieth Century"/>
              <a:sym typeface="Twentieth Century"/>
            </a:rPr>
            <a:t>Gender Considerations</a:t>
          </a:r>
          <a:endParaRPr lang="en-UG" sz="1800" kern="1200" dirty="0">
            <a:latin typeface="Palatino Linotype" panose="02040502050505030304" pitchFamily="18" charset="0"/>
          </a:endParaRPr>
        </a:p>
      </dsp:txBody>
      <dsp:txXfrm rot="-5400000">
        <a:off x="687377" y="3576844"/>
        <a:ext cx="5504849" cy="575962"/>
      </dsp:txXfrm>
    </dsp:sp>
    <dsp:sp modelId="{E2CC30DA-79A9-4654-8A32-A07B1A069192}">
      <dsp:nvSpPr>
        <dsp:cNvPr id="0" name=""/>
        <dsp:cNvSpPr/>
      </dsp:nvSpPr>
      <dsp:spPr>
        <a:xfrm rot="5400000">
          <a:off x="-147295" y="4577874"/>
          <a:ext cx="981967" cy="687377"/>
        </a:xfrm>
        <a:prstGeom prst="chevron">
          <a:avLst/>
        </a:prstGeom>
        <a:solidFill>
          <a:schemeClr val="accent3">
            <a:shade val="50000"/>
            <a:hueOff val="-91483"/>
            <a:satOff val="-1302"/>
            <a:lumOff val="14182"/>
            <a:alphaOff val="0"/>
          </a:schemeClr>
        </a:solidFill>
        <a:ln w="25400" cap="flat" cmpd="sng" algn="ctr">
          <a:solidFill>
            <a:schemeClr val="accent3">
              <a:shade val="50000"/>
              <a:hueOff val="-91483"/>
              <a:satOff val="-1302"/>
              <a:lumOff val="1418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Palatino Linotype" panose="02040502050505030304" pitchFamily="18" charset="0"/>
            </a:rPr>
            <a:t>6</a:t>
          </a:r>
          <a:endParaRPr lang="en-UG" sz="1800" kern="1200" dirty="0">
            <a:latin typeface="Palatino Linotype" panose="02040502050505030304" pitchFamily="18" charset="0"/>
          </a:endParaRPr>
        </a:p>
      </dsp:txBody>
      <dsp:txXfrm rot="-5400000">
        <a:off x="1" y="4774268"/>
        <a:ext cx="687377" cy="294590"/>
      </dsp:txXfrm>
    </dsp:sp>
    <dsp:sp modelId="{EABDA763-DFF5-429B-B5B3-4DF5F11E61CE}">
      <dsp:nvSpPr>
        <dsp:cNvPr id="0" name=""/>
        <dsp:cNvSpPr/>
      </dsp:nvSpPr>
      <dsp:spPr>
        <a:xfrm rot="5400000">
          <a:off x="3136241" y="1981714"/>
          <a:ext cx="638278" cy="5536007"/>
        </a:xfrm>
        <a:prstGeom prst="round2SameRect">
          <a:avLst/>
        </a:prstGeom>
        <a:solidFill>
          <a:schemeClr val="lt1">
            <a:alpha val="90000"/>
            <a:hueOff val="0"/>
            <a:satOff val="0"/>
            <a:lumOff val="0"/>
            <a:alphaOff val="0"/>
          </a:schemeClr>
        </a:solidFill>
        <a:ln w="25400" cap="flat" cmpd="sng" algn="ctr">
          <a:solidFill>
            <a:schemeClr val="accent3">
              <a:shade val="50000"/>
              <a:hueOff val="-91483"/>
              <a:satOff val="-1302"/>
              <a:lumOff val="141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US" sz="1800" kern="1200" dirty="0">
              <a:latin typeface="Palatino Linotype" panose="02040502050505030304" pitchFamily="18" charset="0"/>
            </a:rPr>
            <a:t>Gender Inclusive Digitization</a:t>
          </a:r>
          <a:endParaRPr lang="en-UG" sz="1800" kern="1200" dirty="0">
            <a:latin typeface="Palatino Linotype" panose="02040502050505030304" pitchFamily="18" charset="0"/>
          </a:endParaRPr>
        </a:p>
      </dsp:txBody>
      <dsp:txXfrm rot="-5400000">
        <a:off x="687377" y="4461736"/>
        <a:ext cx="5504849" cy="5759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96D79-9532-45A0-8236-E7E05B3E3F97}">
      <dsp:nvSpPr>
        <dsp:cNvPr id="0" name=""/>
        <dsp:cNvSpPr/>
      </dsp:nvSpPr>
      <dsp:spPr>
        <a:xfrm>
          <a:off x="4704" y="0"/>
          <a:ext cx="5890142" cy="42850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Font typeface="Wingdings" panose="05000000000000000000" pitchFamily="2" charset="2"/>
            <a:buChar char="v"/>
          </a:pPr>
          <a:r>
            <a:rPr lang="en-US" sz="2800" b="0" kern="1200" dirty="0">
              <a:solidFill>
                <a:srgbClr val="000000"/>
              </a:solidFill>
              <a:latin typeface="Fira Sans Condensed" panose="020B0503050000020004" pitchFamily="34" charset="0"/>
            </a:rPr>
            <a:t>The project design recognized that  women’s power over  their own finances, as well as their participation in household decision-making were very limited. </a:t>
          </a:r>
          <a:endParaRPr lang="en-GB" sz="2800" b="0" kern="1200" dirty="0">
            <a:solidFill>
              <a:srgbClr val="000000"/>
            </a:solidFill>
            <a:latin typeface="Fira Sans Condensed" panose="020B0503050000020004" pitchFamily="34" charset="0"/>
          </a:endParaRPr>
        </a:p>
        <a:p>
          <a:pPr marL="285750" lvl="1" indent="-285750" algn="l" defTabSz="1244600">
            <a:lnSpc>
              <a:spcPct val="90000"/>
            </a:lnSpc>
            <a:spcBef>
              <a:spcPct val="0"/>
            </a:spcBef>
            <a:spcAft>
              <a:spcPct val="15000"/>
            </a:spcAft>
            <a:buFont typeface="Wingdings" panose="05000000000000000000" pitchFamily="2" charset="2"/>
            <a:buChar char="v"/>
          </a:pPr>
          <a:r>
            <a:rPr lang="en-US" sz="2800" b="0" kern="1200" dirty="0">
              <a:solidFill>
                <a:srgbClr val="000000"/>
              </a:solidFill>
              <a:latin typeface="Fira Sans Condensed" panose="020B0503050000020004" pitchFamily="34" charset="0"/>
            </a:rPr>
            <a:t>Also, there was recognition that women’s experience of empowerment happens in the context of struggle of disempowerment and often requires group solidarity</a:t>
          </a:r>
          <a:endParaRPr lang="en-GB" sz="2800" b="0" kern="1200" dirty="0">
            <a:solidFill>
              <a:srgbClr val="000000"/>
            </a:solidFill>
            <a:latin typeface="Fira Sans Condensed" panose="020B0503050000020004" pitchFamily="34" charset="0"/>
          </a:endParaRPr>
        </a:p>
      </dsp:txBody>
      <dsp:txXfrm>
        <a:off x="103315" y="98611"/>
        <a:ext cx="5692920" cy="3169598"/>
      </dsp:txXfrm>
    </dsp:sp>
    <dsp:sp modelId="{8BB0A7BA-C4A2-4B86-AF94-944C1F2D4BD5}">
      <dsp:nvSpPr>
        <dsp:cNvPr id="0" name=""/>
        <dsp:cNvSpPr/>
      </dsp:nvSpPr>
      <dsp:spPr>
        <a:xfrm>
          <a:off x="3710882" y="1563502"/>
          <a:ext cx="4287818" cy="4287818"/>
        </a:xfrm>
        <a:prstGeom prst="leftCircularArrow">
          <a:avLst>
            <a:gd name="adj1" fmla="val 2180"/>
            <a:gd name="adj2" fmla="val 262289"/>
            <a:gd name="adj3" fmla="val 944888"/>
            <a:gd name="adj4" fmla="val 7931578"/>
            <a:gd name="adj5" fmla="val 2544"/>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89D141-E135-48F6-A0BB-5DB66D811203}">
      <dsp:nvSpPr>
        <dsp:cNvPr id="0" name=""/>
        <dsp:cNvSpPr/>
      </dsp:nvSpPr>
      <dsp:spPr>
        <a:xfrm>
          <a:off x="3422328" y="4356332"/>
          <a:ext cx="2121140" cy="86444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Fira Sans Condensed" panose="020B0503050000020004" pitchFamily="34" charset="0"/>
            </a:rPr>
            <a:t>Background</a:t>
          </a:r>
          <a:endParaRPr lang="en-GB" sz="2000" kern="1200" dirty="0">
            <a:latin typeface="Fira Sans Condensed" panose="020B0503050000020004" pitchFamily="34" charset="0"/>
          </a:endParaRPr>
        </a:p>
      </dsp:txBody>
      <dsp:txXfrm>
        <a:off x="3447647" y="4381651"/>
        <a:ext cx="2070502" cy="813802"/>
      </dsp:txXfrm>
    </dsp:sp>
    <dsp:sp modelId="{CEF2100F-2717-4A53-93DA-36B251F00FB7}">
      <dsp:nvSpPr>
        <dsp:cNvPr id="0" name=""/>
        <dsp:cNvSpPr/>
      </dsp:nvSpPr>
      <dsp:spPr>
        <a:xfrm>
          <a:off x="6336945" y="1220066"/>
          <a:ext cx="4178654" cy="267898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8537394"/>
              <a:satOff val="0"/>
              <a:lumOff val="135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Font typeface="Wingdings" panose="05000000000000000000" pitchFamily="2" charset="2"/>
            <a:buChar char="v"/>
          </a:pPr>
          <a:r>
            <a:rPr lang="en-GB" sz="2800" b="0" kern="1200" dirty="0">
              <a:solidFill>
                <a:srgbClr val="000000"/>
              </a:solidFill>
              <a:latin typeface="Fira Sans Condensed" panose="020B0503050000020004" pitchFamily="34" charset="0"/>
            </a:rPr>
            <a:t>Thus, the application of both “Gender Light” and “Gender Transformative” approaches</a:t>
          </a:r>
        </a:p>
      </dsp:txBody>
      <dsp:txXfrm>
        <a:off x="6398596" y="1855786"/>
        <a:ext cx="4055352" cy="1981616"/>
      </dsp:txXfrm>
    </dsp:sp>
    <dsp:sp modelId="{F3136DF7-47DE-472B-A440-729703FF9273}">
      <dsp:nvSpPr>
        <dsp:cNvPr id="0" name=""/>
        <dsp:cNvSpPr/>
      </dsp:nvSpPr>
      <dsp:spPr>
        <a:xfrm>
          <a:off x="7756413" y="562047"/>
          <a:ext cx="2686177" cy="926866"/>
        </a:xfrm>
        <a:prstGeom prst="roundRect">
          <a:avLst>
            <a:gd name="adj" fmla="val 10000"/>
          </a:avLst>
        </a:prstGeom>
        <a:solidFill>
          <a:schemeClr val="accent3">
            <a:hueOff val="18537394"/>
            <a:satOff val="0"/>
            <a:lumOff val="1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Fira Sans Condensed" panose="020B0503050000020004" pitchFamily="34" charset="0"/>
            </a:rPr>
            <a:t>Need</a:t>
          </a:r>
          <a:endParaRPr lang="en-GB" sz="2800" kern="1200" dirty="0">
            <a:latin typeface="Fira Sans Condensed" panose="020B0503050000020004" pitchFamily="34" charset="0"/>
          </a:endParaRPr>
        </a:p>
      </dsp:txBody>
      <dsp:txXfrm>
        <a:off x="7783560" y="589194"/>
        <a:ext cx="2631883" cy="8725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30EBD-8F49-4F3A-8396-972123436088}">
      <dsp:nvSpPr>
        <dsp:cNvPr id="0" name=""/>
        <dsp:cNvSpPr/>
      </dsp:nvSpPr>
      <dsp:spPr>
        <a:xfrm>
          <a:off x="105872" y="238504"/>
          <a:ext cx="3124119" cy="263678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just" defTabSz="1066800">
            <a:lnSpc>
              <a:spcPct val="90000"/>
            </a:lnSpc>
            <a:spcBef>
              <a:spcPct val="0"/>
            </a:spcBef>
            <a:spcAft>
              <a:spcPct val="15000"/>
            </a:spcAft>
            <a:buChar char="•"/>
          </a:pPr>
          <a:r>
            <a:rPr lang="en-US" sz="2400" kern="1200" dirty="0">
              <a:solidFill>
                <a:srgbClr val="000000"/>
              </a:solidFill>
              <a:latin typeface="Fira Sans Condensed" panose="020B0503050000020004" pitchFamily="34" charset="0"/>
            </a:rPr>
            <a:t>CARE worked with VSLA members(over 70% women). Only existing VSLA group members were targeted. </a:t>
          </a:r>
          <a:endParaRPr lang="en-GB" sz="2400" kern="1200" dirty="0">
            <a:solidFill>
              <a:srgbClr val="000000"/>
            </a:solidFill>
            <a:latin typeface="Fira Sans Condensed" panose="020B0503050000020004" pitchFamily="34" charset="0"/>
          </a:endParaRPr>
        </a:p>
      </dsp:txBody>
      <dsp:txXfrm>
        <a:off x="166552" y="299184"/>
        <a:ext cx="3002759" cy="1950397"/>
      </dsp:txXfrm>
    </dsp:sp>
    <dsp:sp modelId="{E920E0AC-189B-4B8E-A2FF-208DDE3034AB}">
      <dsp:nvSpPr>
        <dsp:cNvPr id="0" name=""/>
        <dsp:cNvSpPr/>
      </dsp:nvSpPr>
      <dsp:spPr>
        <a:xfrm>
          <a:off x="769476" y="-153749"/>
          <a:ext cx="4420881" cy="4420881"/>
        </a:xfrm>
        <a:prstGeom prst="leftCircularArrow">
          <a:avLst>
            <a:gd name="adj1" fmla="val 2186"/>
            <a:gd name="adj2" fmla="val 262972"/>
            <a:gd name="adj3" fmla="val 2225227"/>
            <a:gd name="adj4" fmla="val 9211234"/>
            <a:gd name="adj5" fmla="val 255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12E949-C2D3-4098-B89F-5A9D17AA52C7}">
      <dsp:nvSpPr>
        <dsp:cNvPr id="0" name=""/>
        <dsp:cNvSpPr/>
      </dsp:nvSpPr>
      <dsp:spPr>
        <a:xfrm>
          <a:off x="924465" y="2439597"/>
          <a:ext cx="1836066" cy="73014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Fira Sans Condensed" panose="020B0503050000020004" pitchFamily="34" charset="0"/>
            </a:rPr>
            <a:t>Entry</a:t>
          </a:r>
          <a:endParaRPr lang="en-GB" sz="2800" kern="1200" dirty="0">
            <a:latin typeface="Fira Sans Condensed" panose="020B0503050000020004" pitchFamily="34" charset="0"/>
          </a:endParaRPr>
        </a:p>
      </dsp:txBody>
      <dsp:txXfrm>
        <a:off x="945850" y="2460982"/>
        <a:ext cx="1793296" cy="687373"/>
      </dsp:txXfrm>
    </dsp:sp>
    <dsp:sp modelId="{258D0701-8662-4083-A88C-75F2956246FA}">
      <dsp:nvSpPr>
        <dsp:cNvPr id="0" name=""/>
        <dsp:cNvSpPr/>
      </dsp:nvSpPr>
      <dsp:spPr>
        <a:xfrm>
          <a:off x="3974583" y="-135586"/>
          <a:ext cx="3944504" cy="453408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en-GB" sz="2400" kern="1200" dirty="0">
              <a:solidFill>
                <a:srgbClr val="000000"/>
              </a:solidFill>
              <a:latin typeface="Fira Sans Condensed" panose="020B0503050000020004" pitchFamily="34" charset="0"/>
            </a:rPr>
            <a:t>Financial literacy at VSLA level</a:t>
          </a:r>
          <a:endParaRPr lang="en-GB" sz="2400" kern="1200" dirty="0">
            <a:latin typeface="Fira Sans Condensed" panose="020B0503050000020004" pitchFamily="34" charset="0"/>
          </a:endParaRPr>
        </a:p>
        <a:p>
          <a:pPr marL="228600" lvl="1" indent="-228600" algn="l" defTabSz="1066800">
            <a:lnSpc>
              <a:spcPct val="90000"/>
            </a:lnSpc>
            <a:spcBef>
              <a:spcPct val="0"/>
            </a:spcBef>
            <a:spcAft>
              <a:spcPct val="15000"/>
            </a:spcAft>
            <a:buChar char="•"/>
          </a:pPr>
          <a:r>
            <a:rPr lang="en-GB" sz="2400" kern="1200" dirty="0">
              <a:solidFill>
                <a:srgbClr val="000000"/>
              </a:solidFill>
              <a:latin typeface="Fira Sans Condensed" panose="020B0503050000020004" pitchFamily="34" charset="0"/>
            </a:rPr>
            <a:t>Support members to develop individual financial goals</a:t>
          </a:r>
        </a:p>
        <a:p>
          <a:pPr marL="228600" lvl="1" indent="-228600" algn="l" defTabSz="1066800">
            <a:lnSpc>
              <a:spcPct val="90000"/>
            </a:lnSpc>
            <a:spcBef>
              <a:spcPct val="0"/>
            </a:spcBef>
            <a:spcAft>
              <a:spcPct val="15000"/>
            </a:spcAft>
            <a:buChar char="•"/>
          </a:pPr>
          <a:r>
            <a:rPr lang="en-GB" sz="2400" kern="1200" dirty="0">
              <a:solidFill>
                <a:srgbClr val="000000"/>
              </a:solidFill>
              <a:latin typeface="Fira Sans Condensed" panose="020B0503050000020004" pitchFamily="34" charset="0"/>
            </a:rPr>
            <a:t>Open bank accounts and onboard the Digital platform aligned to sub wallets/goals</a:t>
          </a:r>
        </a:p>
      </dsp:txBody>
      <dsp:txXfrm>
        <a:off x="4078925" y="940345"/>
        <a:ext cx="3735820" cy="3353814"/>
      </dsp:txXfrm>
    </dsp:sp>
    <dsp:sp modelId="{83196BB1-6D62-4CF9-BFEE-A0BF972F8EE4}">
      <dsp:nvSpPr>
        <dsp:cNvPr id="0" name=""/>
        <dsp:cNvSpPr/>
      </dsp:nvSpPr>
      <dsp:spPr>
        <a:xfrm>
          <a:off x="5502221" y="-947122"/>
          <a:ext cx="4237060" cy="4237060"/>
        </a:xfrm>
        <a:prstGeom prst="circularArrow">
          <a:avLst>
            <a:gd name="adj1" fmla="val 2280"/>
            <a:gd name="adj2" fmla="val 274980"/>
            <a:gd name="adj3" fmla="val 19908105"/>
            <a:gd name="adj4" fmla="val 12934106"/>
            <a:gd name="adj5" fmla="val 266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C2C6C1-82B6-4583-AB93-B9B85FFB7011}">
      <dsp:nvSpPr>
        <dsp:cNvPr id="0" name=""/>
        <dsp:cNvSpPr/>
      </dsp:nvSpPr>
      <dsp:spPr>
        <a:xfrm>
          <a:off x="4744223" y="0"/>
          <a:ext cx="2476835" cy="80910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Fira Sans Condensed" panose="020B0503050000020004" pitchFamily="34" charset="0"/>
            </a:rPr>
            <a:t>Digital Sub Wallet (DSW</a:t>
          </a:r>
          <a:r>
            <a:rPr lang="en-US" sz="1800" kern="1200" dirty="0">
              <a:latin typeface="Fira Sans Condensed" panose="020B0503050000020004" pitchFamily="34" charset="0"/>
            </a:rPr>
            <a:t>)</a:t>
          </a:r>
          <a:endParaRPr lang="en-GB" sz="1800" kern="1200" dirty="0">
            <a:latin typeface="Fira Sans Condensed" panose="020B0503050000020004" pitchFamily="34" charset="0"/>
          </a:endParaRPr>
        </a:p>
      </dsp:txBody>
      <dsp:txXfrm>
        <a:off x="4767921" y="23698"/>
        <a:ext cx="2429439" cy="761712"/>
      </dsp:txXfrm>
    </dsp:sp>
    <dsp:sp modelId="{4880E86E-99BE-41C1-B543-4EB43D6E723C}">
      <dsp:nvSpPr>
        <dsp:cNvPr id="0" name=""/>
        <dsp:cNvSpPr/>
      </dsp:nvSpPr>
      <dsp:spPr>
        <a:xfrm>
          <a:off x="8085121" y="0"/>
          <a:ext cx="3197736" cy="318430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en-GB" sz="2400" kern="1200" dirty="0">
              <a:solidFill>
                <a:srgbClr val="000000"/>
              </a:solidFill>
              <a:latin typeface="Fira Sans Condensed" panose="020B0503050000020004" pitchFamily="34" charset="0"/>
            </a:rPr>
            <a:t>Address gender norms and intra-household relations </a:t>
          </a:r>
          <a:endParaRPr lang="en-GB" sz="2400" kern="1200" dirty="0">
            <a:latin typeface="Fira Sans Condensed" panose="020B0503050000020004" pitchFamily="34" charset="0"/>
          </a:endParaRPr>
        </a:p>
        <a:p>
          <a:pPr marL="228600" lvl="1" indent="-228600" algn="l" defTabSz="1066800">
            <a:lnSpc>
              <a:spcPct val="90000"/>
            </a:lnSpc>
            <a:spcBef>
              <a:spcPct val="0"/>
            </a:spcBef>
            <a:spcAft>
              <a:spcPct val="15000"/>
            </a:spcAft>
            <a:buChar char="•"/>
          </a:pPr>
          <a:r>
            <a:rPr lang="en-GB" sz="2400" kern="1200" dirty="0">
              <a:solidFill>
                <a:srgbClr val="000000"/>
              </a:solidFill>
              <a:latin typeface="Fira Sans Condensed" panose="020B0503050000020004" pitchFamily="34" charset="0"/>
            </a:rPr>
            <a:t>Conducted at HH level among HH members</a:t>
          </a:r>
        </a:p>
        <a:p>
          <a:pPr marL="228600" lvl="1" indent="-228600" algn="l" defTabSz="1066800">
            <a:lnSpc>
              <a:spcPct val="90000"/>
            </a:lnSpc>
            <a:spcBef>
              <a:spcPct val="0"/>
            </a:spcBef>
            <a:spcAft>
              <a:spcPct val="15000"/>
            </a:spcAft>
            <a:buChar char="•"/>
          </a:pPr>
          <a:r>
            <a:rPr lang="en-GB" sz="2400" kern="1200" dirty="0">
              <a:solidFill>
                <a:srgbClr val="000000"/>
              </a:solidFill>
              <a:latin typeface="Fira Sans Condensed" panose="020B0503050000020004" pitchFamily="34" charset="0"/>
            </a:rPr>
            <a:t>Household joint financial planning</a:t>
          </a:r>
        </a:p>
      </dsp:txBody>
      <dsp:txXfrm>
        <a:off x="8158401" y="73280"/>
        <a:ext cx="3051176" cy="2355395"/>
      </dsp:txXfrm>
    </dsp:sp>
    <dsp:sp modelId="{F59BAE03-C647-4B1A-8BC4-986D67A34085}">
      <dsp:nvSpPr>
        <dsp:cNvPr id="0" name=""/>
        <dsp:cNvSpPr/>
      </dsp:nvSpPr>
      <dsp:spPr>
        <a:xfrm>
          <a:off x="8562452" y="2851789"/>
          <a:ext cx="2675736" cy="141112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bg1"/>
              </a:solidFill>
              <a:latin typeface="Fira Sans Condensed" panose="020B0503050000020004" pitchFamily="34" charset="0"/>
            </a:rPr>
            <a:t>Gender Transformative Household Dialogues (HHD)</a:t>
          </a:r>
        </a:p>
      </dsp:txBody>
      <dsp:txXfrm>
        <a:off x="8603782" y="2893119"/>
        <a:ext cx="2593076" cy="13284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7C751B-4813-4975-A7C6-16A8645FF41F}">
      <dsp:nvSpPr>
        <dsp:cNvPr id="0" name=""/>
        <dsp:cNvSpPr/>
      </dsp:nvSpPr>
      <dsp:spPr>
        <a:xfrm>
          <a:off x="4740603" y="-102232"/>
          <a:ext cx="2786583" cy="152360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Fira Sans Condensed" panose="020B0503050000020004" pitchFamily="34" charset="0"/>
            </a:rPr>
            <a:t>Group 1. </a:t>
          </a:r>
        </a:p>
        <a:p>
          <a:pPr marL="0" lvl="0" indent="0" algn="ctr" defTabSz="889000">
            <a:lnSpc>
              <a:spcPct val="90000"/>
            </a:lnSpc>
            <a:spcBef>
              <a:spcPct val="0"/>
            </a:spcBef>
            <a:spcAft>
              <a:spcPct val="35000"/>
            </a:spcAft>
            <a:buNone/>
          </a:pPr>
          <a:r>
            <a:rPr lang="en-US" sz="2000" kern="1200" dirty="0">
              <a:latin typeface="Fira Sans Condensed" panose="020B0503050000020004" pitchFamily="34" charset="0"/>
            </a:rPr>
            <a:t>Mobile banking with digital sub-wallets and financial education (DSW).</a:t>
          </a:r>
          <a:endParaRPr lang="en-GB" sz="2000" kern="1200" dirty="0"/>
        </a:p>
      </dsp:txBody>
      <dsp:txXfrm>
        <a:off x="4814979" y="-27856"/>
        <a:ext cx="2637831" cy="1374850"/>
      </dsp:txXfrm>
    </dsp:sp>
    <dsp:sp modelId="{65B4D21F-A544-4C12-BF08-1F897335F10B}">
      <dsp:nvSpPr>
        <dsp:cNvPr id="0" name=""/>
        <dsp:cNvSpPr/>
      </dsp:nvSpPr>
      <dsp:spPr>
        <a:xfrm>
          <a:off x="7002158" y="153268"/>
          <a:ext cx="4971585" cy="4971585"/>
        </a:xfrm>
        <a:custGeom>
          <a:avLst/>
          <a:gdLst/>
          <a:ahLst/>
          <a:cxnLst/>
          <a:rect l="0" t="0" r="0" b="0"/>
          <a:pathLst>
            <a:path>
              <a:moveTo>
                <a:pt x="330940" y="1246528"/>
              </a:moveTo>
              <a:arcTo wR="2485792" hR="2485792" stAng="12594203" swAng="3524750"/>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871CE7C-498E-41EE-816A-C2809CFEC26C}">
      <dsp:nvSpPr>
        <dsp:cNvPr id="0" name=""/>
        <dsp:cNvSpPr/>
      </dsp:nvSpPr>
      <dsp:spPr>
        <a:xfrm>
          <a:off x="8779970" y="153497"/>
          <a:ext cx="2426653" cy="189689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Fira Sans Condensed" panose="020B0503050000020004" pitchFamily="34" charset="0"/>
            </a:rPr>
            <a:t>Group 2</a:t>
          </a:r>
          <a:r>
            <a:rPr lang="en-GB" sz="2000" kern="1200" dirty="0">
              <a:latin typeface="Fira Sans Condensed" panose="020B0503050000020004" pitchFamily="34" charset="0"/>
            </a:rPr>
            <a:t>. </a:t>
          </a:r>
        </a:p>
        <a:p>
          <a:pPr marL="0" lvl="0" indent="0" algn="ctr" defTabSz="889000">
            <a:lnSpc>
              <a:spcPct val="90000"/>
            </a:lnSpc>
            <a:spcBef>
              <a:spcPct val="0"/>
            </a:spcBef>
            <a:spcAft>
              <a:spcPct val="35000"/>
            </a:spcAft>
            <a:buNone/>
          </a:pPr>
          <a:r>
            <a:rPr lang="en-GB" sz="2000" kern="1200" dirty="0">
              <a:latin typeface="Fira Sans Condensed" panose="020B0503050000020004" pitchFamily="34" charset="0"/>
            </a:rPr>
            <a:t>Household dialogue curriculum followed by DSW offering and training (HHD+DSW)</a:t>
          </a:r>
          <a:endParaRPr lang="en-GB" sz="2000" kern="1200" dirty="0"/>
        </a:p>
      </dsp:txBody>
      <dsp:txXfrm>
        <a:off x="8872569" y="246096"/>
        <a:ext cx="2241455" cy="1711699"/>
      </dsp:txXfrm>
    </dsp:sp>
    <dsp:sp modelId="{2EA2BE04-3ABD-482C-B0EB-2A9A6EAFC403}">
      <dsp:nvSpPr>
        <dsp:cNvPr id="0" name=""/>
        <dsp:cNvSpPr/>
      </dsp:nvSpPr>
      <dsp:spPr>
        <a:xfrm>
          <a:off x="5562210" y="-1500812"/>
          <a:ext cx="4971585" cy="4971585"/>
        </a:xfrm>
        <a:custGeom>
          <a:avLst/>
          <a:gdLst/>
          <a:ahLst/>
          <a:cxnLst/>
          <a:rect l="0" t="0" r="0" b="0"/>
          <a:pathLst>
            <a:path>
              <a:moveTo>
                <a:pt x="4727925" y="3559109"/>
              </a:moveTo>
              <a:arcTo wR="2485792" hR="2485792" stAng="1534836" swAng="1192455"/>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E16851F-66C3-4FA7-A87B-9D477E79D1D3}">
      <dsp:nvSpPr>
        <dsp:cNvPr id="0" name=""/>
        <dsp:cNvSpPr/>
      </dsp:nvSpPr>
      <dsp:spPr>
        <a:xfrm>
          <a:off x="8238515" y="2762727"/>
          <a:ext cx="3019637" cy="191258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Fira Sans Condensed" panose="020B0503050000020004" pitchFamily="34" charset="0"/>
              <a:cs typeface="Arial"/>
            </a:rPr>
            <a:t>Group 3.</a:t>
          </a:r>
        </a:p>
        <a:p>
          <a:pPr marL="0" lvl="0" indent="0" algn="ctr" defTabSz="889000">
            <a:lnSpc>
              <a:spcPct val="90000"/>
            </a:lnSpc>
            <a:spcBef>
              <a:spcPct val="0"/>
            </a:spcBef>
            <a:spcAft>
              <a:spcPct val="35000"/>
            </a:spcAft>
            <a:buNone/>
          </a:pPr>
          <a:r>
            <a:rPr lang="en-GB" sz="2000" b="1" kern="1200" dirty="0">
              <a:latin typeface="Fira Sans Condensed" panose="020B0503050000020004" pitchFamily="34" charset="0"/>
              <a:cs typeface="Arial"/>
            </a:rPr>
            <a:t> </a:t>
          </a:r>
          <a:r>
            <a:rPr lang="en-GB" sz="2000" kern="1200" dirty="0">
              <a:latin typeface="Fira Sans Condensed" panose="020B0503050000020004" pitchFamily="34" charset="0"/>
              <a:cs typeface="Arial"/>
            </a:rPr>
            <a:t>Control group that was comprised of VSLA members but did not receive any of the interventions</a:t>
          </a:r>
          <a:endParaRPr lang="en-GB" sz="2000" kern="1200" dirty="0"/>
        </a:p>
      </dsp:txBody>
      <dsp:txXfrm>
        <a:off x="8331880" y="2856092"/>
        <a:ext cx="2832907" cy="1725854"/>
      </dsp:txXfrm>
    </dsp:sp>
    <dsp:sp modelId="{235E4C0D-6079-48AF-879F-7CA74EE52AB5}">
      <dsp:nvSpPr>
        <dsp:cNvPr id="0" name=""/>
        <dsp:cNvSpPr/>
      </dsp:nvSpPr>
      <dsp:spPr>
        <a:xfrm>
          <a:off x="6429727" y="-228504"/>
          <a:ext cx="4971585" cy="4971585"/>
        </a:xfrm>
        <a:custGeom>
          <a:avLst/>
          <a:gdLst/>
          <a:ahLst/>
          <a:cxnLst/>
          <a:rect l="0" t="0" r="0" b="0"/>
          <a:pathLst>
            <a:path>
              <a:moveTo>
                <a:pt x="3037885" y="4909500"/>
              </a:moveTo>
              <a:arcTo wR="2485792" hR="2485792" stAng="4630058" swAng="3560085"/>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F3C1E3A-A682-4C1D-AAD1-91072FC50FE3}">
      <dsp:nvSpPr>
        <dsp:cNvPr id="0" name=""/>
        <dsp:cNvSpPr/>
      </dsp:nvSpPr>
      <dsp:spPr>
        <a:xfrm>
          <a:off x="4302878" y="3950068"/>
          <a:ext cx="3620857" cy="175973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bg1"/>
              </a:solidFill>
              <a:latin typeface="Fira Sans Condensed" panose="020B0503050000020004" pitchFamily="34" charset="0"/>
              <a:cs typeface="Arial"/>
            </a:rPr>
            <a:t>Psychometric Scales</a:t>
          </a:r>
          <a:r>
            <a:rPr lang="en-GB" sz="2000" kern="1200" dirty="0">
              <a:solidFill>
                <a:schemeClr val="bg1"/>
              </a:solidFill>
              <a:latin typeface="Fira Sans Condensed" panose="020B0503050000020004" pitchFamily="34" charset="0"/>
              <a:cs typeface="Arial"/>
            </a:rPr>
            <a:t>.</a:t>
          </a:r>
        </a:p>
        <a:p>
          <a:pPr marL="0" lvl="0" indent="0" algn="ctr" defTabSz="889000">
            <a:lnSpc>
              <a:spcPct val="90000"/>
            </a:lnSpc>
            <a:spcBef>
              <a:spcPct val="0"/>
            </a:spcBef>
            <a:spcAft>
              <a:spcPct val="35000"/>
            </a:spcAft>
            <a:buNone/>
          </a:pPr>
          <a:r>
            <a:rPr lang="en-GB" sz="2000" kern="1200" dirty="0">
              <a:solidFill>
                <a:schemeClr val="bg1"/>
              </a:solidFill>
              <a:latin typeface="Fira Sans Condensed" panose="020B0503050000020004" pitchFamily="34" charset="0"/>
              <a:cs typeface="Arial"/>
            </a:rPr>
            <a:t>link between women’s own experience of empowerment and the RCT outcomes using established, scientifically validated psychological scales.</a:t>
          </a:r>
          <a:endParaRPr lang="en-GB" sz="2000" kern="1200" dirty="0">
            <a:solidFill>
              <a:schemeClr val="bg1"/>
            </a:solidFill>
          </a:endParaRPr>
        </a:p>
      </dsp:txBody>
      <dsp:txXfrm>
        <a:off x="4388781" y="4035971"/>
        <a:ext cx="3449051" cy="1587926"/>
      </dsp:txXfrm>
    </dsp:sp>
    <dsp:sp modelId="{3A3832D3-EB9B-4B17-B68E-558961FCA774}">
      <dsp:nvSpPr>
        <dsp:cNvPr id="0" name=""/>
        <dsp:cNvSpPr/>
      </dsp:nvSpPr>
      <dsp:spPr>
        <a:xfrm>
          <a:off x="-304998" y="811770"/>
          <a:ext cx="4971585" cy="4971585"/>
        </a:xfrm>
        <a:custGeom>
          <a:avLst/>
          <a:gdLst/>
          <a:ahLst/>
          <a:cxnLst/>
          <a:rect l="0" t="0" r="0" b="0"/>
          <a:pathLst>
            <a:path>
              <a:moveTo>
                <a:pt x="4596252" y="3799233"/>
              </a:moveTo>
              <a:arcTo wR="2485792" hR="2485792" stAng="1913759" swAng="3115099"/>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59356D2-B10C-4FA1-85C5-C249917C883D}">
      <dsp:nvSpPr>
        <dsp:cNvPr id="0" name=""/>
        <dsp:cNvSpPr/>
      </dsp:nvSpPr>
      <dsp:spPr>
        <a:xfrm>
          <a:off x="1241887" y="5152300"/>
          <a:ext cx="1865212" cy="61887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Fira Sans Condensed" panose="020B0503050000020004" pitchFamily="34" charset="0"/>
            </a:rPr>
            <a:t>Bank Data.</a:t>
          </a:r>
        </a:p>
      </dsp:txBody>
      <dsp:txXfrm>
        <a:off x="1272098" y="5182511"/>
        <a:ext cx="1804790" cy="558449"/>
      </dsp:txXfrm>
    </dsp:sp>
    <dsp:sp modelId="{5F5A4EB8-E51E-4462-8E45-E2FE13655B2D}">
      <dsp:nvSpPr>
        <dsp:cNvPr id="0" name=""/>
        <dsp:cNvSpPr/>
      </dsp:nvSpPr>
      <dsp:spPr>
        <a:xfrm>
          <a:off x="526545" y="410644"/>
          <a:ext cx="4971585" cy="4971585"/>
        </a:xfrm>
        <a:custGeom>
          <a:avLst/>
          <a:gdLst/>
          <a:ahLst/>
          <a:cxnLst/>
          <a:rect l="0" t="0" r="0" b="0"/>
          <a:pathLst>
            <a:path>
              <a:moveTo>
                <a:pt x="1435870" y="4738974"/>
              </a:moveTo>
              <a:arcTo wR="2485792" hR="2485792" stAng="6899056" swAng="865454"/>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E45E603-0AD8-4E55-BA6B-2289E1B1FA86}">
      <dsp:nvSpPr>
        <dsp:cNvPr id="0" name=""/>
        <dsp:cNvSpPr/>
      </dsp:nvSpPr>
      <dsp:spPr>
        <a:xfrm>
          <a:off x="342307" y="3909516"/>
          <a:ext cx="1838404" cy="90349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Fira Sans Condensed" panose="020B0503050000020004" pitchFamily="34" charset="0"/>
              <a:cs typeface="Arial"/>
            </a:rPr>
            <a:t>Semi-structured</a:t>
          </a:r>
          <a:r>
            <a:rPr lang="en-GB" sz="2000" b="1" kern="1200" dirty="0">
              <a:latin typeface="Fira Sans Condensed" panose="020B0503050000020004" pitchFamily="34" charset="0"/>
            </a:rPr>
            <a:t> interviews</a:t>
          </a:r>
          <a:endParaRPr lang="en-GB" sz="2000" kern="1200" dirty="0">
            <a:latin typeface="Fira Sans Condensed" panose="020B0503050000020004" pitchFamily="34" charset="0"/>
          </a:endParaRPr>
        </a:p>
      </dsp:txBody>
      <dsp:txXfrm>
        <a:off x="386412" y="3953621"/>
        <a:ext cx="1750194" cy="815282"/>
      </dsp:txXfrm>
    </dsp:sp>
    <dsp:sp modelId="{CBEC7ED1-01BA-42F0-B201-88407372FCB8}">
      <dsp:nvSpPr>
        <dsp:cNvPr id="0" name=""/>
        <dsp:cNvSpPr/>
      </dsp:nvSpPr>
      <dsp:spPr>
        <a:xfrm>
          <a:off x="1061010" y="773111"/>
          <a:ext cx="4971585" cy="4971585"/>
        </a:xfrm>
        <a:custGeom>
          <a:avLst/>
          <a:gdLst/>
          <a:ahLst/>
          <a:cxnLst/>
          <a:rect l="0" t="0" r="0" b="0"/>
          <a:pathLst>
            <a:path>
              <a:moveTo>
                <a:pt x="85634" y="3132636"/>
              </a:moveTo>
              <a:arcTo wR="2485792" hR="2485792" stAng="9895026" swAng="529641"/>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B048F65-961D-4F95-A571-FC3E807CDCD4}">
      <dsp:nvSpPr>
        <dsp:cNvPr id="0" name=""/>
        <dsp:cNvSpPr/>
      </dsp:nvSpPr>
      <dsp:spPr>
        <a:xfrm>
          <a:off x="273689" y="2810251"/>
          <a:ext cx="1558294" cy="71563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latin typeface="Fira Sans Condensed" panose="020B0503050000020004" pitchFamily="34" charset="0"/>
              <a:cs typeface="Arial"/>
            </a:rPr>
            <a:t>Interview</a:t>
          </a:r>
          <a:r>
            <a:rPr lang="en-GB" sz="500" b="1" kern="1200">
              <a:latin typeface="Fira Sans Condensed" panose="020B0503050000020004" pitchFamily="34" charset="0"/>
              <a:cs typeface="Arial"/>
            </a:rPr>
            <a:t>s</a:t>
          </a:r>
          <a:endParaRPr lang="en-GB" sz="500" b="1" kern="1200" dirty="0">
            <a:latin typeface="Fira Sans Condensed" panose="020B0503050000020004" pitchFamily="34" charset="0"/>
          </a:endParaRPr>
        </a:p>
      </dsp:txBody>
      <dsp:txXfrm>
        <a:off x="308623" y="2845185"/>
        <a:ext cx="1488426" cy="645764"/>
      </dsp:txXfrm>
    </dsp:sp>
    <dsp:sp modelId="{F2D4A00A-B49D-4A8A-BEE6-921B66A88F10}">
      <dsp:nvSpPr>
        <dsp:cNvPr id="0" name=""/>
        <dsp:cNvSpPr/>
      </dsp:nvSpPr>
      <dsp:spPr>
        <a:xfrm>
          <a:off x="738382" y="1546734"/>
          <a:ext cx="4971585" cy="4971585"/>
        </a:xfrm>
        <a:custGeom>
          <a:avLst/>
          <a:gdLst/>
          <a:ahLst/>
          <a:cxnLst/>
          <a:rect l="0" t="0" r="0" b="0"/>
          <a:pathLst>
            <a:path>
              <a:moveTo>
                <a:pt x="325403" y="1256205"/>
              </a:moveTo>
              <a:arcTo wR="2485792" hR="2485792" stAng="12578785" swAng="1144652"/>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4C22DB2-A08A-40D0-809E-0837DD11594F}">
      <dsp:nvSpPr>
        <dsp:cNvPr id="0" name=""/>
        <dsp:cNvSpPr/>
      </dsp:nvSpPr>
      <dsp:spPr>
        <a:xfrm>
          <a:off x="146746" y="344608"/>
          <a:ext cx="3564751" cy="181421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Fira Sans Condensed" panose="020B0503050000020004" pitchFamily="34" charset="0"/>
            </a:rPr>
            <a:t>Random Controlled Trial (RCT) </a:t>
          </a:r>
          <a:r>
            <a:rPr lang="en-GB" sz="2000" kern="1200" dirty="0">
              <a:latin typeface="Fira Sans Condensed" panose="020B0503050000020004" pitchFamily="34" charset="0"/>
            </a:rPr>
            <a:t>Selected participants were divided into three groups:  1,423 total, 1,112 women with spouses, 213 women – single/widow and 93 men </a:t>
          </a:r>
          <a:endParaRPr lang="en-GB" sz="2000" b="1" kern="1200" dirty="0">
            <a:latin typeface="Fira Sans Condensed" panose="020B0503050000020004" pitchFamily="34" charset="0"/>
          </a:endParaRPr>
        </a:p>
      </dsp:txBody>
      <dsp:txXfrm>
        <a:off x="235309" y="433171"/>
        <a:ext cx="3387625" cy="1637087"/>
      </dsp:txXfrm>
    </dsp:sp>
    <dsp:sp modelId="{09B45C10-07A0-46BF-81C8-F7F243F3AE5E}">
      <dsp:nvSpPr>
        <dsp:cNvPr id="0" name=""/>
        <dsp:cNvSpPr/>
      </dsp:nvSpPr>
      <dsp:spPr>
        <a:xfrm>
          <a:off x="860393" y="223618"/>
          <a:ext cx="4971585" cy="4971585"/>
        </a:xfrm>
        <a:custGeom>
          <a:avLst/>
          <a:gdLst/>
          <a:ahLst/>
          <a:cxnLst/>
          <a:rect l="0" t="0" r="0" b="0"/>
          <a:pathLst>
            <a:path>
              <a:moveTo>
                <a:pt x="1740506" y="114355"/>
              </a:moveTo>
              <a:arcTo wR="2485792" hR="2485792" stAng="15153199" swAng="3063933"/>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DE2E5-E972-4B4E-82FB-BB7CE8506880}">
      <dsp:nvSpPr>
        <dsp:cNvPr id="0" name=""/>
        <dsp:cNvSpPr/>
      </dsp:nvSpPr>
      <dsp:spPr>
        <a:xfrm>
          <a:off x="3505026" y="3943194"/>
          <a:ext cx="111651" cy="111651"/>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A4D5C7-0126-4D6A-A58A-6937159C5808}">
      <dsp:nvSpPr>
        <dsp:cNvPr id="0" name=""/>
        <dsp:cNvSpPr/>
      </dsp:nvSpPr>
      <dsp:spPr>
        <a:xfrm>
          <a:off x="3294562" y="4044509"/>
          <a:ext cx="111651" cy="111651"/>
        </a:xfrm>
        <a:prstGeom prst="ellipse">
          <a:avLst/>
        </a:prstGeom>
        <a:solidFill>
          <a:schemeClr val="accent5">
            <a:hueOff val="-910334"/>
            <a:satOff val="2757"/>
            <a:lumOff val="-1052"/>
            <a:alphaOff val="0"/>
          </a:schemeClr>
        </a:solidFill>
        <a:ln w="12700" cap="flat" cmpd="sng" algn="ctr">
          <a:solidFill>
            <a:schemeClr val="accent5">
              <a:hueOff val="-910334"/>
              <a:satOff val="2757"/>
              <a:lumOff val="-10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2F5CE6-2322-4D8C-A351-6F159C75FC05}">
      <dsp:nvSpPr>
        <dsp:cNvPr id="0" name=""/>
        <dsp:cNvSpPr/>
      </dsp:nvSpPr>
      <dsp:spPr>
        <a:xfrm>
          <a:off x="3074050" y="4124537"/>
          <a:ext cx="111651" cy="111651"/>
        </a:xfrm>
        <a:prstGeom prst="ellipse">
          <a:avLst/>
        </a:prstGeom>
        <a:solidFill>
          <a:schemeClr val="accent5">
            <a:hueOff val="-1820667"/>
            <a:satOff val="5514"/>
            <a:lumOff val="-2103"/>
            <a:alphaOff val="0"/>
          </a:schemeClr>
        </a:solidFill>
        <a:ln w="12700" cap="flat" cmpd="sng" algn="ctr">
          <a:solidFill>
            <a:schemeClr val="accent5">
              <a:hueOff val="-1820667"/>
              <a:satOff val="5514"/>
              <a:lumOff val="-21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3BE3E2-0164-4D47-8BCA-8F2FD7A119D6}">
      <dsp:nvSpPr>
        <dsp:cNvPr id="0" name=""/>
        <dsp:cNvSpPr/>
      </dsp:nvSpPr>
      <dsp:spPr>
        <a:xfrm>
          <a:off x="4515474" y="2770382"/>
          <a:ext cx="111651" cy="111651"/>
        </a:xfrm>
        <a:prstGeom prst="ellipse">
          <a:avLst/>
        </a:prstGeom>
        <a:solidFill>
          <a:schemeClr val="accent5">
            <a:hueOff val="-2731001"/>
            <a:satOff val="8271"/>
            <a:lumOff val="-3155"/>
            <a:alphaOff val="0"/>
          </a:schemeClr>
        </a:solidFill>
        <a:ln w="12700" cap="flat" cmpd="sng" algn="ctr">
          <a:solidFill>
            <a:schemeClr val="accent5">
              <a:hueOff val="-2731001"/>
              <a:satOff val="8271"/>
              <a:lumOff val="-31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18F914-D1DF-4410-964E-A939D6E1EA63}">
      <dsp:nvSpPr>
        <dsp:cNvPr id="0" name=""/>
        <dsp:cNvSpPr/>
      </dsp:nvSpPr>
      <dsp:spPr>
        <a:xfrm>
          <a:off x="4430619" y="2976560"/>
          <a:ext cx="111651" cy="111651"/>
        </a:xfrm>
        <a:prstGeom prst="ellipse">
          <a:avLst/>
        </a:prstGeom>
        <a:solidFill>
          <a:schemeClr val="accent5">
            <a:hueOff val="-3641335"/>
            <a:satOff val="11028"/>
            <a:lumOff val="-4207"/>
            <a:alphaOff val="0"/>
          </a:schemeClr>
        </a:solidFill>
        <a:ln w="12700" cap="flat" cmpd="sng" algn="ctr">
          <a:solidFill>
            <a:schemeClr val="accent5">
              <a:hueOff val="-3641335"/>
              <a:satOff val="11028"/>
              <a:lumOff val="-42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C3104A-AB73-4558-913A-4B12A6804DD9}">
      <dsp:nvSpPr>
        <dsp:cNvPr id="0" name=""/>
        <dsp:cNvSpPr/>
      </dsp:nvSpPr>
      <dsp:spPr>
        <a:xfrm>
          <a:off x="4370327" y="1218327"/>
          <a:ext cx="111651" cy="111651"/>
        </a:xfrm>
        <a:prstGeom prst="ellipse">
          <a:avLst/>
        </a:prstGeom>
        <a:solidFill>
          <a:schemeClr val="accent5">
            <a:hueOff val="-4551669"/>
            <a:satOff val="13785"/>
            <a:lumOff val="-5258"/>
            <a:alphaOff val="0"/>
          </a:schemeClr>
        </a:solidFill>
        <a:ln w="12700" cap="flat" cmpd="sng" algn="ctr">
          <a:solidFill>
            <a:schemeClr val="accent5">
              <a:hueOff val="-4551669"/>
              <a:satOff val="13785"/>
              <a:lumOff val="-52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6553E1-6348-450A-9F2A-9E353AAD3A0F}">
      <dsp:nvSpPr>
        <dsp:cNvPr id="0" name=""/>
        <dsp:cNvSpPr/>
      </dsp:nvSpPr>
      <dsp:spPr>
        <a:xfrm>
          <a:off x="4525523" y="1119772"/>
          <a:ext cx="111651" cy="111651"/>
        </a:xfrm>
        <a:prstGeom prst="ellipse">
          <a:avLst/>
        </a:prstGeom>
        <a:solidFill>
          <a:schemeClr val="accent5">
            <a:hueOff val="-5462003"/>
            <a:satOff val="16543"/>
            <a:lumOff val="-6310"/>
            <a:alphaOff val="0"/>
          </a:schemeClr>
        </a:solidFill>
        <a:ln w="12700" cap="flat" cmpd="sng" algn="ctr">
          <a:solidFill>
            <a:schemeClr val="accent5">
              <a:hueOff val="-5462003"/>
              <a:satOff val="16543"/>
              <a:lumOff val="-631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B2B001-902C-4711-8450-73CA22162ABF}">
      <dsp:nvSpPr>
        <dsp:cNvPr id="0" name=""/>
        <dsp:cNvSpPr/>
      </dsp:nvSpPr>
      <dsp:spPr>
        <a:xfrm>
          <a:off x="4680719" y="1021216"/>
          <a:ext cx="111651" cy="111651"/>
        </a:xfrm>
        <a:prstGeom prst="ellipse">
          <a:avLst/>
        </a:prstGeom>
        <a:solidFill>
          <a:schemeClr val="accent5">
            <a:hueOff val="-6372336"/>
            <a:satOff val="19300"/>
            <a:lumOff val="-7361"/>
            <a:alphaOff val="0"/>
          </a:schemeClr>
        </a:solidFill>
        <a:ln w="12700" cap="flat" cmpd="sng" algn="ctr">
          <a:solidFill>
            <a:schemeClr val="accent5">
              <a:hueOff val="-6372336"/>
              <a:satOff val="19300"/>
              <a:lumOff val="-73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4C3716-3586-4D8C-A304-F0C7ADE6A536}">
      <dsp:nvSpPr>
        <dsp:cNvPr id="0" name=""/>
        <dsp:cNvSpPr/>
      </dsp:nvSpPr>
      <dsp:spPr>
        <a:xfrm>
          <a:off x="4835914" y="1119772"/>
          <a:ext cx="111651" cy="111651"/>
        </a:xfrm>
        <a:prstGeom prst="ellipse">
          <a:avLst/>
        </a:prstGeom>
        <a:solidFill>
          <a:schemeClr val="accent5">
            <a:hueOff val="-7282670"/>
            <a:satOff val="22057"/>
            <a:lumOff val="-8413"/>
            <a:alphaOff val="0"/>
          </a:schemeClr>
        </a:solidFill>
        <a:ln w="12700" cap="flat" cmpd="sng" algn="ctr">
          <a:solidFill>
            <a:schemeClr val="accent5">
              <a:hueOff val="-7282670"/>
              <a:satOff val="22057"/>
              <a:lumOff val="-841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680A12-D822-4B4C-A87C-08FB2D7C31CD}">
      <dsp:nvSpPr>
        <dsp:cNvPr id="0" name=""/>
        <dsp:cNvSpPr/>
      </dsp:nvSpPr>
      <dsp:spPr>
        <a:xfrm>
          <a:off x="4991110" y="1218327"/>
          <a:ext cx="111651" cy="111651"/>
        </a:xfrm>
        <a:prstGeom prst="ellipse">
          <a:avLst/>
        </a:prstGeom>
        <a:solidFill>
          <a:schemeClr val="accent5">
            <a:hueOff val="-8193004"/>
            <a:satOff val="24814"/>
            <a:lumOff val="-9465"/>
            <a:alphaOff val="0"/>
          </a:schemeClr>
        </a:solidFill>
        <a:ln w="12700" cap="flat" cmpd="sng" algn="ctr">
          <a:solidFill>
            <a:schemeClr val="accent5">
              <a:hueOff val="-8193004"/>
              <a:satOff val="24814"/>
              <a:lumOff val="-94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AA4A4F-FB84-4390-85E0-88FBA1706375}">
      <dsp:nvSpPr>
        <dsp:cNvPr id="0" name=""/>
        <dsp:cNvSpPr/>
      </dsp:nvSpPr>
      <dsp:spPr>
        <a:xfrm>
          <a:off x="4680719" y="1228971"/>
          <a:ext cx="111651" cy="111651"/>
        </a:xfrm>
        <a:prstGeom prst="ellipse">
          <a:avLst/>
        </a:prstGeom>
        <a:solidFill>
          <a:schemeClr val="accent5">
            <a:hueOff val="-9103337"/>
            <a:satOff val="27571"/>
            <a:lumOff val="-10516"/>
            <a:alphaOff val="0"/>
          </a:schemeClr>
        </a:solidFill>
        <a:ln w="12700" cap="flat" cmpd="sng" algn="ctr">
          <a:solidFill>
            <a:schemeClr val="accent5">
              <a:hueOff val="-9103337"/>
              <a:satOff val="27571"/>
              <a:lumOff val="-1051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FE1211-63B7-4EC7-888E-8B788C93CB1D}">
      <dsp:nvSpPr>
        <dsp:cNvPr id="0" name=""/>
        <dsp:cNvSpPr/>
      </dsp:nvSpPr>
      <dsp:spPr>
        <a:xfrm>
          <a:off x="4680719" y="1437121"/>
          <a:ext cx="111651" cy="111651"/>
        </a:xfrm>
        <a:prstGeom prst="ellipse">
          <a:avLst/>
        </a:prstGeom>
        <a:solidFill>
          <a:schemeClr val="accent5">
            <a:hueOff val="-10013671"/>
            <a:satOff val="30328"/>
            <a:lumOff val="-11568"/>
            <a:alphaOff val="0"/>
          </a:schemeClr>
        </a:solidFill>
        <a:ln w="12700" cap="flat" cmpd="sng" algn="ctr">
          <a:solidFill>
            <a:schemeClr val="accent5">
              <a:hueOff val="-10013671"/>
              <a:satOff val="30328"/>
              <a:lumOff val="-115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4975CF-23E8-484E-9B6B-3CFDA3AAAAD1}">
      <dsp:nvSpPr>
        <dsp:cNvPr id="0" name=""/>
        <dsp:cNvSpPr/>
      </dsp:nvSpPr>
      <dsp:spPr>
        <a:xfrm>
          <a:off x="2916453" y="4726566"/>
          <a:ext cx="5153773" cy="171178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9763"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Fira Sans Condensed" panose="020B0503050000020004" pitchFamily="34" charset="0"/>
            </a:rPr>
            <a:t>Women reported being more </a:t>
          </a:r>
          <a:r>
            <a:rPr lang="en-US" sz="2000" b="1" kern="1200" dirty="0">
              <a:solidFill>
                <a:schemeClr val="bg1"/>
              </a:solidFill>
              <a:latin typeface="Fira Sans Condensed" panose="020B0503050000020004" pitchFamily="34" charset="0"/>
            </a:rPr>
            <a:t>confident negotiating with their household members</a:t>
          </a:r>
          <a:r>
            <a:rPr lang="en-US" sz="2000" kern="1200" dirty="0">
              <a:solidFill>
                <a:schemeClr val="bg1"/>
              </a:solidFill>
              <a:latin typeface="Fira Sans Condensed" panose="020B0503050000020004" pitchFamily="34" charset="0"/>
            </a:rPr>
            <a:t>, especially their spouses, and budgeting for their needs as part of a household savings plan.</a:t>
          </a:r>
          <a:endParaRPr lang="en-GB" sz="2000" kern="1200" dirty="0">
            <a:solidFill>
              <a:schemeClr val="bg1"/>
            </a:solidFill>
            <a:latin typeface="Fira Sans Condensed" panose="020B0503050000020004" pitchFamily="34" charset="0"/>
          </a:endParaRPr>
        </a:p>
      </dsp:txBody>
      <dsp:txXfrm>
        <a:off x="3000015" y="4810128"/>
        <a:ext cx="4986649" cy="1544659"/>
      </dsp:txXfrm>
    </dsp:sp>
    <dsp:sp modelId="{33AB8DDE-E200-49F0-A445-CED09B073740}">
      <dsp:nvSpPr>
        <dsp:cNvPr id="0" name=""/>
        <dsp:cNvSpPr/>
      </dsp:nvSpPr>
      <dsp:spPr>
        <a:xfrm>
          <a:off x="1835938" y="3840554"/>
          <a:ext cx="1567556" cy="149131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093828-BCE6-428E-AFD6-5E9B434E2231}">
      <dsp:nvSpPr>
        <dsp:cNvPr id="0" name=""/>
        <dsp:cNvSpPr/>
      </dsp:nvSpPr>
      <dsp:spPr>
        <a:xfrm>
          <a:off x="4204858" y="3319347"/>
          <a:ext cx="5205841" cy="1339606"/>
        </a:xfrm>
        <a:prstGeom prst="round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9763"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Fira Sans Condensed" panose="020B0503050000020004" pitchFamily="34" charset="0"/>
            </a:rPr>
            <a:t>Financial literacy training </a:t>
          </a:r>
          <a:r>
            <a:rPr lang="en-US" sz="2000" kern="1200" dirty="0">
              <a:latin typeface="Fira Sans Condensed" panose="020B0503050000020004" pitchFamily="34" charset="0"/>
            </a:rPr>
            <a:t>has reinforced savings capacity for participating members, from an average of UGX 204,532 ($58) to UGX 278,346 ($80</a:t>
          </a:r>
          <a:endParaRPr lang="en-GB" sz="2000" kern="1200" dirty="0">
            <a:latin typeface="Fira Sans Condensed" panose="020B0503050000020004" pitchFamily="34" charset="0"/>
          </a:endParaRPr>
        </a:p>
      </dsp:txBody>
      <dsp:txXfrm>
        <a:off x="4270252" y="3384741"/>
        <a:ext cx="5075053" cy="1208818"/>
      </dsp:txXfrm>
    </dsp:sp>
    <dsp:sp modelId="{277DEC5A-A125-4CF0-8A67-689AE586161F}">
      <dsp:nvSpPr>
        <dsp:cNvPr id="0" name=""/>
        <dsp:cNvSpPr/>
      </dsp:nvSpPr>
      <dsp:spPr>
        <a:xfrm>
          <a:off x="2883639" y="2859479"/>
          <a:ext cx="1752619" cy="125214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5BC378-DD85-4957-9043-B9AE8B4D3DB7}">
      <dsp:nvSpPr>
        <dsp:cNvPr id="0" name=""/>
        <dsp:cNvSpPr/>
      </dsp:nvSpPr>
      <dsp:spPr>
        <a:xfrm>
          <a:off x="4891954" y="1477119"/>
          <a:ext cx="4518745" cy="1712500"/>
        </a:xfrm>
        <a:prstGeom prst="roundRect">
          <a:avLst/>
        </a:prstGeom>
        <a:solidFill>
          <a:schemeClr val="accent5">
            <a:hueOff val="-10013671"/>
            <a:satOff val="30328"/>
            <a:lumOff val="-1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9763"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Fira Sans Condensed" panose="020B0503050000020004" pitchFamily="34" charset="0"/>
            </a:rPr>
            <a:t>Women are actively engaged in joint decision-making with their spouses, setting financial goals and having a voice in family decisions. </a:t>
          </a:r>
          <a:endParaRPr lang="en-GB" sz="2000" b="0" kern="1200" dirty="0">
            <a:latin typeface="Fira Sans Condensed" panose="020B0503050000020004" pitchFamily="34" charset="0"/>
          </a:endParaRPr>
        </a:p>
      </dsp:txBody>
      <dsp:txXfrm>
        <a:off x="4975551" y="1560716"/>
        <a:ext cx="4351551" cy="1545306"/>
      </dsp:txXfrm>
    </dsp:sp>
    <dsp:sp modelId="{E59194CC-EFC9-47A9-BFD7-4A0ED5D877E2}">
      <dsp:nvSpPr>
        <dsp:cNvPr id="0" name=""/>
        <dsp:cNvSpPr/>
      </dsp:nvSpPr>
      <dsp:spPr>
        <a:xfrm>
          <a:off x="3832651" y="1651789"/>
          <a:ext cx="1265002" cy="1320422"/>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4FFE5-3E2A-4AE4-AEEB-77351497274E}">
      <dsp:nvSpPr>
        <dsp:cNvPr id="0" name=""/>
        <dsp:cNvSpPr/>
      </dsp:nvSpPr>
      <dsp:spPr>
        <a:xfrm>
          <a:off x="-7008999" y="-1080124"/>
          <a:ext cx="8408649" cy="8408649"/>
        </a:xfrm>
        <a:prstGeom prst="blockArc">
          <a:avLst>
            <a:gd name="adj1" fmla="val 18900000"/>
            <a:gd name="adj2" fmla="val 2700000"/>
            <a:gd name="adj3" fmla="val 257"/>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2D56DA-FF45-4BCA-B80D-CB14FE4B8C1C}">
      <dsp:nvSpPr>
        <dsp:cNvPr id="0" name=""/>
        <dsp:cNvSpPr/>
      </dsp:nvSpPr>
      <dsp:spPr>
        <a:xfrm>
          <a:off x="1148612" y="892646"/>
          <a:ext cx="10107942" cy="178504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6878" tIns="71120" rIns="71120" bIns="71120" numCol="1" spcCol="1270" anchor="ctr" anchorCtr="0">
          <a:noAutofit/>
        </a:bodyPr>
        <a:lstStyle/>
        <a:p>
          <a:pPr marL="0" lvl="0" indent="0" algn="just" defTabSz="1244600">
            <a:lnSpc>
              <a:spcPct val="90000"/>
            </a:lnSpc>
            <a:spcBef>
              <a:spcPct val="0"/>
            </a:spcBef>
            <a:spcAft>
              <a:spcPct val="35000"/>
            </a:spcAft>
            <a:buFont typeface="+mj-lt"/>
            <a:buNone/>
          </a:pPr>
          <a:r>
            <a:rPr lang="en-US" sz="2800" b="1" kern="1200">
              <a:latin typeface="Fira Sans Condensed" panose="020B0503050000020004" pitchFamily="34" charset="0"/>
            </a:rPr>
            <a:t>Digital solutions </a:t>
          </a:r>
          <a:r>
            <a:rPr lang="en-US" sz="2800" kern="1200">
              <a:latin typeface="Fira Sans Condensed" panose="020B0503050000020004" pitchFamily="34" charset="0"/>
            </a:rPr>
            <a:t>are relevant to women, VSLA members and community at large, as long as they’re reliable, and members are empowered and equipped with the knowledge to harness them</a:t>
          </a:r>
          <a:endParaRPr lang="en-GB" sz="2800" kern="1200" dirty="0">
            <a:latin typeface="Fira Sans Condensed" panose="020B0503050000020004" pitchFamily="34" charset="0"/>
          </a:endParaRPr>
        </a:p>
      </dsp:txBody>
      <dsp:txXfrm>
        <a:off x="1148612" y="892646"/>
        <a:ext cx="10107942" cy="1785042"/>
      </dsp:txXfrm>
    </dsp:sp>
    <dsp:sp modelId="{7FB3B713-E868-42F0-B2CB-64B428A474CA}">
      <dsp:nvSpPr>
        <dsp:cNvPr id="0" name=""/>
        <dsp:cNvSpPr/>
      </dsp:nvSpPr>
      <dsp:spPr>
        <a:xfrm>
          <a:off x="32960" y="669516"/>
          <a:ext cx="2231303" cy="223130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5B52F5-F176-4E9F-B7D5-29CA45D047D8}">
      <dsp:nvSpPr>
        <dsp:cNvPr id="0" name=""/>
        <dsp:cNvSpPr/>
      </dsp:nvSpPr>
      <dsp:spPr>
        <a:xfrm>
          <a:off x="1148612" y="3200073"/>
          <a:ext cx="10107942" cy="2526317"/>
        </a:xfrm>
        <a:prstGeom prst="rect">
          <a:avLst/>
        </a:prstGeom>
        <a:solidFill>
          <a:schemeClr val="accent3">
            <a:hueOff val="18537394"/>
            <a:satOff val="0"/>
            <a:lumOff val="1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6878" tIns="60960" rIns="60960" bIns="60960" numCol="1" spcCol="1270" anchor="ctr" anchorCtr="0">
          <a:noAutofit/>
        </a:bodyPr>
        <a:lstStyle/>
        <a:p>
          <a:pPr marL="0" lvl="0" indent="0" algn="just" defTabSz="1066800">
            <a:lnSpc>
              <a:spcPct val="90000"/>
            </a:lnSpc>
            <a:spcBef>
              <a:spcPct val="0"/>
            </a:spcBef>
            <a:spcAft>
              <a:spcPct val="35000"/>
            </a:spcAft>
            <a:buFont typeface="+mj-lt"/>
            <a:buNone/>
          </a:pPr>
          <a:r>
            <a:rPr lang="en-US" sz="2400" b="1" kern="1200" dirty="0">
              <a:latin typeface="Fira Sans Condensed" panose="020B0503050000020004" pitchFamily="34" charset="0"/>
            </a:rPr>
            <a:t>Appropriate and relevant financial products that mimic women’s financial needs  </a:t>
          </a:r>
          <a:r>
            <a:rPr lang="en-US" sz="2400" kern="1200" dirty="0">
              <a:latin typeface="Fira Sans Condensed" panose="020B0503050000020004" pitchFamily="34" charset="0"/>
            </a:rPr>
            <a:t>puts money in the hands of women, formal products whether especially digital increases their control over their financials but combined with household dialogues with power holders/gatekeepers increases and unlocks women’s financial autonomy and demonstrate the greatest change in women’ lives with greater outcomes</a:t>
          </a:r>
          <a:r>
            <a:rPr lang="en-US" sz="2700" kern="1200" dirty="0">
              <a:latin typeface="Fira Sans Condensed" panose="020B0503050000020004" pitchFamily="34" charset="0"/>
            </a:rPr>
            <a:t>. </a:t>
          </a:r>
          <a:endParaRPr lang="en-GB" sz="2700" kern="1200" dirty="0">
            <a:latin typeface="Fira Sans Condensed" panose="020B0503050000020004" pitchFamily="34" charset="0"/>
          </a:endParaRPr>
        </a:p>
      </dsp:txBody>
      <dsp:txXfrm>
        <a:off x="1148612" y="3200073"/>
        <a:ext cx="10107942" cy="2526317"/>
      </dsp:txXfrm>
    </dsp:sp>
    <dsp:sp modelId="{6FB9A5B2-C075-4282-AB2E-9FCA4D92F0EA}">
      <dsp:nvSpPr>
        <dsp:cNvPr id="0" name=""/>
        <dsp:cNvSpPr/>
      </dsp:nvSpPr>
      <dsp:spPr>
        <a:xfrm>
          <a:off x="32960" y="3347580"/>
          <a:ext cx="2231303" cy="2231303"/>
        </a:xfrm>
        <a:prstGeom prst="ellipse">
          <a:avLst/>
        </a:prstGeom>
        <a:solidFill>
          <a:schemeClr val="lt1">
            <a:hueOff val="0"/>
            <a:satOff val="0"/>
            <a:lumOff val="0"/>
            <a:alphaOff val="0"/>
          </a:schemeClr>
        </a:solidFill>
        <a:ln w="12700" cap="flat" cmpd="sng" algn="ctr">
          <a:solidFill>
            <a:schemeClr val="accent3">
              <a:hueOff val="18537394"/>
              <a:satOff val="0"/>
              <a:lumOff val="1352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4DE0A-0EE4-4829-AB27-FC14F6FC783B}">
      <dsp:nvSpPr>
        <dsp:cNvPr id="0" name=""/>
        <dsp:cNvSpPr/>
      </dsp:nvSpPr>
      <dsp:spPr>
        <a:xfrm rot="5400000">
          <a:off x="373845" y="2864990"/>
          <a:ext cx="1123689" cy="1869794"/>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2461F7-7DF8-445B-BC14-815D96039590}">
      <dsp:nvSpPr>
        <dsp:cNvPr id="0" name=""/>
        <dsp:cNvSpPr/>
      </dsp:nvSpPr>
      <dsp:spPr>
        <a:xfrm>
          <a:off x="83183" y="3225157"/>
          <a:ext cx="1894241" cy="1876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mj-lt"/>
            <a:buNone/>
          </a:pPr>
          <a:r>
            <a:rPr lang="en-US" sz="2400" b="1" kern="1200" dirty="0">
              <a:solidFill>
                <a:srgbClr val="000000"/>
              </a:solidFill>
              <a:latin typeface="Fira Sans Condensed" panose="020B0503050000020004" pitchFamily="34" charset="0"/>
            </a:rPr>
            <a:t>Document the HHD model </a:t>
          </a:r>
          <a:r>
            <a:rPr lang="en-US" sz="2400" kern="1200" dirty="0">
              <a:solidFill>
                <a:srgbClr val="000000"/>
              </a:solidFill>
              <a:latin typeface="Fira Sans Condensed" panose="020B0503050000020004" pitchFamily="34" charset="0"/>
            </a:rPr>
            <a:t>but also work out strategies on how best to scale the DSW combined with HHD but light</a:t>
          </a:r>
          <a:endParaRPr lang="en-GB" sz="2400" kern="1200" dirty="0">
            <a:solidFill>
              <a:srgbClr val="000000"/>
            </a:solidFill>
            <a:latin typeface="Fira Sans Condensed" panose="020B0503050000020004" pitchFamily="34" charset="0"/>
          </a:endParaRPr>
        </a:p>
      </dsp:txBody>
      <dsp:txXfrm>
        <a:off x="83183" y="3225157"/>
        <a:ext cx="1894241" cy="1876684"/>
      </dsp:txXfrm>
    </dsp:sp>
    <dsp:sp modelId="{E8A5341B-7426-455C-B0F6-75A1EB9F914E}">
      <dsp:nvSpPr>
        <dsp:cNvPr id="0" name=""/>
        <dsp:cNvSpPr/>
      </dsp:nvSpPr>
      <dsp:spPr>
        <a:xfrm>
          <a:off x="1555832" y="2727334"/>
          <a:ext cx="318502" cy="318502"/>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8460AF-86C5-45D1-8750-C7B1BC7959EB}">
      <dsp:nvSpPr>
        <dsp:cNvPr id="0" name=""/>
        <dsp:cNvSpPr/>
      </dsp:nvSpPr>
      <dsp:spPr>
        <a:xfrm rot="5400000">
          <a:off x="2543451" y="2353629"/>
          <a:ext cx="1123689" cy="1869794"/>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98FED1-9B22-410B-A827-FAF0B9F48AB5}">
      <dsp:nvSpPr>
        <dsp:cNvPr id="0" name=""/>
        <dsp:cNvSpPr/>
      </dsp:nvSpPr>
      <dsp:spPr>
        <a:xfrm>
          <a:off x="2355880" y="2912295"/>
          <a:ext cx="1688061" cy="1479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Fira Sans Condensed" panose="020B0503050000020004" pitchFamily="34" charset="0"/>
            </a:rPr>
            <a:t>Dissemination</a:t>
          </a:r>
          <a:r>
            <a:rPr lang="en-US" sz="2400" kern="1200" dirty="0">
              <a:latin typeface="Fira Sans Condensed" panose="020B0503050000020004" pitchFamily="34" charset="0"/>
            </a:rPr>
            <a:t> of the research findings</a:t>
          </a:r>
        </a:p>
      </dsp:txBody>
      <dsp:txXfrm>
        <a:off x="2355880" y="2912295"/>
        <a:ext cx="1688061" cy="1479684"/>
      </dsp:txXfrm>
    </dsp:sp>
    <dsp:sp modelId="{476A1D76-883B-4BB5-BF0E-1A7017D1368E}">
      <dsp:nvSpPr>
        <dsp:cNvPr id="0" name=""/>
        <dsp:cNvSpPr/>
      </dsp:nvSpPr>
      <dsp:spPr>
        <a:xfrm>
          <a:off x="3725439" y="2215972"/>
          <a:ext cx="318502" cy="318502"/>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16AC21-2968-4B76-AC26-46A88CBB4437}">
      <dsp:nvSpPr>
        <dsp:cNvPr id="0" name=""/>
        <dsp:cNvSpPr/>
      </dsp:nvSpPr>
      <dsp:spPr>
        <a:xfrm rot="5400000">
          <a:off x="4713058" y="1842267"/>
          <a:ext cx="1123689" cy="1869794"/>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E267F0-FAE7-4A63-8161-A46941D0CEC9}">
      <dsp:nvSpPr>
        <dsp:cNvPr id="0" name=""/>
        <dsp:cNvSpPr/>
      </dsp:nvSpPr>
      <dsp:spPr>
        <a:xfrm>
          <a:off x="4525486" y="2400933"/>
          <a:ext cx="1688061" cy="1479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000000"/>
              </a:solidFill>
              <a:latin typeface="Fira Sans Condensed" panose="020B0503050000020004" pitchFamily="34" charset="0"/>
            </a:rPr>
            <a:t>Integrating gender light and gender transformative approaches </a:t>
          </a:r>
          <a:r>
            <a:rPr lang="en-US" sz="2400" kern="1200" dirty="0">
              <a:solidFill>
                <a:srgbClr val="000000"/>
              </a:solidFill>
              <a:latin typeface="Fira Sans Condensed" panose="020B0503050000020004" pitchFamily="34" charset="0"/>
            </a:rPr>
            <a:t>in CARE interventions.</a:t>
          </a:r>
        </a:p>
      </dsp:txBody>
      <dsp:txXfrm>
        <a:off x="4525486" y="2400933"/>
        <a:ext cx="1688061" cy="1479684"/>
      </dsp:txXfrm>
    </dsp:sp>
    <dsp:sp modelId="{6A882530-CFE5-4079-BEE1-02000402B59E}">
      <dsp:nvSpPr>
        <dsp:cNvPr id="0" name=""/>
        <dsp:cNvSpPr/>
      </dsp:nvSpPr>
      <dsp:spPr>
        <a:xfrm>
          <a:off x="5895045" y="1704611"/>
          <a:ext cx="318502" cy="318502"/>
        </a:xfrm>
        <a:prstGeom prst="triangle">
          <a:avLst>
            <a:gd name="adj" fmla="val 10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F3D7C6-F259-4C52-9D43-E096F0300793}">
      <dsp:nvSpPr>
        <dsp:cNvPr id="0" name=""/>
        <dsp:cNvSpPr/>
      </dsp:nvSpPr>
      <dsp:spPr>
        <a:xfrm rot="5400000">
          <a:off x="6882665" y="1330906"/>
          <a:ext cx="1123689" cy="1869794"/>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2572D3-6B19-42F3-A5CA-5830D74D1356}">
      <dsp:nvSpPr>
        <dsp:cNvPr id="0" name=""/>
        <dsp:cNvSpPr/>
      </dsp:nvSpPr>
      <dsp:spPr>
        <a:xfrm>
          <a:off x="6695093" y="1889571"/>
          <a:ext cx="1688061" cy="1479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err="1">
              <a:latin typeface="Fira Sans Condensed" panose="020B0503050000020004" pitchFamily="34" charset="0"/>
            </a:rPr>
            <a:t>PostBank</a:t>
          </a:r>
          <a:r>
            <a:rPr lang="en-US" sz="2400" b="1" kern="1200" dirty="0">
              <a:latin typeface="Fira Sans Condensed" panose="020B0503050000020004" pitchFamily="34" charset="0"/>
            </a:rPr>
            <a:t> widening market segment </a:t>
          </a:r>
          <a:r>
            <a:rPr lang="en-US" sz="2400" kern="1200" dirty="0">
              <a:latin typeface="Fira Sans Condensed" panose="020B0503050000020004" pitchFamily="34" charset="0"/>
            </a:rPr>
            <a:t>to include girls (18+years</a:t>
          </a:r>
          <a:r>
            <a:rPr lang="en-US" sz="2000" kern="1200" dirty="0">
              <a:latin typeface="Fira Sans Condensed" panose="020B0503050000020004" pitchFamily="34" charset="0"/>
            </a:rPr>
            <a:t>)</a:t>
          </a:r>
        </a:p>
      </dsp:txBody>
      <dsp:txXfrm>
        <a:off x="6695093" y="1889571"/>
        <a:ext cx="1688061" cy="1479684"/>
      </dsp:txXfrm>
    </dsp:sp>
    <dsp:sp modelId="{F1D2424E-6581-4445-833E-3116B02266CA}">
      <dsp:nvSpPr>
        <dsp:cNvPr id="0" name=""/>
        <dsp:cNvSpPr/>
      </dsp:nvSpPr>
      <dsp:spPr>
        <a:xfrm>
          <a:off x="8064652" y="1193249"/>
          <a:ext cx="318502" cy="318502"/>
        </a:xfrm>
        <a:prstGeom prst="triangle">
          <a:avLst>
            <a:gd name="adj" fmla="val 10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CA537B-3DBD-4A9E-A57A-261D638526A0}">
      <dsp:nvSpPr>
        <dsp:cNvPr id="0" name=""/>
        <dsp:cNvSpPr/>
      </dsp:nvSpPr>
      <dsp:spPr>
        <a:xfrm rot="5400000">
          <a:off x="9052271" y="819544"/>
          <a:ext cx="1123689" cy="1869794"/>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DC947D-1B9E-47E4-A44D-CE7958ED188F}">
      <dsp:nvSpPr>
        <dsp:cNvPr id="0" name=""/>
        <dsp:cNvSpPr/>
      </dsp:nvSpPr>
      <dsp:spPr>
        <a:xfrm>
          <a:off x="8864699" y="1378210"/>
          <a:ext cx="1688061" cy="1479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rgbClr val="000000"/>
              </a:solidFill>
              <a:latin typeface="Fira Sans Condensed" panose="020B0503050000020004" pitchFamily="34" charset="0"/>
            </a:rPr>
            <a:t>Postbank expanding </a:t>
          </a:r>
          <a:r>
            <a:rPr lang="en-US" sz="2400" b="1" kern="1200" dirty="0">
              <a:solidFill>
                <a:srgbClr val="000000"/>
              </a:solidFill>
              <a:latin typeface="Fira Sans Condensed" panose="020B0503050000020004" pitchFamily="34" charset="0"/>
            </a:rPr>
            <a:t>product to other branches</a:t>
          </a:r>
        </a:p>
      </dsp:txBody>
      <dsp:txXfrm>
        <a:off x="8864699" y="1378210"/>
        <a:ext cx="1688061" cy="1479684"/>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4T04:37:57.090"/>
    </inkml:context>
    <inkml:brush xml:id="br0">
      <inkml:brushProperty name="width" value="0.05" units="cm"/>
      <inkml:brushProperty name="height" value="0.05" units="cm"/>
      <inkml:brushProperty name="color" value="#FF0066"/>
    </inkml:brush>
  </inkml:definitions>
  <inkml:trace contextRef="#ctx0" brushRef="#br0">19470 672 24575,'0'-3'0,"1"0"0,0 0 0,0 0 0,0 0 0,0 0 0,0 0 0,1 1 0,3-6 0,6-15 0,-4-7 0,-2 0 0,0 0 0,-3 0 0,0-38 0,-1 28 0,9-66 0,0 29 0,-9 57 0,1 0 0,1 0 0,1-1 0,1 2 0,10-28 0,-13 43 0,1 0 0,-1 0 0,1 1 0,0-1 0,0 1 0,0-1 0,0 1 0,1 0 0,-1 0 0,1 1 0,0-1 0,0 1 0,0 0 0,0 0 0,0 0 0,0 0 0,1 1 0,-1-1 0,0 1 0,1 0 0,5 0 0,12-1 0,-1 1 0,1 1 0,31 3 0,349 61 0,0 38 0,-377-96 0,0 1 0,-1 2 0,0 1 0,33 17 0,-51-23 0,0 0 0,0 0 0,0 1 0,-1-1 0,0 1 0,1 0 0,-2 1 0,1-1 0,-1 1 0,1 0 0,-2 0 0,1 0 0,-1 1 0,0-1 0,0 1 0,-1 0 0,1 0 0,-2 0 0,1 0 0,0 11 0,1 21 0,-3-1 0,-5 55 0,3-75 0,-1 0 0,-1-1 0,0 1 0,-1-1 0,-1 1 0,0-2 0,-13 23 0,12-28 0,0-1 0,0 0 0,-1-1 0,-1 1 0,1-2 0,-2 1 0,1-1 0,-1-1 0,-13 9 0,-7 0 0,0-1 0,-34 11 0,37-16 0,10-3 0,0 1 0,0 1 0,0 0 0,1 1 0,1 1 0,-20 17 0,29-23 0,2-1 0,-1 1 0,0 0 0,1 0 0,0 1 0,0-1 0,1 1 0,-1 0 0,1 0 0,1 0 0,-1 1 0,1-1 0,0 0 0,0 1 0,1 0 0,0-1 0,0 1 0,1 0 0,0-1 0,1 14 0,4 4 0,1 0 0,18 44 0,-16-49 0,0 0 0,-2 0 0,0 1 0,-2 0 0,3 24 0,-7-40 0,0 0 0,-1-1 0,1 1 0,-1 0 0,0-1 0,0 1 0,0-1 0,-1 1 0,1-1 0,-1 1 0,0-1 0,0 0 0,0 0 0,0 0 0,0 0 0,-1 0 0,1 0 0,-1-1 0,0 1 0,0-1 0,0 0 0,0 0 0,0 0 0,0 0 0,-6 2 0,-10 4 0,-1 0 0,-1-1 0,-28 6 0,9-2 0,-19 7 0,0-2 0,-1-3 0,-1-3 0,1-2 0,-92 0 0,-1063-11 0,745 4 0,451-1 0,1 1 0,0 0 0,-1 2 0,-24 5 0,39-6 0,-1-1 0,1 1 0,0 0 0,0 0 0,-1 0 0,1 0 0,1 1 0,-1 0 0,0-1 0,-4 6 0,6-6 0,1 0 0,-1 0 0,1 0 0,0 1 0,-1-1 0,1 0 0,0 1 0,1-1 0,-1 0 0,0 1 0,1-1 0,-1 1 0,1-1 0,0 1 0,0-1 0,0 1 0,0-1 0,0 1 0,1 0 0,0 3 0,0-2 0,1 1 0,-1-1 0,1 0 0,0 0 0,1 0 0,-1 0 0,1-1 0,-1 1 0,1 0 0,0-1 0,0 0 0,6 5 0,51 34 0,-8-6 0,-20-4 0,-1 2 0,-2 0 0,33 51 0,-58-78 0,1 0 0,-2 0 0,1 0 0,-1 1 0,0-1 0,-1 1 0,0 0 0,0-1 0,-1 1 0,0 0 0,0 0 0,0 0 0,-1 0 0,-1 1 0,1-1 0,-1 0 0,-1-1 0,1 1 0,-1 0 0,-1 0 0,0-1 0,0 1 0,0-1 0,-1 0 0,-6 9 0,4-6 0,0-1 0,-1 0 0,0 0 0,-1-1 0,0 0 0,0 0 0,-1-1 0,0 0 0,0-1 0,0 0 0,-1 0 0,0-1 0,0 0 0,-1-1 0,1 0 0,-1 0 0,-18 2 0,-544 37 0,-5-43 0,254-3 0,-258 3 0,543-3 0,1-2 0,0-1 0,0-2 0,1-2 0,-66-26 0,-65-18 0,107 40 0,-36-8 0,-119-45 0,169 49 0,9 2 0,-2 1 0,0 2 0,-1 2 0,-49-8 0,-110-22 0,111 19 0,40 11 0,-161-30 0,119 26 0,46 6 0,-64-3 0,-472 10 0,294 4 0,264-1 0,0 0 0,1 2 0,-1 1 0,1 0 0,-39 15 0,-98 51 0,75-31 0,-7-3 0,-127 32 0,203-64 0,-294 63 0,77-19 0,180-37 0,-1-3 0,-81 3 0,-108-12 0,101-2 0,-1835 3 0,1943 2 0,-1 1 0,-50 12 0,45-7 0,-48 3 0,-406-7 0,255-7 0,-595 3 0,799-2 0,-1-1 0,-45-11 0,-33-3 0,-51-3 0,-81-4 0,5 27 0,-117-6 0,205-16 0,90 10 0,-62-2 0,-649 9 0,370 5 0,-1224-3 0,1564-4 0,1-2 0,-101-23 0,88 13 0,-82-5 0,-1 2 0,-11 0 0,-57-2 0,-97-3 0,-692 26 0,968 0 0,-80 15 0,84-9 0,-1-3 0,-54 1 0,88-7 0,0 0 0,0-1 0,0-1 0,1 1 0,-1-1 0,1-1 0,-1 0 0,1 0 0,0-1 0,0 0 0,1-1 0,-11-8 0,8 5 0,0-1 0,0 0 0,1-1 0,0 0 0,1-1 0,0 0 0,-13-24 0,16 23 0,1 0 0,1-1 0,0 1 0,1-1 0,1 0 0,0 0 0,0-21 0,2-1 0,7-61 0,-5 85 0,0 1 0,1-1 0,0 1 0,1 0 0,0 0 0,1 0 0,0 1 0,1 0 0,0-1 0,11-12 0,5-3 0,1 1 0,33-26 0,-30 28 0,-2 0 0,27-33 0,-44 47 0,0-1 0,-1 1 0,0-2 0,-1 1 0,0-1 0,0 1 0,-1-2 0,0 1 0,-1 0 0,2-16 0,0-64 0,-6 75 0,1-1 0,1 1 0,0-1 0,1 0 0,1 1 0,1 0 0,11-31 0,-10 37 0,-1-1 0,2 1 0,0 1 0,0-1 0,1 1 0,0 0 0,0 0 0,13-10 0,-13 13 0,0 1 0,1 0 0,0 1 0,0 0 0,0 0 0,0 1 0,1 0 0,-1 0 0,1 1 0,0 0 0,11-1 0,46-2 0,-1 3 0,68 6 0,-17 0 0,-57 0 0,60 10 0,35 3 0,-2-13 0,-68-3 0,-1 2 0,133 25 0,-108-9 0,1-4 0,114 1 0,224-16 0,-183-4 0,2770 4 0,-2788-19 0,-22-1 0,-89 22 0,71-4 0,-95-17 0,-75 12 0,56-5 0,484 8 0,-294 7 0,935-3 0,-976 21 0,-25-1 0,618-18 0,-397-5 0,2527 3 0,-2898 3 0,80 14 0,-78-8 0,72 2 0,1416-13 0,-1297-18 0,-7 0 0,1513 20 0,-792 2 0,-964-2 0,0 0 0,0-1 0,0 0 0,-1-1 0,1 0 0,0 0 0,-1-1 0,1 0 0,-1-1 0,0 1 0,0-2 0,0 1 0,0-1 0,-1 0 0,0 0 0,9-9 0,-7 3 0,0 0 0,0 0 0,-1 0 0,0-1 0,-1-1 0,0 1 0,-1-1 0,-1 0 0,7-23 0,-10 27 0,2 0 0,0 0 0,0 0 0,0 0 0,1 1 0,1 0 0,11-15 0,-16 21 0,1 1 0,-1-1 0,0 1 0,1-1 0,-1 1 0,1 0 0,-1 0 0,1 0 0,0 0 0,-1 0 0,1 0 0,0 0 0,0 0 0,0 1 0,-1-1 0,1 1 0,0-1 0,0 1 0,0 0 0,0 0 0,0 0 0,0 0 0,0 0 0,0 0 0,0 0 0,0 1 0,0-1 0,0 1 0,0-1 0,-1 1 0,1 0 0,0 0 0,0 0 0,-1 0 0,1 0 0,0 0 0,-1 0 0,1 1 0,-1-1 0,0 0 0,1 1 0,-1 0 0,0-1 0,0 1 0,2 2 0,31 56-1365,-18-33-5461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4T04:38:10.427"/>
    </inkml:context>
    <inkml:brush xml:id="br0">
      <inkml:brushProperty name="width" value="0.05" units="cm"/>
      <inkml:brushProperty name="height" value="0.05" units="cm"/>
      <inkml:brushProperty name="color" value="#FF0066"/>
    </inkml:brush>
  </inkml:definitions>
  <inkml:trace contextRef="#ctx0" brushRef="#br0">1 1 24575,'7'0'0,"8"0"0,22 0 0,25 0 0,28 7 0,39 2 0,37 6 0,37 7 0,4 0 0,-13-3 0,-27-6 0,-35-4 0,-26-5 0,-25-2 0,-19-1 0,-14-2 0,-15 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4T04:38:18.107"/>
    </inkml:context>
    <inkml:brush xml:id="br0">
      <inkml:brushProperty name="width" value="0.05" units="cm"/>
      <inkml:brushProperty name="height" value="0.05" units="cm"/>
      <inkml:brushProperty name="color" value="#FF0066"/>
    </inkml:brush>
  </inkml:definitions>
  <inkml:trace contextRef="#ctx0" brushRef="#br0">1 315 24575,'2064'0'0,"-2010"-3"0,80-13 0,25-3 0,-51 18 0,-71 2 0,1-1 0,0-2 0,0-2 0,-1-1 0,55-16 0,60-31 0,219-66 0,-63 64 0,-251 46 0,61-3 0,213 9 0,-162 5 0,1092-3 0,-1231 2 0,0 0 0,0 2 0,0 2 0,0 0 0,-1 2 0,0 1 0,-1 1 0,0 2 0,0 1 0,28 18 0,28 23 0,133 112 0,-121-88 0,-67-55 0,2-1 0,59 31 0,-72-44 0,0-1 0,1-2 0,-1 1 0,1-2 0,1-1 0,-1 0 0,22 1 0,126 14 0,64 3 0,-130-20 0,305-7 0,-378 2 0,0-3 0,0 0 0,39-15 0,-33 10 0,47-9 0,12 2 0,-38 6 0,106-8 0,-124 17 0,-1-2 0,0-2 0,-1-1 0,57-20 0,-59 17 0,4 3 0,1 2 0,-1 1 0,1 2 0,0 1 0,65 6 0,-21-1 0,2148 1 0,-1167-7 0,5183 3 0,-6207-2 0,0-2 0,41-9 0,55-5 0,74-3 0,30 0 0,-192 17-341,-1-2 0,-1-1-1,88-28 1,-100 25-6485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4T04:38:25.200"/>
    </inkml:context>
    <inkml:brush xml:id="br0">
      <inkml:brushProperty name="width" value="0.05" units="cm"/>
      <inkml:brushProperty name="height" value="0.05" units="cm"/>
      <inkml:brushProperty name="color" value="#FF0066"/>
    </inkml:brush>
  </inkml:definitions>
  <inkml:trace contextRef="#ctx0" brushRef="#br0">1 278 24575,'134'1'0,"148"-3"0,-130-18 0,-95 11 0,62-2 0,5 12 0,-75 1 0,1-2 0,-1-2 0,71-13 0,-60 4 0,0 3 0,73-2 0,123 12 0,-87 2 0,855-4 0,-695-21 0,-27 1 0,-22 20 0,287-14 0,513-12 0,-741 28 0,2122-2 0,-2394-3 0,83-14 0,-82 7 0,77-1 0,-113 9 0,-1-2 0,1-1 0,0-1 0,39-14 0,-34 9 0,1 1 0,53-6 0,366 10 0,-243 9 0,-169 0 0,83 14 0,21 2 0,148-14 0,-163-6 0,0 5 0,158 26 0,-193-13 0,0-4 0,165 0 0,-141-14 0,684 2 0,-684 4 0,0 6 0,216 48 0,-264-43 0,1-3 0,125 4 0,153-18 0,-167-3 0,1305 3-1365,-1458 1-5461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4T04:38:29.694"/>
    </inkml:context>
    <inkml:brush xml:id="br0">
      <inkml:brushProperty name="width" value="0.05" units="cm"/>
      <inkml:brushProperty name="height" value="0.05" units="cm"/>
      <inkml:brushProperty name="color" value="#FF0066"/>
    </inkml:brush>
  </inkml:definitions>
  <inkml:trace contextRef="#ctx0" brushRef="#br0">0 202 24575,'2739'0'0,"-2693"-1"0,-1-1 0,1-3 0,-1-2 0,86-24 0,135-49 0,-47 28 0,-196 48 0,49-6 0,-1 4 0,1 3 0,74 6 0,-21 0 0,366-3 0,-460 2 0,0 2 0,-1 1 0,1 1 0,-1 2 0,37 14 0,29 7 0,-29-11 0,295 81 0,-324-87 0,53 9 0,-75-18 0,0-2 0,0 0 0,0-1 0,0 0 0,0-1 0,19-4 0,7-4-1365,-5 1-5461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802E63-3C8C-5140-A2C0-F50A120418C0}" type="datetimeFigureOut">
              <a:rPr lang="en-US" smtClean="0"/>
              <a:t>6/14/2023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75F92A-375E-2B49-AB3A-A89506CDFB28}" type="slidenum">
              <a:rPr lang="en-US" smtClean="0"/>
              <a:t>‹#›</a:t>
            </a:fld>
            <a:endParaRPr lang="en-US"/>
          </a:p>
        </p:txBody>
      </p:sp>
    </p:spTree>
    <p:extLst>
      <p:ext uri="{BB962C8B-B14F-4D97-AF65-F5344CB8AC3E}">
        <p14:creationId xmlns:p14="http://schemas.microsoft.com/office/powerpoint/2010/main" val="105596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t>The Nigeria LC is part of a broader, global community working to advance social norms practice which includes regional networks in West and East Africa and South Asia.</a:t>
            </a:r>
          </a:p>
          <a:p>
            <a:pPr defTabSz="942289">
              <a:defRPr/>
            </a:pPr>
            <a:endParaRPr lang="en-US" dirty="0"/>
          </a:p>
          <a:p>
            <a:pPr defTabSz="942289">
              <a:defRPr/>
            </a:pPr>
            <a:r>
              <a:rPr lang="en-US" dirty="0"/>
              <a:t>The Global LC was founded in 2016 , after two years, members recognized the need to more fully engage researchers/program implementers at the regional and country level. Today, in addition to the Nigeria LC there is a CoP in West Africa, an East Africa Learning Collaborative launching this month. The newest LC is hosted by Project Concern International and Ashoka University. </a:t>
            </a:r>
          </a:p>
          <a:p>
            <a:pPr defTabSz="942289">
              <a:defRPr/>
            </a:pPr>
            <a:endParaRPr lang="en-US" dirty="0"/>
          </a:p>
          <a:p>
            <a:pPr defTabSz="942289">
              <a:defRPr/>
            </a:pPr>
            <a:r>
              <a:rPr lang="en-US" dirty="0"/>
              <a:t> </a:t>
            </a:r>
            <a:endParaRPr lang="en-GB" dirty="0"/>
          </a:p>
          <a:p>
            <a:endParaRPr lang="en-US" dirty="0"/>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9A6A4D50-A676-8E43-A6C2-B5A3AF5E63A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705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notes"/>
          <p:cNvSpPr txBox="1">
            <a:spLocks noGrp="1"/>
          </p:cNvSpPr>
          <p:nvPr>
            <p:ph type="body" idx="1"/>
          </p:nvPr>
        </p:nvSpPr>
        <p:spPr>
          <a:xfrm>
            <a:off x="701041" y="4473893"/>
            <a:ext cx="5608320" cy="366045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6" name="Google Shape;236;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4:notes"/>
          <p:cNvSpPr txBox="1">
            <a:spLocks noGrp="1"/>
          </p:cNvSpPr>
          <p:nvPr>
            <p:ph type="body" idx="1"/>
          </p:nvPr>
        </p:nvSpPr>
        <p:spPr>
          <a:xfrm>
            <a:off x="701041" y="4473893"/>
            <a:ext cx="5608320" cy="366045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40885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8:notes"/>
          <p:cNvSpPr txBox="1">
            <a:spLocks noGrp="1"/>
          </p:cNvSpPr>
          <p:nvPr>
            <p:ph type="sldNum" idx="12"/>
          </p:nvPr>
        </p:nvSpPr>
        <p:spPr>
          <a:xfrm>
            <a:off x="6254665" y="8932586"/>
            <a:ext cx="558919" cy="17880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8:notes"/>
          <p:cNvSpPr>
            <a:spLocks noGrp="1" noRot="1" noChangeAspect="1"/>
          </p:cNvSpPr>
          <p:nvPr>
            <p:ph type="sldImg" idx="2"/>
          </p:nvPr>
        </p:nvSpPr>
        <p:spPr>
          <a:xfrm>
            <a:off x="-3573463" y="1200150"/>
            <a:ext cx="14116051" cy="7940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18:notes"/>
          <p:cNvSpPr txBox="1">
            <a:spLocks noGrp="1"/>
          </p:cNvSpPr>
          <p:nvPr>
            <p:ph type="body" idx="1"/>
          </p:nvPr>
        </p:nvSpPr>
        <p:spPr>
          <a:xfrm>
            <a:off x="838268" y="344315"/>
            <a:ext cx="5974357" cy="5766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Times New Roman" panose="02020603050405020304" pitchFamily="18" charset="0"/>
                <a:ea typeface="Times New Roman" panose="02020603050405020304" pitchFamily="18" charset="0"/>
              </a:rPr>
              <a:t>OPENING</a:t>
            </a:r>
            <a:r>
              <a:rPr lang="en-US" sz="1200" dirty="0">
                <a:effectLst/>
                <a:latin typeface="Times New Roman" panose="02020603050405020304" pitchFamily="18" charset="0"/>
                <a:ea typeface="Times New Roman" panose="02020603050405020304" pitchFamily="18" charset="0"/>
              </a:rPr>
              <a:t>: </a:t>
            </a:r>
            <a:r>
              <a:rPr lang="en-UG" sz="1200" dirty="0">
                <a:effectLst/>
                <a:latin typeface="Times New Roman" panose="02020603050405020304" pitchFamily="18" charset="0"/>
                <a:ea typeface="Times New Roman" panose="02020603050405020304" pitchFamily="18" charset="0"/>
              </a:rPr>
              <a:t>Engaging men and boys has been found to be an effective approach to shifting gender and social norms, according to </a:t>
            </a:r>
            <a:r>
              <a:rPr lang="en-US" sz="1200" dirty="0">
                <a:effectLst/>
                <a:latin typeface="Times New Roman" panose="02020603050405020304" pitchFamily="18" charset="0"/>
                <a:ea typeface="Times New Roman" panose="02020603050405020304" pitchFamily="18" charset="0"/>
              </a:rPr>
              <a:t>CARE’s experience plus </a:t>
            </a:r>
            <a:r>
              <a:rPr lang="en-UG" sz="1200" dirty="0">
                <a:effectLst/>
                <a:latin typeface="Times New Roman" panose="02020603050405020304" pitchFamily="18" charset="0"/>
                <a:ea typeface="Times New Roman" panose="02020603050405020304" pitchFamily="18" charset="0"/>
              </a:rPr>
              <a:t>several </a:t>
            </a:r>
            <a:r>
              <a:rPr lang="en-US" sz="1200" dirty="0">
                <a:effectLst/>
                <a:latin typeface="Times New Roman" panose="02020603050405020304" pitchFamily="18" charset="0"/>
                <a:ea typeface="Times New Roman" panose="02020603050405020304" pitchFamily="18" charset="0"/>
              </a:rPr>
              <a:t>other </a:t>
            </a:r>
            <a:r>
              <a:rPr lang="en-UG" sz="1200" dirty="0">
                <a:effectLst/>
                <a:latin typeface="Times New Roman" panose="02020603050405020304" pitchFamily="18" charset="0"/>
                <a:ea typeface="Times New Roman" panose="02020603050405020304" pitchFamily="18" charset="0"/>
              </a:rPr>
              <a:t>sources</a:t>
            </a:r>
            <a:r>
              <a:rPr lang="en-US" sz="1200" dirty="0">
                <a:effectLst/>
                <a:latin typeface="Times New Roman" panose="02020603050405020304" pitchFamily="18" charset="0"/>
                <a:ea typeface="Times New Roman" panose="02020603050405020304" pitchFamily="18" charset="0"/>
              </a:rPr>
              <a:t>.</a:t>
            </a:r>
          </a:p>
          <a:p>
            <a:pPr marL="628650" lvl="1" indent="-171450">
              <a:lnSpc>
                <a:spcPct val="107000"/>
              </a:lnSpc>
              <a:spcAft>
                <a:spcPts val="8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digital space is controlled by men (Call to engage with men and boys by previous speakers)</a:t>
            </a:r>
            <a:endParaRPr lang="en-UG"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8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Digitalization vs cyber violence</a:t>
            </a:r>
            <a:endParaRPr lang="en-UG"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ADDRESSING</a:t>
            </a:r>
            <a:r>
              <a:rPr lang="en-UG" sz="1800" b="1" kern="100" dirty="0">
                <a:effectLst/>
                <a:latin typeface="Calibri" panose="020F0502020204030204" pitchFamily="34" charset="0"/>
                <a:ea typeface="Calibri" panose="020F0502020204030204" pitchFamily="34" charset="0"/>
                <a:cs typeface="Times New Roman" panose="02020603050405020304" pitchFamily="18" charset="0"/>
              </a:rPr>
              <a:t> KNOWLEDGE</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GAPS: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a:t>
            </a:r>
            <a:r>
              <a:rPr lang="en-UG" sz="1200" kern="100" dirty="0">
                <a:effectLst/>
                <a:latin typeface="Calibri" panose="020F0502020204030204" pitchFamily="34" charset="0"/>
                <a:ea typeface="Calibri" panose="020F0502020204030204" pitchFamily="34" charset="0"/>
                <a:cs typeface="Times New Roman" panose="02020603050405020304" pitchFamily="18" charset="0"/>
              </a:rPr>
              <a:t>Gender Socialization, Power dynamics,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Restrictive gender/</a:t>
            </a:r>
            <a:r>
              <a:rPr lang="en-UG" sz="1200" kern="100" dirty="0">
                <a:effectLst/>
                <a:latin typeface="Calibri" panose="020F0502020204030204" pitchFamily="34" charset="0"/>
                <a:ea typeface="Calibri" panose="020F0502020204030204" pitchFamily="34" charset="0"/>
                <a:cs typeface="Times New Roman" panose="02020603050405020304" pitchFamily="18" charset="0"/>
              </a:rPr>
              <a:t>social norms, gender equity, GBV, SRMH</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a:t>
            </a:r>
            <a:r>
              <a:rPr lang="en-UG"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K</a:t>
            </a:r>
            <a:r>
              <a:rPr lang="en-UG" sz="12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nowledge</a:t>
            </a:r>
            <a:r>
              <a:rPr lang="en-US" sz="12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Gaps: </a:t>
            </a:r>
            <a:r>
              <a:rPr lang="en-US" dirty="0"/>
              <a:t>Gender equality is not a women's issue, it's a human issue. Engaging men and boys is crucial to breaking down harmful gender norms and creating a more equitable society</a:t>
            </a:r>
          </a:p>
          <a:p>
            <a:pPr marL="171450" indent="-171450">
              <a:buFont typeface="Arial" panose="020B0604020202020204" pitchFamily="34" charset="0"/>
              <a:buChar char="•"/>
            </a:pPr>
            <a:r>
              <a:rPr lang="en-US" b="1" dirty="0"/>
              <a:t>Lack of Awareness: </a:t>
            </a:r>
            <a:r>
              <a:rPr lang="en-US" dirty="0"/>
              <a:t>Some men and boys may lack awareness about the ways in which gender norms can be harmful, making it difficult to engage them in the conversation.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TRANSFORMING </a:t>
            </a:r>
            <a:r>
              <a:rPr lang="en-UG" sz="1800" b="1" kern="100" dirty="0">
                <a:effectLst/>
                <a:latin typeface="Calibri" panose="020F0502020204030204" pitchFamily="34" charset="0"/>
                <a:ea typeface="Calibri" panose="020F0502020204030204" pitchFamily="34" charset="0"/>
                <a:cs typeface="Times New Roman" panose="02020603050405020304" pitchFamily="18" charset="0"/>
              </a:rPr>
              <a:t>BEHAVIOUR </a:t>
            </a:r>
            <a:endParaRPr lang="en-UG"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Positive changes 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th</a:t>
            </a:r>
            <a:r>
              <a:rPr lang="en-UG" sz="1800" kern="100" dirty="0" err="1">
                <a:effectLst/>
                <a:latin typeface="Calibri" panose="020F0502020204030204" pitchFamily="34" charset="0"/>
                <a:ea typeface="Calibri" panose="020F0502020204030204" pitchFamily="34" charset="0"/>
                <a:cs typeface="Times New Roman" panose="02020603050405020304" pitchFamily="18" charset="0"/>
              </a:rPr>
              <a:t>eir</a:t>
            </a:r>
            <a:r>
              <a:rPr lang="en-UG" sz="1800" kern="100" dirty="0">
                <a:effectLst/>
                <a:latin typeface="Calibri" panose="020F0502020204030204" pitchFamily="34" charset="0"/>
                <a:ea typeface="Calibri" panose="020F0502020204030204" pitchFamily="34" charset="0"/>
                <a:cs typeface="Times New Roman" panose="02020603050405020304" pitchFamily="18" charset="0"/>
              </a:rPr>
              <a:t> own lives,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then </a:t>
            </a:r>
            <a:r>
              <a:rPr lang="en-UG" sz="1800" kern="100" dirty="0">
                <a:effectLst/>
                <a:latin typeface="Calibri" panose="020F0502020204030204" pitchFamily="34" charset="0"/>
                <a:ea typeface="Calibri" panose="020F0502020204030204" pitchFamily="34" charset="0"/>
                <a:cs typeface="Times New Roman" panose="02020603050405020304" pitchFamily="18" charset="0"/>
              </a:rPr>
              <a:t>reach out to fellow men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&amp;</a:t>
            </a:r>
            <a:r>
              <a:rPr lang="en-UG" sz="1800" kern="100" dirty="0">
                <a:effectLst/>
                <a:latin typeface="Calibri" panose="020F0502020204030204" pitchFamily="34" charset="0"/>
                <a:ea typeface="Calibri" panose="020F0502020204030204" pitchFamily="34" charset="0"/>
                <a:cs typeface="Times New Roman" panose="02020603050405020304" pitchFamily="18" charset="0"/>
              </a:rPr>
              <a:t> boys through one-to-one talks and exemplary</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life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G"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Transforming gender dynamics on </a:t>
            </a:r>
            <a:r>
              <a:rPr lang="en-UG" sz="1800" kern="100" dirty="0">
                <a:effectLst/>
                <a:latin typeface="Calibri" panose="020F0502020204030204" pitchFamily="34" charset="0"/>
                <a:ea typeface="Calibri" panose="020F0502020204030204" pitchFamily="34" charset="0"/>
                <a:cs typeface="Times New Roman" panose="02020603050405020304" pitchFamily="18" charset="0"/>
              </a:rPr>
              <a:t>Violence </a:t>
            </a:r>
          </a:p>
          <a:p>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G" sz="1800" b="1" kern="100" dirty="0">
                <a:effectLst/>
                <a:latin typeface="Calibri" panose="020F0502020204030204" pitchFamily="34" charset="0"/>
                <a:ea typeface="Calibri" panose="020F0502020204030204" pitchFamily="34" charset="0"/>
                <a:cs typeface="Times New Roman" panose="02020603050405020304" pitchFamily="18" charset="0"/>
              </a:rPr>
              <a:t>CHANGES IN GENDER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NORMS </a:t>
            </a:r>
            <a:r>
              <a:rPr lang="en-US" sz="1800" b="1" kern="0" dirty="0">
                <a:effectLst/>
                <a:latin typeface="OpenSans-Bold"/>
                <a:ea typeface="Calibri" panose="020F0502020204030204" pitchFamily="34" charset="0"/>
                <a:cs typeface="OpenSans-Bold"/>
              </a:rPr>
              <a:t>(</a:t>
            </a:r>
            <a:r>
              <a:rPr lang="en-GB"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Women’s participation in paid work, </a:t>
            </a:r>
            <a:r>
              <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GBV, </a:t>
            </a:r>
            <a:r>
              <a:rPr lang="en-GB"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Women’s rights on SRH, Women’s participation in leadership positions, Women taking key decisions in the Household, Men participating in household chores)</a:t>
            </a:r>
            <a:endParaRPr lang="en-UG"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G" sz="1800" b="1" kern="100" dirty="0">
                <a:effectLst/>
                <a:latin typeface="Calibri" panose="020F0502020204030204" pitchFamily="34" charset="0"/>
                <a:ea typeface="Calibri" panose="020F0502020204030204" pitchFamily="34" charset="0"/>
                <a:cs typeface="Times New Roman" panose="02020603050405020304" pitchFamily="18" charset="0"/>
              </a:rPr>
              <a:t>Benefits</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G" sz="1800" kern="100" dirty="0">
                <a:effectLst/>
                <a:latin typeface="Calibri" panose="020F0502020204030204" pitchFamily="34" charset="0"/>
                <a:ea typeface="Calibri" panose="020F0502020204030204" pitchFamily="34" charset="0"/>
                <a:cs typeface="Times New Roman" panose="02020603050405020304" pitchFamily="18" charset="0"/>
              </a:rPr>
              <a:t>Engaging men and boys in gender norms shifting has numerous benefits. </a:t>
            </a:r>
          </a:p>
          <a:p>
            <a:pPr marL="342900" lvl="0" indent="-342900">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a:t>
            </a:r>
            <a:r>
              <a:rPr lang="en-UG" sz="1800" kern="100" dirty="0">
                <a:effectLst/>
                <a:latin typeface="Calibri" panose="020F0502020204030204" pitchFamily="34" charset="0"/>
                <a:ea typeface="Calibri" panose="020F0502020204030204" pitchFamily="34" charset="0"/>
                <a:cs typeface="Times New Roman" panose="02020603050405020304" pitchFamily="18" charset="0"/>
              </a:rPr>
              <a:t>t can help to </a:t>
            </a:r>
            <a:r>
              <a:rPr lang="en-UG" sz="1800" b="1" kern="100" dirty="0">
                <a:effectLst/>
                <a:latin typeface="Calibri" panose="020F0502020204030204" pitchFamily="34" charset="0"/>
                <a:ea typeface="Calibri" panose="020F0502020204030204" pitchFamily="34" charset="0"/>
                <a:cs typeface="Times New Roman" panose="02020603050405020304" pitchFamily="18" charset="0"/>
              </a:rPr>
              <a:t>reduce violence against women</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g</a:t>
            </a:r>
            <a:r>
              <a:rPr lang="en-UG" sz="1800" b="1" kern="100" dirty="0" err="1">
                <a:effectLst/>
                <a:latin typeface="Calibri" panose="020F0502020204030204" pitchFamily="34" charset="0"/>
                <a:ea typeface="Calibri" panose="020F0502020204030204" pitchFamily="34" charset="0"/>
                <a:cs typeface="Times New Roman" panose="02020603050405020304" pitchFamily="18" charset="0"/>
              </a:rPr>
              <a:t>irls</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including fellow men and boys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a:t>
            </a:r>
            <a:r>
              <a:rPr lang="en-UG" sz="1800" kern="100" dirty="0">
                <a:effectLst/>
                <a:latin typeface="Calibri" panose="020F0502020204030204" pitchFamily="34" charset="0"/>
                <a:ea typeface="Calibri" panose="020F0502020204030204" pitchFamily="34" charset="0"/>
                <a:cs typeface="Times New Roman" panose="02020603050405020304" pitchFamily="18" charset="0"/>
              </a:rPr>
              <a:t>hen men and boys are taught to reject harmful gender norms and </a:t>
            </a:r>
            <a:r>
              <a:rPr lang="en-UG" sz="1800" kern="100" dirty="0" err="1">
                <a:effectLst/>
                <a:latin typeface="Calibri" panose="020F0502020204030204" pitchFamily="34" charset="0"/>
                <a:ea typeface="Calibri" panose="020F0502020204030204" pitchFamily="34" charset="0"/>
                <a:cs typeface="Times New Roman" panose="02020603050405020304" pitchFamily="18" charset="0"/>
              </a:rPr>
              <a:t>behaviors</a:t>
            </a:r>
            <a:r>
              <a:rPr lang="en-UG" sz="1800" kern="100" dirty="0">
                <a:effectLst/>
                <a:latin typeface="Calibri" panose="020F0502020204030204" pitchFamily="34" charset="0"/>
                <a:ea typeface="Calibri" panose="020F0502020204030204" pitchFamily="34" charset="0"/>
                <a:cs typeface="Times New Roman" panose="02020603050405020304" pitchFamily="18" charset="0"/>
              </a:rPr>
              <a:t>, they are less likely to perpetrate violence against women and girls.</a:t>
            </a:r>
          </a:p>
          <a:p>
            <a:pPr marL="342900" lvl="0" indent="-342900">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t>
            </a:r>
            <a:r>
              <a:rPr lang="en-UG" sz="1800" kern="100" dirty="0">
                <a:effectLst/>
                <a:latin typeface="Calibri" panose="020F0502020204030204" pitchFamily="34" charset="0"/>
                <a:ea typeface="Calibri" panose="020F0502020204030204" pitchFamily="34" charset="0"/>
                <a:cs typeface="Times New Roman" panose="02020603050405020304" pitchFamily="18" charset="0"/>
              </a:rPr>
              <a:t>an help to </a:t>
            </a:r>
            <a:r>
              <a:rPr lang="en-UG" sz="1800" b="1" kern="100" dirty="0">
                <a:effectLst/>
                <a:latin typeface="Calibri" panose="020F0502020204030204" pitchFamily="34" charset="0"/>
                <a:ea typeface="Calibri" panose="020F0502020204030204" pitchFamily="34" charset="0"/>
                <a:cs typeface="Times New Roman" panose="02020603050405020304" pitchFamily="18" charset="0"/>
              </a:rPr>
              <a:t>promote positive masculinity</a:t>
            </a:r>
            <a:r>
              <a:rPr lang="en-UG" sz="1800" kern="100" dirty="0">
                <a:effectLst/>
                <a:latin typeface="Calibri" panose="020F0502020204030204" pitchFamily="34" charset="0"/>
                <a:ea typeface="Calibri" panose="020F0502020204030204" pitchFamily="34" charset="0"/>
                <a:cs typeface="Times New Roman" panose="02020603050405020304" pitchFamily="18" charset="0"/>
              </a:rPr>
              <a:t>. By challenging harmful stereotypes about what it means to be a man, we can create more diverse and inclusive notions of masculinity that allow men to express themselves in healthy and fulfilling 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Times New Roman" panose="02020603050405020304" pitchFamily="18" charset="0"/>
              </a:rPr>
              <a:t>E</a:t>
            </a:r>
            <a:r>
              <a:rPr lang="en-UG" sz="1800" b="1" dirty="0" err="1">
                <a:effectLst/>
                <a:latin typeface="Times New Roman" panose="02020603050405020304" pitchFamily="18" charset="0"/>
                <a:ea typeface="Times New Roman" panose="02020603050405020304" pitchFamily="18" charset="0"/>
              </a:rPr>
              <a:t>ffective</a:t>
            </a:r>
            <a:r>
              <a:rPr lang="en-UG" sz="1800" b="1" dirty="0">
                <a:effectLst/>
                <a:latin typeface="Times New Roman" panose="02020603050405020304" pitchFamily="18" charset="0"/>
                <a:ea typeface="Times New Roman" panose="02020603050405020304" pitchFamily="18" charset="0"/>
              </a:rPr>
              <a:t> strategies</a:t>
            </a:r>
            <a:r>
              <a:rPr lang="en-UG" sz="1800" dirty="0">
                <a:effectLst/>
                <a:latin typeface="Times New Roman" panose="02020603050405020304" pitchFamily="18" charset="0"/>
                <a:ea typeface="Times New Roman" panose="02020603050405020304" pitchFamily="18" charset="0"/>
              </a:rPr>
              <a:t> focus</a:t>
            </a:r>
            <a:r>
              <a:rPr lang="en-US" sz="1800" dirty="0" err="1">
                <a:effectLst/>
                <a:latin typeface="Times New Roman" panose="02020603050405020304" pitchFamily="18" charset="0"/>
                <a:ea typeface="Times New Roman" panose="02020603050405020304" pitchFamily="18" charset="0"/>
              </a:rPr>
              <a:t>ing</a:t>
            </a:r>
            <a:r>
              <a:rPr lang="en-UG" sz="1800" dirty="0">
                <a:effectLst/>
                <a:latin typeface="Times New Roman" panose="02020603050405020304" pitchFamily="18" charset="0"/>
                <a:ea typeface="Times New Roman" panose="02020603050405020304" pitchFamily="18" charset="0"/>
              </a:rPr>
              <a:t> on positive messaging that emphasizes the benefits of gender equality for everyone, rather than framing the issue as a women's issue.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Times New Roman" panose="02020603050405020304" pitchFamily="18" charset="0"/>
                <a:ea typeface="Times New Roman" panose="02020603050405020304" pitchFamily="18" charset="0"/>
              </a:rPr>
              <a:t>CONCLUSION: EMB</a:t>
            </a:r>
            <a:r>
              <a:rPr lang="en-UG" sz="1200" b="1" dirty="0">
                <a:effectLst/>
                <a:latin typeface="Times New Roman" panose="02020603050405020304" pitchFamily="18" charset="0"/>
                <a:ea typeface="Times New Roman" panose="02020603050405020304" pitchFamily="18" charset="0"/>
              </a:rPr>
              <a:t> is an effective approach to shifting gender norms. By </a:t>
            </a:r>
            <a:r>
              <a:rPr lang="en-US" sz="1200" b="1" dirty="0">
                <a:effectLst/>
                <a:latin typeface="Times New Roman" panose="02020603050405020304" pitchFamily="18" charset="0"/>
                <a:ea typeface="Times New Roman" panose="02020603050405020304" pitchFamily="18" charset="0"/>
              </a:rPr>
              <a:t>engaging</a:t>
            </a:r>
            <a:r>
              <a:rPr lang="en-UG" sz="1200" b="1" dirty="0">
                <a:effectLst/>
                <a:latin typeface="Times New Roman" panose="02020603050405020304" pitchFamily="18" charset="0"/>
                <a:ea typeface="Times New Roman" panose="02020603050405020304" pitchFamily="18" charset="0"/>
              </a:rPr>
              <a:t> them as allies and advocates, we can collectively work towards dismantling </a:t>
            </a:r>
            <a:r>
              <a:rPr lang="en-US" sz="1200" b="1" dirty="0">
                <a:effectLst/>
                <a:latin typeface="Times New Roman" panose="02020603050405020304" pitchFamily="18" charset="0"/>
                <a:ea typeface="Times New Roman" panose="02020603050405020304" pitchFamily="18" charset="0"/>
              </a:rPr>
              <a:t>restrictive/</a:t>
            </a:r>
            <a:r>
              <a:rPr lang="en-UG" sz="1200" b="1" dirty="0">
                <a:effectLst/>
                <a:latin typeface="Times New Roman" panose="02020603050405020304" pitchFamily="18" charset="0"/>
                <a:ea typeface="Times New Roman" panose="02020603050405020304" pitchFamily="18" charset="0"/>
              </a:rPr>
              <a:t>harmful stereotypes, promoting gender equality, and creating more inclusive and equitable societies.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G" sz="1200" dirty="0">
              <a:effectLst/>
              <a:latin typeface="Times New Roman" panose="02020603050405020304" pitchFamily="18" charset="0"/>
              <a:ea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27912-642C-4EA2-85EE-412152672639}" type="slidenum">
              <a:rPr kumimoji="0" lang="en-U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491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Times New Roman" panose="02020603050405020304" pitchFamily="18" charset="0"/>
                <a:ea typeface="Calibri" panose="020F0502020204030204" pitchFamily="34" charset="0"/>
              </a:rPr>
              <a:t>The World Economic Forum report 2023 indicates  that in Sub-Saharan Africa, only 25% of women have access to technology including internet connectivity. 5% of women as opposed to 8% of men use the internet as indicated in a 2021 report by the Uganda Bureau of Statistics. The major barrier is the cost of access and the high cost to connect is excluding billions from the digital revolution. Nearly half of the world’s population is still offline, most of which are women from developing countries. We need global investments to achieve universal access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D2F8DE-FCFC-4B17-8ACE-C4C81D4EAA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879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digital divide exists across borders, fields, and generations, impacting virtually every aspect of life. Within the digital realm, the pandemic has increased the digital divide — </a:t>
            </a:r>
            <a:endParaRPr lang="en-US" sz="105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COVID-19 has reaffirmed the need to bridge the gaps to access technology but also come up with innovations to create new technologies. However when it comes to refugees especially women and girls the situation is worse as the majority are limited by a number of factors to access technology. These include but not limited to</a:t>
            </a:r>
            <a:r>
              <a:rPr lang="en-US" sz="12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D2F8DE-FCFC-4B17-8ACE-C4C81D4EAA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610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A few internet caffes are available in some settlements but the majority are men and boys who move to such places as they are perceived to have “free time” compared to women and girls who all the time must be working at home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D2F8DE-FCFC-4B17-8ACE-C4C81D4EAA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959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A lot of information is disseminated in English yet the majority of refugees from DRC speak French (the national language from their country of origin) and other languages including </a:t>
            </a:r>
            <a:r>
              <a:rPr lang="en-US" sz="1200" dirty="0" err="1">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Kinyabwisha</a:t>
            </a:r>
            <a:r>
              <a:rPr lang="en-US" sz="12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 Swahili,  etc. In a situation of limited resources it is the men and boys who are prioritized to have access and control on new technologies like smart phones</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D2F8DE-FCFC-4B17-8ACE-C4C81D4EAA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890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This is mainly practiced by close relatives that stay in separate places either within the country or even those here and others outside of the country.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D2F8DE-FCFC-4B17-8ACE-C4C81D4EAA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477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5F92A-375E-2B49-AB3A-A89506CDFB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765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5C322D-20A1-3A41-A13B-DB0DA2ACFEC8}" type="slidenum">
              <a:rPr lang="en-US" smtClean="0"/>
              <a:t>161</a:t>
            </a:fld>
            <a:endParaRPr lang="en-US" dirty="0"/>
          </a:p>
        </p:txBody>
      </p:sp>
    </p:spTree>
    <p:extLst>
      <p:ext uri="{BB962C8B-B14F-4D97-AF65-F5344CB8AC3E}">
        <p14:creationId xmlns:p14="http://schemas.microsoft.com/office/powerpoint/2010/main" val="4174755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162</a:t>
            </a:fld>
            <a:endParaRPr lang="en-US" dirty="0"/>
          </a:p>
        </p:txBody>
      </p:sp>
    </p:spTree>
    <p:extLst>
      <p:ext uri="{BB962C8B-B14F-4D97-AF65-F5344CB8AC3E}">
        <p14:creationId xmlns:p14="http://schemas.microsoft.com/office/powerpoint/2010/main" val="3252116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163</a:t>
            </a:fld>
            <a:endParaRPr lang="en-US" dirty="0"/>
          </a:p>
        </p:txBody>
      </p:sp>
    </p:spTree>
    <p:extLst>
      <p:ext uri="{BB962C8B-B14F-4D97-AF65-F5344CB8AC3E}">
        <p14:creationId xmlns:p14="http://schemas.microsoft.com/office/powerpoint/2010/main" val="4226059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164</a:t>
            </a:fld>
            <a:endParaRPr lang="en-US" dirty="0"/>
          </a:p>
        </p:txBody>
      </p:sp>
    </p:spTree>
    <p:extLst>
      <p:ext uri="{BB962C8B-B14F-4D97-AF65-F5344CB8AC3E}">
        <p14:creationId xmlns:p14="http://schemas.microsoft.com/office/powerpoint/2010/main" val="3586064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165</a:t>
            </a:fld>
            <a:endParaRPr lang="en-US" dirty="0"/>
          </a:p>
        </p:txBody>
      </p:sp>
    </p:spTree>
    <p:extLst>
      <p:ext uri="{BB962C8B-B14F-4D97-AF65-F5344CB8AC3E}">
        <p14:creationId xmlns:p14="http://schemas.microsoft.com/office/powerpoint/2010/main" val="3093450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167</a:t>
            </a:fld>
            <a:endParaRPr lang="en-US" dirty="0"/>
          </a:p>
        </p:txBody>
      </p:sp>
    </p:spTree>
    <p:extLst>
      <p:ext uri="{BB962C8B-B14F-4D97-AF65-F5344CB8AC3E}">
        <p14:creationId xmlns:p14="http://schemas.microsoft.com/office/powerpoint/2010/main" val="1621045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168</a:t>
            </a:fld>
            <a:endParaRPr lang="en-US" dirty="0"/>
          </a:p>
        </p:txBody>
      </p:sp>
    </p:spTree>
    <p:extLst>
      <p:ext uri="{BB962C8B-B14F-4D97-AF65-F5344CB8AC3E}">
        <p14:creationId xmlns:p14="http://schemas.microsoft.com/office/powerpoint/2010/main" val="3372920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169</a:t>
            </a:fld>
            <a:endParaRPr lang="en-US" dirty="0"/>
          </a:p>
        </p:txBody>
      </p:sp>
    </p:spTree>
    <p:extLst>
      <p:ext uri="{BB962C8B-B14F-4D97-AF65-F5344CB8AC3E}">
        <p14:creationId xmlns:p14="http://schemas.microsoft.com/office/powerpoint/2010/main" val="4141737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170</a:t>
            </a:fld>
            <a:endParaRPr lang="en-US" dirty="0"/>
          </a:p>
        </p:txBody>
      </p:sp>
    </p:spTree>
    <p:extLst>
      <p:ext uri="{BB962C8B-B14F-4D97-AF65-F5344CB8AC3E}">
        <p14:creationId xmlns:p14="http://schemas.microsoft.com/office/powerpoint/2010/main" val="2789880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171</a:t>
            </a:fld>
            <a:endParaRPr lang="en-US" dirty="0"/>
          </a:p>
        </p:txBody>
      </p:sp>
    </p:spTree>
    <p:extLst>
      <p:ext uri="{BB962C8B-B14F-4D97-AF65-F5344CB8AC3E}">
        <p14:creationId xmlns:p14="http://schemas.microsoft.com/office/powerpoint/2010/main" val="2359356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dirty="0">
                <a:latin typeface="Candara" panose="020E0502030303020204" pitchFamily="34" charset="0"/>
              </a:rPr>
              <a:t>CU and the SWGS will establish an </a:t>
            </a:r>
            <a:r>
              <a:rPr lang="en-GB" b="1" dirty="0">
                <a:latin typeface="Candara" panose="020E0502030303020204" pitchFamily="34" charset="0"/>
              </a:rPr>
              <a:t>Oversight Committee </a:t>
            </a:r>
            <a:r>
              <a:rPr lang="en-GB" dirty="0">
                <a:latin typeface="Candara" panose="020E0502030303020204" pitchFamily="34" charset="0"/>
              </a:rPr>
              <a:t>consisting of senior representation from Makerere University, CU and EALC members from across Eastern Africa</a:t>
            </a:r>
          </a:p>
          <a:p>
            <a:pPr marL="0" indent="0" algn="just">
              <a:buNone/>
            </a:pPr>
            <a:endParaRPr lang="en-GB" dirty="0">
              <a:latin typeface="Candara" panose="020E0502030303020204" pitchFamily="34" charset="0"/>
            </a:endParaRPr>
          </a:p>
          <a:p>
            <a:pPr marL="0" indent="0" algn="just">
              <a:buNone/>
            </a:pPr>
            <a:r>
              <a:rPr lang="en-GB" dirty="0">
                <a:latin typeface="Candara" panose="020E0502030303020204" pitchFamily="34" charset="0"/>
              </a:rPr>
              <a:t>CU and the SWGS will continue to bring together EALC participants through virtual meetings and learning events using tools such as Microsoft Teams, Zoom and WhatsApp.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5F92A-375E-2B49-AB3A-A89506CDFB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233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9422DE7C-1151-212E-5228-E8D04C6CAC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A0FE20D7-73D1-3AA2-6A91-5166E27C2F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a:p>
            <a:pPr eaLnBrk="1" hangingPunct="1">
              <a:spcBef>
                <a:spcPct val="0"/>
              </a:spcBef>
            </a:pPr>
            <a:endParaRPr lang="en-US" altLang="en-US"/>
          </a:p>
        </p:txBody>
      </p:sp>
      <p:sp>
        <p:nvSpPr>
          <p:cNvPr id="21508" name="Slide Number Placeholder 3">
            <a:extLst>
              <a:ext uri="{FF2B5EF4-FFF2-40B4-BE49-F238E27FC236}">
                <a16:creationId xmlns:a16="http://schemas.microsoft.com/office/drawing/2014/main" id="{DD034A21-389C-13ED-68CA-7396A7C19C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F075CE-3731-4494-B0FE-E27E1BBED3C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795BB74B-5764-4A1F-5170-441C6D8940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9319533F-D40E-1D73-A5A1-45389C70ED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a:p>
            <a:pPr eaLnBrk="1" hangingPunct="1">
              <a:spcBef>
                <a:spcPct val="0"/>
              </a:spcBef>
            </a:pPr>
            <a:endParaRPr lang="en-US" altLang="en-US"/>
          </a:p>
        </p:txBody>
      </p:sp>
      <p:sp>
        <p:nvSpPr>
          <p:cNvPr id="23556" name="Slide Number Placeholder 3">
            <a:extLst>
              <a:ext uri="{FF2B5EF4-FFF2-40B4-BE49-F238E27FC236}">
                <a16:creationId xmlns:a16="http://schemas.microsoft.com/office/drawing/2014/main" id="{1193CE67-BAA9-C421-0235-30AB5C112A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1EBC53-DCF2-49F9-B9F8-8614F77BD87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A2E8A4FA-4B66-A165-32C7-4C8DE85796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B1C45649-04EC-80A9-E22A-22A1ADEE1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a:p>
            <a:pPr eaLnBrk="1" hangingPunct="1">
              <a:spcBef>
                <a:spcPct val="0"/>
              </a:spcBef>
            </a:pPr>
            <a:endParaRPr lang="en-US" altLang="en-US"/>
          </a:p>
        </p:txBody>
      </p:sp>
      <p:sp>
        <p:nvSpPr>
          <p:cNvPr id="25604" name="Slide Number Placeholder 3">
            <a:extLst>
              <a:ext uri="{FF2B5EF4-FFF2-40B4-BE49-F238E27FC236}">
                <a16:creationId xmlns:a16="http://schemas.microsoft.com/office/drawing/2014/main" id="{5F072916-666F-61D7-8537-71307810A3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62636A-44D8-42E6-99A4-79C70266DB3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4680E28D-27A3-B9FF-49B7-84CC391489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4A676AD3-5571-5112-CF5C-14FEFAB712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a:p>
            <a:pPr eaLnBrk="1" hangingPunct="1">
              <a:spcBef>
                <a:spcPct val="0"/>
              </a:spcBef>
            </a:pPr>
            <a:endParaRPr lang="en-US" altLang="en-US"/>
          </a:p>
        </p:txBody>
      </p:sp>
      <p:sp>
        <p:nvSpPr>
          <p:cNvPr id="27652" name="Slide Number Placeholder 3">
            <a:extLst>
              <a:ext uri="{FF2B5EF4-FFF2-40B4-BE49-F238E27FC236}">
                <a16:creationId xmlns:a16="http://schemas.microsoft.com/office/drawing/2014/main" id="{5E2A57D3-BBF9-BC28-AD81-E8185091A1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60E7E1-6183-4105-989F-835B8B457B6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AD1DBBE3-4EF1-259F-0CED-13F51B28D2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941D31E3-4B4B-1B98-E4C1-527E587C66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5C37B92A-A8E4-4C6C-FF8E-EF598F84DF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31D347-685A-4180-ACA5-BDBFB66BC41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4B8105-26C0-1F42-822D-89DAF56E6862}"/>
              </a:ext>
            </a:extLst>
          </p:cNvPr>
          <p:cNvPicPr>
            <a:picLocks noChangeAspect="1"/>
          </p:cNvPicPr>
          <p:nvPr userDrawn="1"/>
        </p:nvPicPr>
        <p:blipFill rotWithShape="1">
          <a:blip r:embed="rId2"/>
          <a:srcRect t="28017" b="58987"/>
          <a:stretch/>
        </p:blipFill>
        <p:spPr>
          <a:xfrm>
            <a:off x="6314916" y="1086671"/>
            <a:ext cx="4525471" cy="1262990"/>
          </a:xfrm>
          <a:prstGeom prst="rect">
            <a:avLst/>
          </a:prstGeom>
        </p:spPr>
      </p:pic>
      <p:sp>
        <p:nvSpPr>
          <p:cNvPr id="7" name="Title 1">
            <a:extLst>
              <a:ext uri="{FF2B5EF4-FFF2-40B4-BE49-F238E27FC236}">
                <a16:creationId xmlns:a16="http://schemas.microsoft.com/office/drawing/2014/main" id="{0DECAE32-341C-104A-B00D-303A03F2A045}"/>
              </a:ext>
            </a:extLst>
          </p:cNvPr>
          <p:cNvSpPr>
            <a:spLocks noGrp="1"/>
          </p:cNvSpPr>
          <p:nvPr>
            <p:ph type="ctrTitle" hasCustomPrompt="1"/>
          </p:nvPr>
        </p:nvSpPr>
        <p:spPr>
          <a:xfrm>
            <a:off x="1200665" y="5053912"/>
            <a:ext cx="9790670" cy="803832"/>
          </a:xfrm>
        </p:spPr>
        <p:txBody>
          <a:bodyPr anchor="ctr"/>
          <a:lstStyle>
            <a:lvl1pPr algn="r">
              <a:defRPr sz="6000"/>
            </a:lvl1pPr>
          </a:lstStyle>
          <a:p>
            <a:r>
              <a:rPr lang="en-US" dirty="0"/>
              <a:t>CLICK TO EDIT MASTER TITLE STYLE</a:t>
            </a:r>
          </a:p>
        </p:txBody>
      </p:sp>
      <p:sp>
        <p:nvSpPr>
          <p:cNvPr id="8" name="Subtitle 2">
            <a:extLst>
              <a:ext uri="{FF2B5EF4-FFF2-40B4-BE49-F238E27FC236}">
                <a16:creationId xmlns:a16="http://schemas.microsoft.com/office/drawing/2014/main" id="{6AE34455-88C0-8045-A519-2E064B3DEA5B}"/>
              </a:ext>
            </a:extLst>
          </p:cNvPr>
          <p:cNvSpPr>
            <a:spLocks noGrp="1"/>
          </p:cNvSpPr>
          <p:nvPr>
            <p:ph type="subTitle" idx="1" hasCustomPrompt="1"/>
          </p:nvPr>
        </p:nvSpPr>
        <p:spPr>
          <a:xfrm>
            <a:off x="1847335" y="4448430"/>
            <a:ext cx="9144000" cy="500448"/>
          </a:xfrm>
        </p:spPr>
        <p:txBody>
          <a:bodyPr anchor="ctr">
            <a:normAutofit/>
          </a:bodyPr>
          <a:lstStyle>
            <a:lvl1pPr marL="0" indent="0" algn="r">
              <a:buNone/>
              <a:defRPr sz="3200" b="0" i="0">
                <a:latin typeface="Tw Cen MT Condensed" panose="020B0606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94106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E5576-B26B-3342-8C68-6159A78F49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02628C-49DF-B048-857D-E8BB037D3C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52DFDF-1158-2946-8EFC-DBD95606794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36908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936F1B-73E5-4FA0-9CB0-C1D318D35FC7}" type="datetimeFigureOut">
              <a:rPr lang="en-GB" smtClean="0"/>
              <a:t>14/06/2023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0729455" y="4711615"/>
            <a:ext cx="1154151" cy="1090789"/>
          </a:xfrm>
        </p:spPr>
        <p:txBody>
          <a:bodyPr/>
          <a:lstStyle/>
          <a:p>
            <a:fld id="{8595A7F8-2DEA-4989-8A45-8E3C1317FCA6}" type="slidenum">
              <a:rPr lang="en-GB" smtClean="0"/>
              <a:t>‹#›</a:t>
            </a:fld>
            <a:endParaRPr lang="en-GB"/>
          </a:p>
        </p:txBody>
      </p:sp>
    </p:spTree>
    <p:extLst>
      <p:ext uri="{BB962C8B-B14F-4D97-AF65-F5344CB8AC3E}">
        <p14:creationId xmlns:p14="http://schemas.microsoft.com/office/powerpoint/2010/main" val="20815385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936F1B-73E5-4FA0-9CB0-C1D318D35FC7}" type="datetimeFigureOut">
              <a:rPr lang="en-GB" smtClean="0"/>
              <a:t>14/06/2023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0729455" y="4709925"/>
            <a:ext cx="1154151" cy="1090789"/>
          </a:xfrm>
        </p:spPr>
        <p:txBody>
          <a:bodyPr/>
          <a:lstStyle/>
          <a:p>
            <a:fld id="{8595A7F8-2DEA-4989-8A45-8E3C1317FCA6}" type="slidenum">
              <a:rPr lang="en-GB" smtClean="0"/>
              <a:t>‹#›</a:t>
            </a:fld>
            <a:endParaRPr lang="en-GB"/>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8075806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936F1B-73E5-4FA0-9CB0-C1D318D35FC7}" type="datetimeFigureOut">
              <a:rPr lang="en-GB" smtClean="0"/>
              <a:t>14/06/2023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0729455" y="4709925"/>
            <a:ext cx="1154151" cy="1090789"/>
          </a:xfrm>
        </p:spPr>
        <p:txBody>
          <a:bodyPr/>
          <a:lstStyle/>
          <a:p>
            <a:fld id="{8595A7F8-2DEA-4989-8A45-8E3C1317FCA6}" type="slidenum">
              <a:rPr lang="en-GB" smtClean="0"/>
              <a:t>‹#›</a:t>
            </a:fld>
            <a:endParaRPr lang="en-GB"/>
          </a:p>
        </p:txBody>
      </p:sp>
    </p:spTree>
    <p:extLst>
      <p:ext uri="{BB962C8B-B14F-4D97-AF65-F5344CB8AC3E}">
        <p14:creationId xmlns:p14="http://schemas.microsoft.com/office/powerpoint/2010/main" val="34170410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1936F1B-73E5-4FA0-9CB0-C1D318D35FC7}" type="datetimeFigureOut">
              <a:rPr lang="en-GB" smtClean="0"/>
              <a:t>14/06/2023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595A7F8-2DEA-4989-8A45-8E3C1317FCA6}" type="slidenum">
              <a:rPr lang="en-GB" smtClean="0"/>
              <a:t>‹#›</a:t>
            </a:fld>
            <a:endParaRPr lang="en-GB"/>
          </a:p>
        </p:txBody>
      </p:sp>
    </p:spTree>
    <p:extLst>
      <p:ext uri="{BB962C8B-B14F-4D97-AF65-F5344CB8AC3E}">
        <p14:creationId xmlns:p14="http://schemas.microsoft.com/office/powerpoint/2010/main" val="29462708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1936F1B-73E5-4FA0-9CB0-C1D318D35FC7}" type="datetimeFigureOut">
              <a:rPr lang="en-GB" smtClean="0"/>
              <a:t>14/06/2023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595A7F8-2DEA-4989-8A45-8E3C1317FCA6}" type="slidenum">
              <a:rPr lang="en-GB" smtClean="0"/>
              <a:t>‹#›</a:t>
            </a:fld>
            <a:endParaRPr lang="en-GB"/>
          </a:p>
        </p:txBody>
      </p:sp>
    </p:spTree>
    <p:extLst>
      <p:ext uri="{BB962C8B-B14F-4D97-AF65-F5344CB8AC3E}">
        <p14:creationId xmlns:p14="http://schemas.microsoft.com/office/powerpoint/2010/main" val="40193974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936F1B-73E5-4FA0-9CB0-C1D318D35FC7}" type="datetimeFigureOut">
              <a:rPr lang="en-GB" smtClean="0"/>
              <a:t>14/06/2023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95A7F8-2DEA-4989-8A45-8E3C1317FCA6}" type="slidenum">
              <a:rPr lang="en-GB" smtClean="0"/>
              <a:t>‹#›</a:t>
            </a:fld>
            <a:endParaRPr lang="en-GB"/>
          </a:p>
        </p:txBody>
      </p:sp>
    </p:spTree>
    <p:extLst>
      <p:ext uri="{BB962C8B-B14F-4D97-AF65-F5344CB8AC3E}">
        <p14:creationId xmlns:p14="http://schemas.microsoft.com/office/powerpoint/2010/main" val="6309955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21936F1B-73E5-4FA0-9CB0-C1D318D35FC7}" type="datetimeFigureOut">
              <a:rPr lang="en-GB" smtClean="0"/>
              <a:t>14/06/2023</a:t>
            </a:fld>
            <a:endParaRPr lang="en-GB"/>
          </a:p>
        </p:txBody>
      </p:sp>
      <p:sp>
        <p:nvSpPr>
          <p:cNvPr id="5" name="Footer Placeholder 4"/>
          <p:cNvSpPr>
            <a:spLocks noGrp="1"/>
          </p:cNvSpPr>
          <p:nvPr>
            <p:ph type="ftr" sz="quarter" idx="11"/>
          </p:nvPr>
        </p:nvSpPr>
        <p:spPr>
          <a:xfrm>
            <a:off x="680321" y="5936188"/>
            <a:ext cx="6126805" cy="365125"/>
          </a:xfrm>
        </p:spPr>
        <p:txBody>
          <a:bodyPr/>
          <a:lstStyle/>
          <a:p>
            <a:endParaRPr lang="en-GB"/>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8595A7F8-2DEA-4989-8A45-8E3C1317FCA6}" type="slidenum">
              <a:rPr lang="en-GB" smtClean="0"/>
              <a:t>‹#›</a:t>
            </a:fld>
            <a:endParaRPr lang="en-GB"/>
          </a:p>
        </p:txBody>
      </p:sp>
    </p:spTree>
    <p:extLst>
      <p:ext uri="{BB962C8B-B14F-4D97-AF65-F5344CB8AC3E}">
        <p14:creationId xmlns:p14="http://schemas.microsoft.com/office/powerpoint/2010/main" val="16849805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59AA2F9-F3DA-4B3D-8745-6E78F508F019}" type="datetimeFigureOut">
              <a:rPr lang="zh-CN" altLang="en-US" smtClean="0"/>
              <a:t>2023/6/14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DE7837-08E4-4939-A834-4BA22CE8814F}" type="slidenum">
              <a:rPr lang="zh-CN" altLang="en-US" smtClean="0"/>
              <a:t>‹#›</a:t>
            </a:fld>
            <a:endParaRPr lang="zh-CN" altLang="en-US"/>
          </a:p>
        </p:txBody>
      </p:sp>
    </p:spTree>
    <p:extLst>
      <p:ext uri="{BB962C8B-B14F-4D97-AF65-F5344CB8AC3E}">
        <p14:creationId xmlns:p14="http://schemas.microsoft.com/office/powerpoint/2010/main" val="13960906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59AA2F9-F3DA-4B3D-8745-6E78F508F019}" type="datetimeFigureOut">
              <a:rPr lang="zh-CN" altLang="en-US" smtClean="0"/>
              <a:t>2023/6/14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DE7837-08E4-4939-A834-4BA22CE8814F}" type="slidenum">
              <a:rPr lang="zh-CN" altLang="en-US" smtClean="0"/>
              <a:t>‹#›</a:t>
            </a:fld>
            <a:endParaRPr lang="zh-CN" altLang="en-US"/>
          </a:p>
        </p:txBody>
      </p:sp>
    </p:spTree>
    <p:extLst>
      <p:ext uri="{BB962C8B-B14F-4D97-AF65-F5344CB8AC3E}">
        <p14:creationId xmlns:p14="http://schemas.microsoft.com/office/powerpoint/2010/main" val="28468012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59AA2F9-F3DA-4B3D-8745-6E78F508F019}" type="datetimeFigureOut">
              <a:rPr lang="zh-CN" altLang="en-US" smtClean="0"/>
              <a:t>2023/6/14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DE7837-08E4-4939-A834-4BA22CE8814F}" type="slidenum">
              <a:rPr lang="zh-CN" altLang="en-US" smtClean="0"/>
              <a:t>‹#›</a:t>
            </a:fld>
            <a:endParaRPr lang="zh-CN" altLang="en-US"/>
          </a:p>
        </p:txBody>
      </p:sp>
    </p:spTree>
    <p:extLst>
      <p:ext uri="{BB962C8B-B14F-4D97-AF65-F5344CB8AC3E}">
        <p14:creationId xmlns:p14="http://schemas.microsoft.com/office/powerpoint/2010/main" val="4113296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3AF23-00EF-4D4F-845A-6586C8A7A6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0A357E-828E-FC48-B880-6128C9F405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8A5A91-6248-7D4E-8EA6-2DAE4521B43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848854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59AA2F9-F3DA-4B3D-8745-6E78F508F019}" type="datetimeFigureOut">
              <a:rPr lang="zh-CN" altLang="en-US" smtClean="0"/>
              <a:t>2023/6/14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DE7837-08E4-4939-A834-4BA22CE8814F}" type="slidenum">
              <a:rPr lang="zh-CN" altLang="en-US" smtClean="0"/>
              <a:t>‹#›</a:t>
            </a:fld>
            <a:endParaRPr lang="zh-CN" altLang="en-US"/>
          </a:p>
        </p:txBody>
      </p:sp>
    </p:spTree>
    <p:extLst>
      <p:ext uri="{BB962C8B-B14F-4D97-AF65-F5344CB8AC3E}">
        <p14:creationId xmlns:p14="http://schemas.microsoft.com/office/powerpoint/2010/main" val="36264280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59AA2F9-F3DA-4B3D-8745-6E78F508F019}" type="datetimeFigureOut">
              <a:rPr lang="zh-CN" altLang="en-US" smtClean="0"/>
              <a:t>2023/6/14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4DE7837-08E4-4939-A834-4BA22CE8814F}" type="slidenum">
              <a:rPr lang="zh-CN" altLang="en-US" smtClean="0"/>
              <a:t>‹#›</a:t>
            </a:fld>
            <a:endParaRPr lang="zh-CN" altLang="en-US"/>
          </a:p>
        </p:txBody>
      </p:sp>
    </p:spTree>
    <p:extLst>
      <p:ext uri="{BB962C8B-B14F-4D97-AF65-F5344CB8AC3E}">
        <p14:creationId xmlns:p14="http://schemas.microsoft.com/office/powerpoint/2010/main" val="31347251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59AA2F9-F3DA-4B3D-8745-6E78F508F019}" type="datetimeFigureOut">
              <a:rPr lang="zh-CN" altLang="en-US" smtClean="0"/>
              <a:t>2023/6/14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4DE7837-08E4-4939-A834-4BA22CE8814F}" type="slidenum">
              <a:rPr lang="zh-CN" altLang="en-US" smtClean="0"/>
              <a:t>‹#›</a:t>
            </a:fld>
            <a:endParaRPr lang="zh-CN" altLang="en-US"/>
          </a:p>
        </p:txBody>
      </p:sp>
    </p:spTree>
    <p:extLst>
      <p:ext uri="{BB962C8B-B14F-4D97-AF65-F5344CB8AC3E}">
        <p14:creationId xmlns:p14="http://schemas.microsoft.com/office/powerpoint/2010/main" val="25900699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59AA2F9-F3DA-4B3D-8745-6E78F508F019}" type="datetimeFigureOut">
              <a:rPr lang="zh-CN" altLang="en-US" smtClean="0"/>
              <a:t>2023/6/14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DE7837-08E4-4939-A834-4BA22CE8814F}" type="slidenum">
              <a:rPr lang="zh-CN" altLang="en-US" smtClean="0"/>
              <a:t>‹#›</a:t>
            </a:fld>
            <a:endParaRPr lang="zh-CN" altLang="en-US"/>
          </a:p>
        </p:txBody>
      </p:sp>
    </p:spTree>
    <p:extLst>
      <p:ext uri="{BB962C8B-B14F-4D97-AF65-F5344CB8AC3E}">
        <p14:creationId xmlns:p14="http://schemas.microsoft.com/office/powerpoint/2010/main" val="6173138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and title">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59AA2F9-F3DA-4B3D-8745-6E78F508F019}" type="datetimeFigureOut">
              <a:rPr lang="zh-CN" altLang="en-US" smtClean="0"/>
              <a:t>2023/6/14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DE7837-08E4-4939-A834-4BA22CE8814F}" type="slidenum">
              <a:rPr lang="zh-CN" altLang="en-US" smtClean="0"/>
              <a:t>‹#›</a:t>
            </a:fld>
            <a:endParaRPr lang="zh-CN" altLang="en-US"/>
          </a:p>
        </p:txBody>
      </p:sp>
    </p:spTree>
    <p:extLst>
      <p:ext uri="{BB962C8B-B14F-4D97-AF65-F5344CB8AC3E}">
        <p14:creationId xmlns:p14="http://schemas.microsoft.com/office/powerpoint/2010/main" val="10114872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and title">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59AA2F9-F3DA-4B3D-8745-6E78F508F019}" type="datetimeFigureOut">
              <a:rPr lang="zh-CN" altLang="en-US" smtClean="0"/>
              <a:t>2023/6/14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DE7837-08E4-4939-A834-4BA22CE8814F}" type="slidenum">
              <a:rPr lang="zh-CN" altLang="en-US" smtClean="0"/>
              <a:t>‹#›</a:t>
            </a:fld>
            <a:endParaRPr lang="zh-CN" altLang="en-US"/>
          </a:p>
        </p:txBody>
      </p:sp>
    </p:spTree>
    <p:extLst>
      <p:ext uri="{BB962C8B-B14F-4D97-AF65-F5344CB8AC3E}">
        <p14:creationId xmlns:p14="http://schemas.microsoft.com/office/powerpoint/2010/main" val="17333909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59AA2F9-F3DA-4B3D-8745-6E78F508F019}" type="datetimeFigureOut">
              <a:rPr lang="zh-CN" altLang="en-US" smtClean="0"/>
              <a:t>2023/6/14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DE7837-08E4-4939-A834-4BA22CE8814F}" type="slidenum">
              <a:rPr lang="zh-CN" altLang="en-US" smtClean="0"/>
              <a:t>‹#›</a:t>
            </a:fld>
            <a:endParaRPr lang="zh-CN" altLang="en-US"/>
          </a:p>
        </p:txBody>
      </p:sp>
    </p:spTree>
    <p:extLst>
      <p:ext uri="{BB962C8B-B14F-4D97-AF65-F5344CB8AC3E}">
        <p14:creationId xmlns:p14="http://schemas.microsoft.com/office/powerpoint/2010/main" val="31646312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ly-arranged title and text">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59AA2F9-F3DA-4B3D-8745-6E78F508F019}" type="datetimeFigureOut">
              <a:rPr lang="zh-CN" altLang="en-US" smtClean="0"/>
              <a:t>2023/6/14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DE7837-08E4-4939-A834-4BA22CE8814F}" type="slidenum">
              <a:rPr lang="zh-CN" altLang="en-US" smtClean="0"/>
              <a:t>‹#›</a:t>
            </a:fld>
            <a:endParaRPr lang="zh-CN" altLang="en-US"/>
          </a:p>
        </p:txBody>
      </p:sp>
    </p:spTree>
    <p:extLst>
      <p:ext uri="{BB962C8B-B14F-4D97-AF65-F5344CB8AC3E}">
        <p14:creationId xmlns:p14="http://schemas.microsoft.com/office/powerpoint/2010/main" val="33239522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6"/>
        <p:cNvGrpSpPr/>
        <p:nvPr/>
      </p:nvGrpSpPr>
      <p:grpSpPr>
        <a:xfrm>
          <a:off x="0" y="0"/>
          <a:ext cx="0" cy="0"/>
          <a:chOff x="0" y="0"/>
          <a:chExt cx="0" cy="0"/>
        </a:xfrm>
      </p:grpSpPr>
      <p:pic>
        <p:nvPicPr>
          <p:cNvPr id="57" name="Google Shape;57;p20" descr="\\DROBO-FS\QuickDrops\JB\PPTX NG\Droplets\LightingOverlay.png"/>
          <p:cNvPicPr preferRelativeResize="0"/>
          <p:nvPr/>
        </p:nvPicPr>
        <p:blipFill rotWithShape="1">
          <a:blip r:embed="rId2">
            <a:alphaModFix amt="30000"/>
          </a:blip>
          <a:srcRect/>
          <a:stretch/>
        </p:blipFill>
        <p:spPr>
          <a:xfrm>
            <a:off x="0" y="-1"/>
            <a:ext cx="12192003" cy="6858001"/>
          </a:xfrm>
          <a:prstGeom prst="rect">
            <a:avLst/>
          </a:prstGeom>
          <a:noFill/>
          <a:ln>
            <a:noFill/>
          </a:ln>
        </p:spPr>
      </p:pic>
      <p:grpSp>
        <p:nvGrpSpPr>
          <p:cNvPr id="58" name="Google Shape;58;p20"/>
          <p:cNvGrpSpPr/>
          <p:nvPr/>
        </p:nvGrpSpPr>
        <p:grpSpPr>
          <a:xfrm>
            <a:off x="0" y="0"/>
            <a:ext cx="2305051" cy="6858001"/>
            <a:chOff x="0" y="0"/>
            <a:chExt cx="2305051" cy="6858001"/>
          </a:xfrm>
        </p:grpSpPr>
        <p:sp>
          <p:nvSpPr>
            <p:cNvPr id="59" name="Google Shape;59;p20"/>
            <p:cNvSpPr/>
            <p:nvPr/>
          </p:nvSpPr>
          <p:spPr>
            <a:xfrm>
              <a:off x="1209675" y="4763"/>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0"/>
            <p:cNvSpPr/>
            <p:nvPr/>
          </p:nvSpPr>
          <p:spPr>
            <a:xfrm>
              <a:off x="1128713"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0"/>
            <p:cNvSpPr/>
            <p:nvPr/>
          </p:nvSpPr>
          <p:spPr>
            <a:xfrm>
              <a:off x="1123950"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0"/>
            <p:cNvSpPr/>
            <p:nvPr/>
          </p:nvSpPr>
          <p:spPr>
            <a:xfrm>
              <a:off x="414338" y="9525"/>
              <a:ext cx="28575" cy="4481513"/>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0"/>
            <p:cNvSpPr/>
            <p:nvPr/>
          </p:nvSpPr>
          <p:spPr>
            <a:xfrm>
              <a:off x="333375"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0"/>
            <p:cNvSpPr/>
            <p:nvPr/>
          </p:nvSpPr>
          <p:spPr>
            <a:xfrm>
              <a:off x="190500" y="9525"/>
              <a:ext cx="152400" cy="908050"/>
            </a:xfrm>
            <a:custGeom>
              <a:avLst/>
              <a:gdLst/>
              <a:ahLst/>
              <a:cxnLst/>
              <a:rect l="l" t="t" r="r" b="b"/>
              <a:pathLst>
                <a:path w="96" h="572" extrusionOk="0">
                  <a:moveTo>
                    <a:pt x="15" y="572"/>
                  </a:moveTo>
                  <a:lnTo>
                    <a:pt x="0" y="566"/>
                  </a:lnTo>
                  <a:lnTo>
                    <a:pt x="81" y="380"/>
                  </a:lnTo>
                  <a:lnTo>
                    <a:pt x="81" y="0"/>
                  </a:lnTo>
                  <a:lnTo>
                    <a:pt x="96" y="0"/>
                  </a:lnTo>
                  <a:lnTo>
                    <a:pt x="96" y="383"/>
                  </a:lnTo>
                  <a:lnTo>
                    <a:pt x="15" y="572"/>
                  </a:lnTo>
                  <a:close/>
                </a:path>
              </a:pathLst>
            </a:custGeom>
            <a:gradFill>
              <a:gsLst>
                <a:gs pos="0">
                  <a:schemeClr val="lt2"/>
                </a:gs>
                <a:gs pos="100000">
                  <a:srgbClr val="3B95DE"/>
                </a:gs>
              </a:gsLst>
              <a:lin ang="5400000" scaled="0"/>
            </a:gradFill>
            <a:ln>
              <a:noFill/>
            </a:ln>
          </p:spPr>
        </p:sp>
        <p:sp>
          <p:nvSpPr>
            <p:cNvPr id="65" name="Google Shape;65;p20"/>
            <p:cNvSpPr/>
            <p:nvPr/>
          </p:nvSpPr>
          <p:spPr>
            <a:xfrm>
              <a:off x="1290638" y="14288"/>
              <a:ext cx="376238" cy="1801813"/>
            </a:xfrm>
            <a:custGeom>
              <a:avLst/>
              <a:gdLst/>
              <a:ahLst/>
              <a:cxnLst/>
              <a:rect l="l" t="t" r="r" b="b"/>
              <a:pathLst>
                <a:path w="237" h="1135" extrusionOk="0">
                  <a:moveTo>
                    <a:pt x="222" y="1135"/>
                  </a:moveTo>
                  <a:lnTo>
                    <a:pt x="0" y="620"/>
                  </a:lnTo>
                  <a:lnTo>
                    <a:pt x="0" y="0"/>
                  </a:lnTo>
                  <a:lnTo>
                    <a:pt x="18" y="0"/>
                  </a:lnTo>
                  <a:lnTo>
                    <a:pt x="18" y="617"/>
                  </a:lnTo>
                  <a:lnTo>
                    <a:pt x="237" y="1129"/>
                  </a:lnTo>
                  <a:lnTo>
                    <a:pt x="222" y="1135"/>
                  </a:lnTo>
                  <a:close/>
                </a:path>
              </a:pathLst>
            </a:custGeom>
            <a:gradFill>
              <a:gsLst>
                <a:gs pos="0">
                  <a:schemeClr val="lt2"/>
                </a:gs>
                <a:gs pos="100000">
                  <a:srgbClr val="3B95DE"/>
                </a:gs>
              </a:gsLst>
              <a:lin ang="5400000" scaled="0"/>
            </a:gradFill>
            <a:ln>
              <a:noFill/>
            </a:ln>
          </p:spPr>
        </p:sp>
        <p:sp>
          <p:nvSpPr>
            <p:cNvPr id="66" name="Google Shape;66;p20"/>
            <p:cNvSpPr/>
            <p:nvPr/>
          </p:nvSpPr>
          <p:spPr>
            <a:xfrm>
              <a:off x="1600200"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0"/>
            <p:cNvSpPr/>
            <p:nvPr/>
          </p:nvSpPr>
          <p:spPr>
            <a:xfrm>
              <a:off x="1381125" y="9525"/>
              <a:ext cx="371475" cy="1425575"/>
            </a:xfrm>
            <a:custGeom>
              <a:avLst/>
              <a:gdLst/>
              <a:ahLst/>
              <a:cxnLst/>
              <a:rect l="l" t="t" r="r" b="b"/>
              <a:pathLst>
                <a:path w="234" h="898" extrusionOk="0">
                  <a:moveTo>
                    <a:pt x="219" y="898"/>
                  </a:moveTo>
                  <a:lnTo>
                    <a:pt x="0" y="383"/>
                  </a:lnTo>
                  <a:lnTo>
                    <a:pt x="0" y="0"/>
                  </a:lnTo>
                  <a:lnTo>
                    <a:pt x="15" y="0"/>
                  </a:lnTo>
                  <a:lnTo>
                    <a:pt x="15" y="380"/>
                  </a:lnTo>
                  <a:lnTo>
                    <a:pt x="234" y="892"/>
                  </a:lnTo>
                  <a:lnTo>
                    <a:pt x="219" y="898"/>
                  </a:lnTo>
                  <a:close/>
                </a:path>
              </a:pathLst>
            </a:custGeom>
            <a:gradFill>
              <a:gsLst>
                <a:gs pos="0">
                  <a:schemeClr val="lt2"/>
                </a:gs>
                <a:gs pos="100000">
                  <a:srgbClr val="3B95DE"/>
                </a:gs>
              </a:gsLst>
              <a:lin ang="5400000" scaled="0"/>
            </a:gradFill>
            <a:ln>
              <a:noFill/>
            </a:ln>
          </p:spPr>
        </p:sp>
        <p:sp>
          <p:nvSpPr>
            <p:cNvPr id="68" name="Google Shape;68;p20"/>
            <p:cNvSpPr/>
            <p:nvPr/>
          </p:nvSpPr>
          <p:spPr>
            <a:xfrm>
              <a:off x="1643063"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3B95DE"/>
                </a:gs>
              </a:gsLst>
              <a:lin ang="5400000" scaled="0"/>
            </a:gradFill>
            <a:ln>
              <a:noFill/>
            </a:ln>
          </p:spPr>
        </p:sp>
        <p:sp>
          <p:nvSpPr>
            <p:cNvPr id="69" name="Google Shape;69;p20"/>
            <p:cNvSpPr/>
            <p:nvPr/>
          </p:nvSpPr>
          <p:spPr>
            <a:xfrm>
              <a:off x="1685925"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0"/>
            <p:cNvSpPr/>
            <p:nvPr/>
          </p:nvSpPr>
          <p:spPr>
            <a:xfrm>
              <a:off x="168592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0"/>
            <p:cNvSpPr/>
            <p:nvPr/>
          </p:nvSpPr>
          <p:spPr>
            <a:xfrm>
              <a:off x="1743075" y="4763"/>
              <a:ext cx="419100" cy="522288"/>
            </a:xfrm>
            <a:custGeom>
              <a:avLst/>
              <a:gdLst/>
              <a:ahLst/>
              <a:cxnLst/>
              <a:rect l="l" t="t" r="r" b="b"/>
              <a:pathLst>
                <a:path w="264" h="329" extrusionOk="0">
                  <a:moveTo>
                    <a:pt x="252" y="329"/>
                  </a:moveTo>
                  <a:lnTo>
                    <a:pt x="45" y="120"/>
                  </a:lnTo>
                  <a:lnTo>
                    <a:pt x="0" y="6"/>
                  </a:lnTo>
                  <a:lnTo>
                    <a:pt x="15" y="0"/>
                  </a:lnTo>
                  <a:lnTo>
                    <a:pt x="60" y="111"/>
                  </a:lnTo>
                  <a:lnTo>
                    <a:pt x="264" y="317"/>
                  </a:lnTo>
                  <a:lnTo>
                    <a:pt x="252" y="329"/>
                  </a:lnTo>
                  <a:close/>
                </a:path>
              </a:pathLst>
            </a:custGeom>
            <a:gradFill>
              <a:gsLst>
                <a:gs pos="0">
                  <a:schemeClr val="lt2"/>
                </a:gs>
                <a:gs pos="100000">
                  <a:srgbClr val="3B95DE"/>
                </a:gs>
              </a:gsLst>
              <a:lin ang="5400000" scaled="0"/>
            </a:gradFill>
            <a:ln>
              <a:noFill/>
            </a:ln>
          </p:spPr>
        </p:sp>
        <p:sp>
          <p:nvSpPr>
            <p:cNvPr id="72" name="Google Shape;72;p20"/>
            <p:cNvSpPr/>
            <p:nvPr/>
          </p:nvSpPr>
          <p:spPr>
            <a:xfrm>
              <a:off x="2119313"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0"/>
            <p:cNvSpPr/>
            <p:nvPr/>
          </p:nvSpPr>
          <p:spPr>
            <a:xfrm>
              <a:off x="952500" y="4763"/>
              <a:ext cx="152400" cy="908050"/>
            </a:xfrm>
            <a:custGeom>
              <a:avLst/>
              <a:gdLst/>
              <a:ahLst/>
              <a:cxnLst/>
              <a:rect l="l" t="t" r="r" b="b"/>
              <a:pathLst>
                <a:path w="96" h="572" extrusionOk="0">
                  <a:moveTo>
                    <a:pt x="15" y="572"/>
                  </a:moveTo>
                  <a:lnTo>
                    <a:pt x="0" y="572"/>
                  </a:lnTo>
                  <a:lnTo>
                    <a:pt x="0" y="189"/>
                  </a:lnTo>
                  <a:lnTo>
                    <a:pt x="81" y="0"/>
                  </a:lnTo>
                  <a:lnTo>
                    <a:pt x="96" y="6"/>
                  </a:lnTo>
                  <a:lnTo>
                    <a:pt x="15" y="192"/>
                  </a:lnTo>
                  <a:lnTo>
                    <a:pt x="15" y="572"/>
                  </a:lnTo>
                  <a:close/>
                </a:path>
              </a:pathLst>
            </a:custGeom>
            <a:gradFill>
              <a:gsLst>
                <a:gs pos="0">
                  <a:schemeClr val="lt2"/>
                </a:gs>
                <a:gs pos="100000">
                  <a:srgbClr val="3B95DE"/>
                </a:gs>
              </a:gsLst>
              <a:lin ang="5400000" scaled="0"/>
            </a:gradFill>
            <a:ln>
              <a:noFill/>
            </a:ln>
          </p:spPr>
        </p:sp>
        <p:sp>
          <p:nvSpPr>
            <p:cNvPr id="74" name="Google Shape;74;p20"/>
            <p:cNvSpPr/>
            <p:nvPr/>
          </p:nvSpPr>
          <p:spPr>
            <a:xfrm>
              <a:off x="8667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0"/>
            <p:cNvSpPr/>
            <p:nvPr/>
          </p:nvSpPr>
          <p:spPr>
            <a:xfrm>
              <a:off x="890588" y="15541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0"/>
            <p:cNvSpPr/>
            <p:nvPr/>
          </p:nvSpPr>
          <p:spPr>
            <a:xfrm>
              <a:off x="738188" y="5622925"/>
              <a:ext cx="338138" cy="1216025"/>
            </a:xfrm>
            <a:custGeom>
              <a:avLst/>
              <a:gdLst/>
              <a:ahLst/>
              <a:cxnLst/>
              <a:rect l="l" t="t" r="r" b="b"/>
              <a:pathLst>
                <a:path w="213" h="766" extrusionOk="0">
                  <a:moveTo>
                    <a:pt x="213" y="766"/>
                  </a:moveTo>
                  <a:lnTo>
                    <a:pt x="195" y="766"/>
                  </a:lnTo>
                  <a:lnTo>
                    <a:pt x="195" y="464"/>
                  </a:lnTo>
                  <a:lnTo>
                    <a:pt x="0" y="6"/>
                  </a:lnTo>
                  <a:lnTo>
                    <a:pt x="12" y="0"/>
                  </a:lnTo>
                  <a:lnTo>
                    <a:pt x="213" y="461"/>
                  </a:lnTo>
                  <a:lnTo>
                    <a:pt x="213" y="766"/>
                  </a:lnTo>
                  <a:close/>
                </a:path>
              </a:pathLst>
            </a:custGeom>
            <a:gradFill>
              <a:gsLst>
                <a:gs pos="0">
                  <a:schemeClr val="lt2"/>
                </a:gs>
                <a:gs pos="100000">
                  <a:srgbClr val="3B95DE"/>
                </a:gs>
              </a:gsLst>
              <a:lin ang="5400000" scaled="0"/>
            </a:gradFill>
            <a:ln>
              <a:noFill/>
            </a:ln>
          </p:spPr>
        </p:sp>
        <p:sp>
          <p:nvSpPr>
            <p:cNvPr id="77" name="Google Shape;77;p20"/>
            <p:cNvSpPr/>
            <p:nvPr/>
          </p:nvSpPr>
          <p:spPr>
            <a:xfrm>
              <a:off x="647700" y="5480050"/>
              <a:ext cx="157163" cy="157163"/>
            </a:xfrm>
            <a:custGeom>
              <a:avLst/>
              <a:gdLst/>
              <a:ahLst/>
              <a:cxnLst/>
              <a:rect l="l" t="t" r="r" b="b"/>
              <a:pathLst>
                <a:path w="33" h="33" extrusionOk="0">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0"/>
            <p:cNvSpPr/>
            <p:nvPr/>
          </p:nvSpPr>
          <p:spPr>
            <a:xfrm>
              <a:off x="66675"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0"/>
            <p:cNvSpPr/>
            <p:nvPr/>
          </p:nvSpPr>
          <p:spPr>
            <a:xfrm>
              <a:off x="0" y="3897313"/>
              <a:ext cx="133350" cy="266700"/>
            </a:xfrm>
            <a:custGeom>
              <a:avLst/>
              <a:gdLst/>
              <a:ahLst/>
              <a:cxnLst/>
              <a:rect l="l" t="t" r="r" b="b"/>
              <a:pathLst>
                <a:path w="84" h="168" extrusionOk="0">
                  <a:moveTo>
                    <a:pt x="69" y="168"/>
                  </a:moveTo>
                  <a:lnTo>
                    <a:pt x="0" y="6"/>
                  </a:lnTo>
                  <a:lnTo>
                    <a:pt x="12" y="0"/>
                  </a:lnTo>
                  <a:lnTo>
                    <a:pt x="84" y="162"/>
                  </a:lnTo>
                  <a:lnTo>
                    <a:pt x="69" y="168"/>
                  </a:lnTo>
                  <a:close/>
                </a:path>
              </a:pathLst>
            </a:custGeom>
            <a:gradFill>
              <a:gsLst>
                <a:gs pos="0">
                  <a:schemeClr val="lt2"/>
                </a:gs>
                <a:gs pos="100000">
                  <a:srgbClr val="3B95DE"/>
                </a:gs>
              </a:gsLst>
              <a:lin ang="5400000" scaled="0"/>
            </a:gradFill>
            <a:ln>
              <a:noFill/>
            </a:ln>
          </p:spPr>
        </p:sp>
        <p:sp>
          <p:nvSpPr>
            <p:cNvPr id="80" name="Google Shape;80;p20"/>
            <p:cNvSpPr/>
            <p:nvPr/>
          </p:nvSpPr>
          <p:spPr>
            <a:xfrm>
              <a:off x="66675" y="414972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0"/>
            <p:cNvSpPr/>
            <p:nvPr/>
          </p:nvSpPr>
          <p:spPr>
            <a:xfrm>
              <a:off x="0" y="1644650"/>
              <a:ext cx="133350" cy="269875"/>
            </a:xfrm>
            <a:custGeom>
              <a:avLst/>
              <a:gdLst/>
              <a:ahLst/>
              <a:cxnLst/>
              <a:rect l="l" t="t" r="r" b="b"/>
              <a:pathLst>
                <a:path w="84" h="170" extrusionOk="0">
                  <a:moveTo>
                    <a:pt x="12" y="170"/>
                  </a:moveTo>
                  <a:lnTo>
                    <a:pt x="0" y="164"/>
                  </a:lnTo>
                  <a:lnTo>
                    <a:pt x="69" y="0"/>
                  </a:lnTo>
                  <a:lnTo>
                    <a:pt x="84" y="6"/>
                  </a:lnTo>
                  <a:lnTo>
                    <a:pt x="12" y="170"/>
                  </a:lnTo>
                  <a:close/>
                </a:path>
              </a:pathLst>
            </a:custGeom>
            <a:gradFill>
              <a:gsLst>
                <a:gs pos="0">
                  <a:schemeClr val="lt2"/>
                </a:gs>
                <a:gs pos="100000">
                  <a:srgbClr val="3B95DE"/>
                </a:gs>
              </a:gsLst>
              <a:lin ang="5400000" scaled="0"/>
            </a:gradFill>
            <a:ln>
              <a:noFill/>
            </a:ln>
          </p:spPr>
        </p:sp>
        <p:sp>
          <p:nvSpPr>
            <p:cNvPr id="82" name="Google Shape;82;p20"/>
            <p:cNvSpPr/>
            <p:nvPr/>
          </p:nvSpPr>
          <p:spPr>
            <a:xfrm>
              <a:off x="66675" y="146843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0"/>
            <p:cNvSpPr/>
            <p:nvPr/>
          </p:nvSpPr>
          <p:spPr>
            <a:xfrm>
              <a:off x="695325" y="4763"/>
              <a:ext cx="309563" cy="1558925"/>
            </a:xfrm>
            <a:custGeom>
              <a:avLst/>
              <a:gdLst/>
              <a:ahLst/>
              <a:cxnLst/>
              <a:rect l="l" t="t" r="r" b="b"/>
              <a:pathLst>
                <a:path w="195" h="982" extrusionOk="0">
                  <a:moveTo>
                    <a:pt x="195" y="982"/>
                  </a:moveTo>
                  <a:lnTo>
                    <a:pt x="177" y="982"/>
                  </a:lnTo>
                  <a:lnTo>
                    <a:pt x="177" y="805"/>
                  </a:lnTo>
                  <a:lnTo>
                    <a:pt x="0" y="629"/>
                  </a:lnTo>
                  <a:lnTo>
                    <a:pt x="0" y="0"/>
                  </a:lnTo>
                  <a:lnTo>
                    <a:pt x="18" y="0"/>
                  </a:lnTo>
                  <a:lnTo>
                    <a:pt x="18" y="623"/>
                  </a:lnTo>
                  <a:lnTo>
                    <a:pt x="195" y="796"/>
                  </a:lnTo>
                  <a:lnTo>
                    <a:pt x="195" y="982"/>
                  </a:lnTo>
                  <a:close/>
                </a:path>
              </a:pathLst>
            </a:custGeom>
            <a:gradFill>
              <a:gsLst>
                <a:gs pos="0">
                  <a:schemeClr val="lt2"/>
                </a:gs>
                <a:gs pos="100000">
                  <a:srgbClr val="3B95DE"/>
                </a:gs>
              </a:gsLst>
              <a:lin ang="5400000" scaled="0"/>
            </a:gradFill>
            <a:ln>
              <a:noFill/>
            </a:ln>
          </p:spPr>
        </p:sp>
        <p:sp>
          <p:nvSpPr>
            <p:cNvPr id="84" name="Google Shape;84;p20"/>
            <p:cNvSpPr/>
            <p:nvPr/>
          </p:nvSpPr>
          <p:spPr>
            <a:xfrm>
              <a:off x="57150" y="48815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0"/>
            <p:cNvSpPr/>
            <p:nvPr/>
          </p:nvSpPr>
          <p:spPr>
            <a:xfrm>
              <a:off x="138113" y="5060950"/>
              <a:ext cx="304800" cy="1778000"/>
            </a:xfrm>
            <a:custGeom>
              <a:avLst/>
              <a:gdLst/>
              <a:ahLst/>
              <a:cxnLst/>
              <a:rect l="l" t="t" r="r" b="b"/>
              <a:pathLst>
                <a:path w="192" h="1120" extrusionOk="0">
                  <a:moveTo>
                    <a:pt x="192" y="1120"/>
                  </a:moveTo>
                  <a:lnTo>
                    <a:pt x="177" y="1120"/>
                  </a:lnTo>
                  <a:lnTo>
                    <a:pt x="177" y="360"/>
                  </a:lnTo>
                  <a:lnTo>
                    <a:pt x="0" y="183"/>
                  </a:lnTo>
                  <a:lnTo>
                    <a:pt x="0" y="0"/>
                  </a:lnTo>
                  <a:lnTo>
                    <a:pt x="15" y="0"/>
                  </a:lnTo>
                  <a:lnTo>
                    <a:pt x="15" y="177"/>
                  </a:lnTo>
                  <a:lnTo>
                    <a:pt x="192" y="354"/>
                  </a:lnTo>
                  <a:lnTo>
                    <a:pt x="192" y="1120"/>
                  </a:lnTo>
                  <a:close/>
                </a:path>
              </a:pathLst>
            </a:custGeom>
            <a:gradFill>
              <a:gsLst>
                <a:gs pos="0">
                  <a:schemeClr val="lt2"/>
                </a:gs>
                <a:gs pos="100000">
                  <a:srgbClr val="3B95DE"/>
                </a:gs>
              </a:gsLst>
              <a:lin ang="5400000" scaled="0"/>
            </a:gradFill>
            <a:ln>
              <a:noFill/>
            </a:ln>
          </p:spPr>
        </p:sp>
        <p:sp>
          <p:nvSpPr>
            <p:cNvPr id="86" name="Google Shape;86;p20"/>
            <p:cNvSpPr/>
            <p:nvPr/>
          </p:nvSpPr>
          <p:spPr>
            <a:xfrm>
              <a:off x="561975"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0"/>
            <p:cNvSpPr/>
            <p:nvPr/>
          </p:nvSpPr>
          <p:spPr>
            <a:xfrm>
              <a:off x="642938" y="6610350"/>
              <a:ext cx="23813" cy="242888"/>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0"/>
            <p:cNvSpPr/>
            <p:nvPr/>
          </p:nvSpPr>
          <p:spPr>
            <a:xfrm>
              <a:off x="76200" y="643096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0"/>
            <p:cNvSpPr/>
            <p:nvPr/>
          </p:nvSpPr>
          <p:spPr>
            <a:xfrm>
              <a:off x="0" y="5978525"/>
              <a:ext cx="190500" cy="461963"/>
            </a:xfrm>
            <a:custGeom>
              <a:avLst/>
              <a:gdLst/>
              <a:ahLst/>
              <a:cxnLst/>
              <a:rect l="l" t="t" r="r" b="b"/>
              <a:pathLst>
                <a:path w="120" h="291" extrusionOk="0">
                  <a:moveTo>
                    <a:pt x="120" y="291"/>
                  </a:moveTo>
                  <a:lnTo>
                    <a:pt x="105" y="291"/>
                  </a:lnTo>
                  <a:lnTo>
                    <a:pt x="105" y="114"/>
                  </a:lnTo>
                  <a:lnTo>
                    <a:pt x="0" y="9"/>
                  </a:lnTo>
                  <a:lnTo>
                    <a:pt x="12" y="0"/>
                  </a:lnTo>
                  <a:lnTo>
                    <a:pt x="120" y="108"/>
                  </a:lnTo>
                  <a:lnTo>
                    <a:pt x="120" y="291"/>
                  </a:lnTo>
                  <a:close/>
                </a:path>
              </a:pathLst>
            </a:custGeom>
            <a:gradFill>
              <a:gsLst>
                <a:gs pos="0">
                  <a:schemeClr val="lt2"/>
                </a:gs>
                <a:gs pos="100000">
                  <a:srgbClr val="3B95DE"/>
                </a:gs>
              </a:gsLst>
              <a:lin ang="5400000" scaled="0"/>
            </a:gradFill>
            <a:ln>
              <a:noFill/>
            </a:ln>
          </p:spPr>
        </p:sp>
        <p:sp>
          <p:nvSpPr>
            <p:cNvPr id="90" name="Google Shape;90;p20"/>
            <p:cNvSpPr/>
            <p:nvPr/>
          </p:nvSpPr>
          <p:spPr>
            <a:xfrm>
              <a:off x="1014413" y="1801813"/>
              <a:ext cx="214313" cy="755650"/>
            </a:xfrm>
            <a:custGeom>
              <a:avLst/>
              <a:gdLst/>
              <a:ahLst/>
              <a:cxnLst/>
              <a:rect l="l" t="t" r="r" b="b"/>
              <a:pathLst>
                <a:path w="135" h="476" extrusionOk="0">
                  <a:moveTo>
                    <a:pt x="12" y="476"/>
                  </a:moveTo>
                  <a:lnTo>
                    <a:pt x="0" y="476"/>
                  </a:lnTo>
                  <a:lnTo>
                    <a:pt x="0" y="128"/>
                  </a:lnTo>
                  <a:lnTo>
                    <a:pt x="126" y="0"/>
                  </a:lnTo>
                  <a:lnTo>
                    <a:pt x="135" y="9"/>
                  </a:lnTo>
                  <a:lnTo>
                    <a:pt x="12" y="131"/>
                  </a:lnTo>
                  <a:lnTo>
                    <a:pt x="12" y="476"/>
                  </a:lnTo>
                  <a:close/>
                </a:path>
              </a:pathLst>
            </a:custGeom>
            <a:gradFill>
              <a:gsLst>
                <a:gs pos="0">
                  <a:schemeClr val="lt2"/>
                </a:gs>
                <a:gs pos="100000">
                  <a:srgbClr val="3B95DE"/>
                </a:gs>
              </a:gsLst>
              <a:lin ang="5400000" scaled="0"/>
            </a:gradFill>
            <a:ln>
              <a:noFill/>
            </a:ln>
          </p:spPr>
        </p:sp>
        <p:sp>
          <p:nvSpPr>
            <p:cNvPr id="91" name="Google Shape;91;p20"/>
            <p:cNvSpPr/>
            <p:nvPr/>
          </p:nvSpPr>
          <p:spPr>
            <a:xfrm>
              <a:off x="938213" y="2547938"/>
              <a:ext cx="166688" cy="160338"/>
            </a:xfrm>
            <a:custGeom>
              <a:avLst/>
              <a:gdLst/>
              <a:ahLst/>
              <a:cxnLst/>
              <a:rect l="l" t="t" r="r" b="b"/>
              <a:pathLst>
                <a:path w="35" h="34" extrusionOk="0">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0"/>
            <p:cNvSpPr/>
            <p:nvPr/>
          </p:nvSpPr>
          <p:spPr>
            <a:xfrm>
              <a:off x="595313" y="4763"/>
              <a:ext cx="638175" cy="4025900"/>
            </a:xfrm>
            <a:custGeom>
              <a:avLst/>
              <a:gdLst/>
              <a:ahLst/>
              <a:cxnLst/>
              <a:rect l="l" t="t" r="r" b="b"/>
              <a:pathLst>
                <a:path w="402" h="2536" extrusionOk="0">
                  <a:moveTo>
                    <a:pt x="402" y="2536"/>
                  </a:moveTo>
                  <a:lnTo>
                    <a:pt x="387" y="2536"/>
                  </a:lnTo>
                  <a:lnTo>
                    <a:pt x="387" y="2311"/>
                  </a:lnTo>
                  <a:lnTo>
                    <a:pt x="0" y="1925"/>
                  </a:lnTo>
                  <a:lnTo>
                    <a:pt x="0" y="0"/>
                  </a:lnTo>
                  <a:lnTo>
                    <a:pt x="15" y="0"/>
                  </a:lnTo>
                  <a:lnTo>
                    <a:pt x="15" y="1916"/>
                  </a:lnTo>
                  <a:lnTo>
                    <a:pt x="402" y="2302"/>
                  </a:lnTo>
                  <a:lnTo>
                    <a:pt x="402" y="2536"/>
                  </a:lnTo>
                  <a:close/>
                </a:path>
              </a:pathLst>
            </a:custGeom>
            <a:gradFill>
              <a:gsLst>
                <a:gs pos="0">
                  <a:schemeClr val="lt2"/>
                </a:gs>
                <a:gs pos="100000">
                  <a:srgbClr val="3B95DE"/>
                </a:gs>
              </a:gsLst>
              <a:lin ang="5400000" scaled="0"/>
            </a:gradFill>
            <a:ln>
              <a:noFill/>
            </a:ln>
          </p:spPr>
        </p:sp>
        <p:sp>
          <p:nvSpPr>
            <p:cNvPr id="93" name="Google Shape;93;p20"/>
            <p:cNvSpPr/>
            <p:nvPr/>
          </p:nvSpPr>
          <p:spPr>
            <a:xfrm>
              <a:off x="1223963"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3B95DE"/>
                </a:gs>
              </a:gsLst>
              <a:lin ang="5400000" scaled="0"/>
            </a:gradFill>
            <a:ln>
              <a:noFill/>
            </a:ln>
          </p:spPr>
        </p:sp>
        <p:sp>
          <p:nvSpPr>
            <p:cNvPr id="94" name="Google Shape;94;p20"/>
            <p:cNvSpPr/>
            <p:nvPr/>
          </p:nvSpPr>
          <p:spPr>
            <a:xfrm>
              <a:off x="1300163" y="1849438"/>
              <a:ext cx="109538" cy="107950"/>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0"/>
            <p:cNvSpPr/>
            <p:nvPr/>
          </p:nvSpPr>
          <p:spPr>
            <a:xfrm>
              <a:off x="280988" y="3417888"/>
              <a:ext cx="142875" cy="474663"/>
            </a:xfrm>
            <a:custGeom>
              <a:avLst/>
              <a:gdLst/>
              <a:ahLst/>
              <a:cxnLst/>
              <a:rect l="l" t="t" r="r" b="b"/>
              <a:pathLst>
                <a:path w="90" h="299" extrusionOk="0">
                  <a:moveTo>
                    <a:pt x="12" y="299"/>
                  </a:moveTo>
                  <a:lnTo>
                    <a:pt x="0" y="299"/>
                  </a:lnTo>
                  <a:lnTo>
                    <a:pt x="0" y="80"/>
                  </a:lnTo>
                  <a:lnTo>
                    <a:pt x="81" y="0"/>
                  </a:lnTo>
                  <a:lnTo>
                    <a:pt x="90" y="8"/>
                  </a:lnTo>
                  <a:lnTo>
                    <a:pt x="12" y="83"/>
                  </a:lnTo>
                  <a:lnTo>
                    <a:pt x="12" y="299"/>
                  </a:lnTo>
                  <a:close/>
                </a:path>
              </a:pathLst>
            </a:custGeom>
            <a:gradFill>
              <a:gsLst>
                <a:gs pos="0">
                  <a:schemeClr val="lt2"/>
                </a:gs>
                <a:gs pos="100000">
                  <a:srgbClr val="3B95DE"/>
                </a:gs>
              </a:gsLst>
              <a:lin ang="5400000" scaled="0"/>
            </a:gradFill>
            <a:ln>
              <a:noFill/>
            </a:ln>
          </p:spPr>
        </p:sp>
        <p:sp>
          <p:nvSpPr>
            <p:cNvPr id="96" name="Google Shape;96;p20"/>
            <p:cNvSpPr/>
            <p:nvPr/>
          </p:nvSpPr>
          <p:spPr>
            <a:xfrm>
              <a:off x="238125" y="3883025"/>
              <a:ext cx="109538" cy="109538"/>
            </a:xfrm>
            <a:custGeom>
              <a:avLst/>
              <a:gdLst/>
              <a:ahLst/>
              <a:cxnLst/>
              <a:rect l="l" t="t" r="r" b="b"/>
              <a:pathLst>
                <a:path w="23" h="23" extrusionOk="0">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0"/>
            <p:cNvSpPr/>
            <p:nvPr/>
          </p:nvSpPr>
          <p:spPr>
            <a:xfrm>
              <a:off x="4763" y="2166938"/>
              <a:ext cx="114300" cy="452438"/>
            </a:xfrm>
            <a:custGeom>
              <a:avLst/>
              <a:gdLst/>
              <a:ahLst/>
              <a:cxnLst/>
              <a:rect l="l" t="t" r="r" b="b"/>
              <a:pathLst>
                <a:path w="72" h="285" extrusionOk="0">
                  <a:moveTo>
                    <a:pt x="6" y="285"/>
                  </a:moveTo>
                  <a:lnTo>
                    <a:pt x="0" y="276"/>
                  </a:lnTo>
                  <a:lnTo>
                    <a:pt x="60" y="216"/>
                  </a:lnTo>
                  <a:lnTo>
                    <a:pt x="60" y="0"/>
                  </a:lnTo>
                  <a:lnTo>
                    <a:pt x="72" y="0"/>
                  </a:lnTo>
                  <a:lnTo>
                    <a:pt x="72" y="222"/>
                  </a:lnTo>
                  <a:lnTo>
                    <a:pt x="6" y="285"/>
                  </a:lnTo>
                  <a:close/>
                </a:path>
              </a:pathLst>
            </a:custGeom>
            <a:gradFill>
              <a:gsLst>
                <a:gs pos="0">
                  <a:schemeClr val="lt2"/>
                </a:gs>
                <a:gs pos="100000">
                  <a:srgbClr val="3B95DE"/>
                </a:gs>
              </a:gsLst>
              <a:lin ang="5400000" scaled="0"/>
            </a:gradFill>
            <a:ln>
              <a:noFill/>
            </a:ln>
          </p:spPr>
        </p:sp>
        <p:sp>
          <p:nvSpPr>
            <p:cNvPr id="98" name="Google Shape;98;p20"/>
            <p:cNvSpPr/>
            <p:nvPr/>
          </p:nvSpPr>
          <p:spPr>
            <a:xfrm>
              <a:off x="52388" y="2066925"/>
              <a:ext cx="109538" cy="109538"/>
            </a:xfrm>
            <a:custGeom>
              <a:avLst/>
              <a:gdLst/>
              <a:ahLst/>
              <a:cxnLst/>
              <a:rect l="l" t="t" r="r" b="b"/>
              <a:pathLst>
                <a:path w="23" h="23" extrusionOk="0">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0"/>
            <p:cNvSpPr/>
            <p:nvPr/>
          </p:nvSpPr>
          <p:spPr>
            <a:xfrm>
              <a:off x="1228725" y="4662488"/>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0"/>
            <p:cNvSpPr/>
            <p:nvPr/>
          </p:nvSpPr>
          <p:spPr>
            <a:xfrm>
              <a:off x="1319213" y="5041900"/>
              <a:ext cx="371475" cy="1801813"/>
            </a:xfrm>
            <a:custGeom>
              <a:avLst/>
              <a:gdLst/>
              <a:ahLst/>
              <a:cxnLst/>
              <a:rect l="l" t="t" r="r" b="b"/>
              <a:pathLst>
                <a:path w="234" h="1135" extrusionOk="0">
                  <a:moveTo>
                    <a:pt x="15" y="1135"/>
                  </a:moveTo>
                  <a:lnTo>
                    <a:pt x="0" y="1135"/>
                  </a:lnTo>
                  <a:lnTo>
                    <a:pt x="0" y="515"/>
                  </a:lnTo>
                  <a:lnTo>
                    <a:pt x="0" y="512"/>
                  </a:lnTo>
                  <a:lnTo>
                    <a:pt x="219" y="0"/>
                  </a:lnTo>
                  <a:lnTo>
                    <a:pt x="234" y="6"/>
                  </a:lnTo>
                  <a:lnTo>
                    <a:pt x="15" y="518"/>
                  </a:lnTo>
                  <a:lnTo>
                    <a:pt x="15" y="1135"/>
                  </a:lnTo>
                  <a:close/>
                </a:path>
              </a:pathLst>
            </a:custGeom>
            <a:gradFill>
              <a:gsLst>
                <a:gs pos="0">
                  <a:schemeClr val="lt2"/>
                </a:gs>
                <a:gs pos="100000">
                  <a:srgbClr val="3B95DE"/>
                </a:gs>
              </a:gsLst>
              <a:lin ang="5400000" scaled="0"/>
            </a:gradFill>
            <a:ln>
              <a:noFill/>
            </a:ln>
          </p:spPr>
        </p:sp>
        <p:sp>
          <p:nvSpPr>
            <p:cNvPr id="101" name="Google Shape;101;p20"/>
            <p:cNvSpPr/>
            <p:nvPr/>
          </p:nvSpPr>
          <p:spPr>
            <a:xfrm>
              <a:off x="1147763"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0"/>
            <p:cNvSpPr/>
            <p:nvPr/>
          </p:nvSpPr>
          <p:spPr>
            <a:xfrm>
              <a:off x="819150" y="3983038"/>
              <a:ext cx="347663" cy="2860675"/>
            </a:xfrm>
            <a:custGeom>
              <a:avLst/>
              <a:gdLst/>
              <a:ahLst/>
              <a:cxnLst/>
              <a:rect l="l" t="t" r="r" b="b"/>
              <a:pathLst>
                <a:path w="219" h="1802" extrusionOk="0">
                  <a:moveTo>
                    <a:pt x="219" y="1802"/>
                  </a:moveTo>
                  <a:lnTo>
                    <a:pt x="201" y="1802"/>
                  </a:lnTo>
                  <a:lnTo>
                    <a:pt x="201" y="1185"/>
                  </a:lnTo>
                  <a:lnTo>
                    <a:pt x="0" y="3"/>
                  </a:lnTo>
                  <a:lnTo>
                    <a:pt x="15" y="0"/>
                  </a:lnTo>
                  <a:lnTo>
                    <a:pt x="219" y="1185"/>
                  </a:lnTo>
                  <a:lnTo>
                    <a:pt x="219" y="1802"/>
                  </a:lnTo>
                  <a:close/>
                </a:path>
              </a:pathLst>
            </a:custGeom>
            <a:gradFill>
              <a:gsLst>
                <a:gs pos="0">
                  <a:schemeClr val="lt2"/>
                </a:gs>
                <a:gs pos="100000">
                  <a:srgbClr val="3B95DE"/>
                </a:gs>
              </a:gsLst>
              <a:lin ang="5400000" scaled="0"/>
            </a:gradFill>
            <a:ln>
              <a:noFill/>
            </a:ln>
          </p:spPr>
        </p:sp>
        <p:sp>
          <p:nvSpPr>
            <p:cNvPr id="103" name="Google Shape;103;p20"/>
            <p:cNvSpPr/>
            <p:nvPr/>
          </p:nvSpPr>
          <p:spPr>
            <a:xfrm>
              <a:off x="728663" y="3806825"/>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0"/>
            <p:cNvSpPr/>
            <p:nvPr/>
          </p:nvSpPr>
          <p:spPr>
            <a:xfrm>
              <a:off x="1624013"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0"/>
            <p:cNvSpPr/>
            <p:nvPr/>
          </p:nvSpPr>
          <p:spPr>
            <a:xfrm>
              <a:off x="1404938" y="5422900"/>
              <a:ext cx="371475" cy="1425575"/>
            </a:xfrm>
            <a:custGeom>
              <a:avLst/>
              <a:gdLst/>
              <a:ahLst/>
              <a:cxnLst/>
              <a:rect l="l" t="t" r="r" b="b"/>
              <a:pathLst>
                <a:path w="234" h="898" extrusionOk="0">
                  <a:moveTo>
                    <a:pt x="18" y="898"/>
                  </a:moveTo>
                  <a:lnTo>
                    <a:pt x="0" y="898"/>
                  </a:lnTo>
                  <a:lnTo>
                    <a:pt x="0" y="515"/>
                  </a:lnTo>
                  <a:lnTo>
                    <a:pt x="0" y="512"/>
                  </a:lnTo>
                  <a:lnTo>
                    <a:pt x="222" y="0"/>
                  </a:lnTo>
                  <a:lnTo>
                    <a:pt x="234" y="6"/>
                  </a:lnTo>
                  <a:lnTo>
                    <a:pt x="18" y="518"/>
                  </a:lnTo>
                  <a:lnTo>
                    <a:pt x="18" y="898"/>
                  </a:lnTo>
                  <a:close/>
                </a:path>
              </a:pathLst>
            </a:custGeom>
            <a:gradFill>
              <a:gsLst>
                <a:gs pos="0">
                  <a:schemeClr val="lt2"/>
                </a:gs>
                <a:gs pos="100000">
                  <a:srgbClr val="3B95DE"/>
                </a:gs>
              </a:gsLst>
              <a:lin ang="5400000" scaled="0"/>
            </a:gradFill>
            <a:ln>
              <a:noFill/>
            </a:ln>
          </p:spPr>
        </p:sp>
        <p:sp>
          <p:nvSpPr>
            <p:cNvPr id="106" name="Google Shape;106;p20"/>
            <p:cNvSpPr/>
            <p:nvPr/>
          </p:nvSpPr>
          <p:spPr>
            <a:xfrm>
              <a:off x="1666875"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3B95DE"/>
                </a:gs>
              </a:gsLst>
              <a:lin ang="5400000" scaled="0"/>
            </a:gradFill>
            <a:ln>
              <a:noFill/>
            </a:ln>
          </p:spPr>
        </p:sp>
        <p:sp>
          <p:nvSpPr>
            <p:cNvPr id="107" name="Google Shape;107;p20"/>
            <p:cNvSpPr/>
            <p:nvPr/>
          </p:nvSpPr>
          <p:spPr>
            <a:xfrm>
              <a:off x="1709738"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0"/>
            <p:cNvSpPr/>
            <p:nvPr/>
          </p:nvSpPr>
          <p:spPr>
            <a:xfrm>
              <a:off x="1709738"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0"/>
            <p:cNvSpPr/>
            <p:nvPr/>
          </p:nvSpPr>
          <p:spPr>
            <a:xfrm>
              <a:off x="1766888" y="6330950"/>
              <a:ext cx="419100" cy="527050"/>
            </a:xfrm>
            <a:custGeom>
              <a:avLst/>
              <a:gdLst/>
              <a:ahLst/>
              <a:cxnLst/>
              <a:rect l="l" t="t" r="r" b="b"/>
              <a:pathLst>
                <a:path w="264" h="332" extrusionOk="0">
                  <a:moveTo>
                    <a:pt x="12" y="332"/>
                  </a:moveTo>
                  <a:lnTo>
                    <a:pt x="0" y="326"/>
                  </a:lnTo>
                  <a:lnTo>
                    <a:pt x="45" y="206"/>
                  </a:lnTo>
                  <a:lnTo>
                    <a:pt x="255" y="0"/>
                  </a:lnTo>
                  <a:lnTo>
                    <a:pt x="264" y="12"/>
                  </a:lnTo>
                  <a:lnTo>
                    <a:pt x="60" y="215"/>
                  </a:lnTo>
                  <a:lnTo>
                    <a:pt x="12" y="332"/>
                  </a:lnTo>
                  <a:close/>
                </a:path>
              </a:pathLst>
            </a:custGeom>
            <a:gradFill>
              <a:gsLst>
                <a:gs pos="0">
                  <a:schemeClr val="lt2"/>
                </a:gs>
                <a:gs pos="100000">
                  <a:srgbClr val="3B95DE"/>
                </a:gs>
              </a:gsLst>
              <a:lin ang="5400000" scaled="0"/>
            </a:gradFill>
            <a:ln>
              <a:noFill/>
            </a:ln>
          </p:spPr>
        </p:sp>
        <p:sp>
          <p:nvSpPr>
            <p:cNvPr id="110" name="Google Shape;110;p20"/>
            <p:cNvSpPr/>
            <p:nvPr/>
          </p:nvSpPr>
          <p:spPr>
            <a:xfrm>
              <a:off x="2147888"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0"/>
            <p:cNvSpPr/>
            <p:nvPr/>
          </p:nvSpPr>
          <p:spPr>
            <a:xfrm>
              <a:off x="504825" y="9525"/>
              <a:ext cx="233363" cy="5103813"/>
            </a:xfrm>
            <a:custGeom>
              <a:avLst/>
              <a:gdLst/>
              <a:ahLst/>
              <a:cxnLst/>
              <a:rect l="l" t="t" r="r" b="b"/>
              <a:pathLst>
                <a:path w="147" h="3215" extrusionOk="0">
                  <a:moveTo>
                    <a:pt x="132" y="3215"/>
                  </a:moveTo>
                  <a:lnTo>
                    <a:pt x="129" y="2754"/>
                  </a:lnTo>
                  <a:lnTo>
                    <a:pt x="0" y="1901"/>
                  </a:lnTo>
                  <a:lnTo>
                    <a:pt x="0" y="0"/>
                  </a:lnTo>
                  <a:lnTo>
                    <a:pt x="15" y="0"/>
                  </a:lnTo>
                  <a:lnTo>
                    <a:pt x="15" y="1898"/>
                  </a:lnTo>
                  <a:lnTo>
                    <a:pt x="144" y="2754"/>
                  </a:lnTo>
                  <a:lnTo>
                    <a:pt x="147" y="3215"/>
                  </a:lnTo>
                  <a:lnTo>
                    <a:pt x="132" y="3215"/>
                  </a:lnTo>
                  <a:close/>
                </a:path>
              </a:pathLst>
            </a:custGeom>
            <a:gradFill>
              <a:gsLst>
                <a:gs pos="0">
                  <a:schemeClr val="lt2"/>
                </a:gs>
                <a:gs pos="100000">
                  <a:srgbClr val="3B95DE"/>
                </a:gs>
              </a:gsLst>
              <a:lin ang="5400000" scaled="0"/>
            </a:gradFill>
            <a:ln>
              <a:noFill/>
            </a:ln>
          </p:spPr>
        </p:sp>
        <p:sp>
          <p:nvSpPr>
            <p:cNvPr id="112" name="Google Shape;112;p20"/>
            <p:cNvSpPr/>
            <p:nvPr/>
          </p:nvSpPr>
          <p:spPr>
            <a:xfrm>
              <a:off x="633413" y="5103813"/>
              <a:ext cx="185738" cy="185738"/>
            </a:xfrm>
            <a:custGeom>
              <a:avLst/>
              <a:gdLst/>
              <a:ahLst/>
              <a:cxnLst/>
              <a:rect l="l" t="t" r="r" b="b"/>
              <a:pathLst>
                <a:path w="39" h="39" extrusionOk="0">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20"/>
          <p:cNvSpPr txBox="1">
            <a:spLocks noGrp="1"/>
          </p:cNvSpPr>
          <p:nvPr>
            <p:ph type="ctrTitle"/>
          </p:nvPr>
        </p:nvSpPr>
        <p:spPr>
          <a:xfrm>
            <a:off x="1876424" y="1122363"/>
            <a:ext cx="8791575"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Twentieth Century"/>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20"/>
          <p:cNvSpPr txBox="1">
            <a:spLocks noGrp="1"/>
          </p:cNvSpPr>
          <p:nvPr>
            <p:ph type="subTitle" idx="1"/>
          </p:nvPr>
        </p:nvSpPr>
        <p:spPr>
          <a:xfrm>
            <a:off x="1876424" y="3602038"/>
            <a:ext cx="8791575" cy="1655762"/>
          </a:xfrm>
          <a:prstGeom prst="rect">
            <a:avLst/>
          </a:prstGeom>
          <a:noFill/>
          <a:ln>
            <a:noFill/>
          </a:ln>
        </p:spPr>
        <p:txBody>
          <a:bodyPr spcFirstLastPara="1" wrap="square" lIns="91425" tIns="45700" rIns="91425" bIns="45700" anchor="t" anchorCtr="0">
            <a:normAutofit/>
          </a:bodyPr>
          <a:lstStyle>
            <a:lvl1pPr lvl="0" algn="l">
              <a:lnSpc>
                <a:spcPct val="120000"/>
              </a:lnSpc>
              <a:spcBef>
                <a:spcPts val="1000"/>
              </a:spcBef>
              <a:spcAft>
                <a:spcPts val="0"/>
              </a:spcAft>
              <a:buClr>
                <a:schemeClr val="lt2"/>
              </a:buClr>
              <a:buSzPts val="2500"/>
              <a:buNone/>
              <a:defRPr sz="2000" cap="none">
                <a:solidFill>
                  <a:schemeClr val="lt2"/>
                </a:solidFill>
              </a:defRPr>
            </a:lvl1pPr>
            <a:lvl2pPr lvl="1" algn="ctr">
              <a:lnSpc>
                <a:spcPct val="120000"/>
              </a:lnSpc>
              <a:spcBef>
                <a:spcPts val="500"/>
              </a:spcBef>
              <a:spcAft>
                <a:spcPts val="0"/>
              </a:spcAft>
              <a:buClr>
                <a:schemeClr val="lt1"/>
              </a:buClr>
              <a:buSzPts val="2500"/>
              <a:buNone/>
              <a:defRPr sz="2000"/>
            </a:lvl2pPr>
            <a:lvl3pPr lvl="2" algn="ctr">
              <a:lnSpc>
                <a:spcPct val="120000"/>
              </a:lnSpc>
              <a:spcBef>
                <a:spcPts val="500"/>
              </a:spcBef>
              <a:spcAft>
                <a:spcPts val="0"/>
              </a:spcAft>
              <a:buClr>
                <a:schemeClr val="lt1"/>
              </a:buClr>
              <a:buSzPts val="2250"/>
              <a:buNone/>
              <a:defRPr sz="1800"/>
            </a:lvl3pPr>
            <a:lvl4pPr lvl="3" algn="ctr">
              <a:lnSpc>
                <a:spcPct val="120000"/>
              </a:lnSpc>
              <a:spcBef>
                <a:spcPts val="500"/>
              </a:spcBef>
              <a:spcAft>
                <a:spcPts val="0"/>
              </a:spcAft>
              <a:buClr>
                <a:schemeClr val="lt1"/>
              </a:buClr>
              <a:buSzPts val="2000"/>
              <a:buNone/>
              <a:defRPr sz="1600"/>
            </a:lvl4pPr>
            <a:lvl5pPr lvl="4" algn="ctr">
              <a:lnSpc>
                <a:spcPct val="120000"/>
              </a:lnSpc>
              <a:spcBef>
                <a:spcPts val="500"/>
              </a:spcBef>
              <a:spcAft>
                <a:spcPts val="0"/>
              </a:spcAft>
              <a:buClr>
                <a:schemeClr val="lt1"/>
              </a:buClr>
              <a:buSzPts val="2000"/>
              <a:buNone/>
              <a:defRPr sz="1600"/>
            </a:lvl5pPr>
            <a:lvl6pPr lvl="5" algn="ctr">
              <a:lnSpc>
                <a:spcPct val="120000"/>
              </a:lnSpc>
              <a:spcBef>
                <a:spcPts val="500"/>
              </a:spcBef>
              <a:spcAft>
                <a:spcPts val="0"/>
              </a:spcAft>
              <a:buClr>
                <a:schemeClr val="lt1"/>
              </a:buClr>
              <a:buSzPts val="2000"/>
              <a:buNone/>
              <a:defRPr sz="1600"/>
            </a:lvl6pPr>
            <a:lvl7pPr lvl="6" algn="ctr">
              <a:lnSpc>
                <a:spcPct val="120000"/>
              </a:lnSpc>
              <a:spcBef>
                <a:spcPts val="500"/>
              </a:spcBef>
              <a:spcAft>
                <a:spcPts val="0"/>
              </a:spcAft>
              <a:buClr>
                <a:schemeClr val="lt1"/>
              </a:buClr>
              <a:buSzPts val="2000"/>
              <a:buNone/>
              <a:defRPr sz="1600"/>
            </a:lvl7pPr>
            <a:lvl8pPr lvl="7" algn="ctr">
              <a:lnSpc>
                <a:spcPct val="120000"/>
              </a:lnSpc>
              <a:spcBef>
                <a:spcPts val="500"/>
              </a:spcBef>
              <a:spcAft>
                <a:spcPts val="0"/>
              </a:spcAft>
              <a:buClr>
                <a:schemeClr val="lt1"/>
              </a:buClr>
              <a:buSzPts val="2000"/>
              <a:buNone/>
              <a:defRPr sz="1600"/>
            </a:lvl8pPr>
            <a:lvl9pPr lvl="8" algn="ctr">
              <a:lnSpc>
                <a:spcPct val="120000"/>
              </a:lnSpc>
              <a:spcBef>
                <a:spcPts val="500"/>
              </a:spcBef>
              <a:spcAft>
                <a:spcPts val="0"/>
              </a:spcAft>
              <a:buClr>
                <a:schemeClr val="lt1"/>
              </a:buClr>
              <a:buSzPts val="2000"/>
              <a:buNone/>
              <a:defRPr sz="1600"/>
            </a:lvl9pPr>
          </a:lstStyle>
          <a:p>
            <a:endParaRPr/>
          </a:p>
        </p:txBody>
      </p:sp>
      <p:sp>
        <p:nvSpPr>
          <p:cNvPr id="115" name="Google Shape;115;p20"/>
          <p:cNvSpPr txBox="1">
            <a:spLocks noGrp="1"/>
          </p:cNvSpPr>
          <p:nvPr>
            <p:ph type="dt" idx="10"/>
          </p:nvPr>
        </p:nvSpPr>
        <p:spPr>
          <a:xfrm>
            <a:off x="7077511" y="5410201"/>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0"/>
          <p:cNvSpPr txBox="1">
            <a:spLocks noGrp="1"/>
          </p:cNvSpPr>
          <p:nvPr>
            <p:ph type="ftr" idx="11"/>
          </p:nvPr>
        </p:nvSpPr>
        <p:spPr>
          <a:xfrm>
            <a:off x="1876424" y="5410201"/>
            <a:ext cx="51248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0"/>
          <p:cNvSpPr txBox="1">
            <a:spLocks noGrp="1"/>
          </p:cNvSpPr>
          <p:nvPr>
            <p:ph type="sldNum" idx="12"/>
          </p:nvPr>
        </p:nvSpPr>
        <p:spPr>
          <a:xfrm>
            <a:off x="9896911" y="5410199"/>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12066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1146705" y="609601"/>
            <a:ext cx="3856037" cy="16398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21"/>
          <p:cNvSpPr txBox="1">
            <a:spLocks noGrp="1"/>
          </p:cNvSpPr>
          <p:nvPr>
            <p:ph type="body" idx="1"/>
          </p:nvPr>
        </p:nvSpPr>
        <p:spPr>
          <a:xfrm>
            <a:off x="5156200" y="592666"/>
            <a:ext cx="5891209" cy="5198534"/>
          </a:xfrm>
          <a:prstGeom prst="rect">
            <a:avLst/>
          </a:prstGeom>
          <a:noFill/>
          <a:ln>
            <a:noFill/>
          </a:ln>
        </p:spPr>
        <p:txBody>
          <a:bodyPr spcFirstLastPara="1" wrap="square" lIns="91425" tIns="45700" rIns="91425" bIns="45700" anchor="ctr"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21" name="Google Shape;121;p21"/>
          <p:cNvSpPr txBox="1">
            <a:spLocks noGrp="1"/>
          </p:cNvSpPr>
          <p:nvPr>
            <p:ph type="body" idx="2"/>
          </p:nvPr>
        </p:nvSpPr>
        <p:spPr>
          <a:xfrm>
            <a:off x="1146705" y="2249486"/>
            <a:ext cx="3856037" cy="354171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2000"/>
              <a:buNone/>
              <a:defRPr sz="16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22" name="Google Shape;122;p21"/>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1"/>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03428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DECAE32-341C-104A-B00D-303A03F2A045}"/>
              </a:ext>
            </a:extLst>
          </p:cNvPr>
          <p:cNvSpPr>
            <a:spLocks noGrp="1"/>
          </p:cNvSpPr>
          <p:nvPr>
            <p:ph type="ctrTitle" hasCustomPrompt="1"/>
          </p:nvPr>
        </p:nvSpPr>
        <p:spPr>
          <a:xfrm>
            <a:off x="1200665" y="5053912"/>
            <a:ext cx="9790670" cy="803832"/>
          </a:xfrm>
        </p:spPr>
        <p:txBody>
          <a:bodyPr anchor="ctr"/>
          <a:lstStyle>
            <a:lvl1pPr algn="r">
              <a:defRPr sz="6000">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6AE34455-88C0-8045-A519-2E064B3DEA5B}"/>
              </a:ext>
            </a:extLst>
          </p:cNvPr>
          <p:cNvSpPr>
            <a:spLocks noGrp="1"/>
          </p:cNvSpPr>
          <p:nvPr>
            <p:ph type="subTitle" idx="1" hasCustomPrompt="1"/>
          </p:nvPr>
        </p:nvSpPr>
        <p:spPr>
          <a:xfrm>
            <a:off x="1847335" y="4448430"/>
            <a:ext cx="9144000" cy="500448"/>
          </a:xfrm>
        </p:spPr>
        <p:txBody>
          <a:bodyPr anchor="ctr">
            <a:normAutofit/>
          </a:bodyPr>
          <a:lstStyle>
            <a:lvl1pPr marL="0" indent="0" algn="r">
              <a:buNone/>
              <a:defRPr sz="3200" b="0" i="0">
                <a:latin typeface="Tw Cen MT Condensed" panose="020B0606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243769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4"/>
        <p:cNvGrpSpPr/>
        <p:nvPr/>
      </p:nvGrpSpPr>
      <p:grpSpPr>
        <a:xfrm>
          <a:off x="0" y="0"/>
          <a:ext cx="0" cy="0"/>
          <a:chOff x="0" y="0"/>
          <a:chExt cx="0" cy="0"/>
        </a:xfrm>
      </p:grpSpPr>
      <p:sp>
        <p:nvSpPr>
          <p:cNvPr id="135" name="Google Shape;135;p23"/>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23"/>
          <p:cNvSpPr txBox="1">
            <a:spLocks noGrp="1"/>
          </p:cNvSpPr>
          <p:nvPr>
            <p:ph type="body" idx="1"/>
          </p:nvPr>
        </p:nvSpPr>
        <p:spPr>
          <a:xfrm>
            <a:off x="1141410" y="2249486"/>
            <a:ext cx="4878389" cy="3541714"/>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37" name="Google Shape;137;p23"/>
          <p:cNvSpPr txBox="1">
            <a:spLocks noGrp="1"/>
          </p:cNvSpPr>
          <p:nvPr>
            <p:ph type="body" idx="2"/>
          </p:nvPr>
        </p:nvSpPr>
        <p:spPr>
          <a:xfrm>
            <a:off x="6172200" y="2249486"/>
            <a:ext cx="4875211" cy="3541714"/>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38" name="Google Shape;138;p23"/>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3"/>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3"/>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283644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24"/>
          <p:cNvSpPr txBox="1">
            <a:spLocks noGrp="1"/>
          </p:cNvSpPr>
          <p:nvPr>
            <p:ph type="body" idx="1"/>
          </p:nvPr>
        </p:nvSpPr>
        <p:spPr>
          <a:xfrm>
            <a:off x="1141412" y="2249487"/>
            <a:ext cx="9905999" cy="3541714"/>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144" name="Google Shape;144;p24"/>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4"/>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4"/>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743837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7"/>
        <p:cNvGrpSpPr/>
        <p:nvPr/>
      </p:nvGrpSpPr>
      <p:grpSpPr>
        <a:xfrm>
          <a:off x="0" y="0"/>
          <a:ext cx="0" cy="0"/>
          <a:chOff x="0" y="0"/>
          <a:chExt cx="0" cy="0"/>
        </a:xfrm>
      </p:grpSpPr>
      <p:sp>
        <p:nvSpPr>
          <p:cNvPr id="148" name="Google Shape;148;p25"/>
          <p:cNvSpPr txBox="1">
            <a:spLocks noGrp="1"/>
          </p:cNvSpPr>
          <p:nvPr>
            <p:ph type="title"/>
          </p:nvPr>
        </p:nvSpPr>
        <p:spPr>
          <a:xfrm>
            <a:off x="1141411" y="1419226"/>
            <a:ext cx="99060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Twentieth Centur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5"/>
          <p:cNvSpPr txBox="1">
            <a:spLocks noGrp="1"/>
          </p:cNvSpPr>
          <p:nvPr>
            <p:ph type="body" idx="1"/>
          </p:nvPr>
        </p:nvSpPr>
        <p:spPr>
          <a:xfrm>
            <a:off x="1141411" y="4424362"/>
            <a:ext cx="9906000" cy="137477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2250"/>
              <a:buNone/>
              <a:defRPr sz="1800" cap="none">
                <a:solidFill>
                  <a:schemeClr val="lt1"/>
                </a:solidFill>
              </a:defRPr>
            </a:lvl1pPr>
            <a:lvl2pPr marL="914400" lvl="1" indent="-228600" algn="l">
              <a:lnSpc>
                <a:spcPct val="120000"/>
              </a:lnSpc>
              <a:spcBef>
                <a:spcPts val="500"/>
              </a:spcBef>
              <a:spcAft>
                <a:spcPts val="0"/>
              </a:spcAft>
              <a:buClr>
                <a:schemeClr val="lt1"/>
              </a:buClr>
              <a:buSzPts val="2250"/>
              <a:buNone/>
              <a:defRPr sz="1800">
                <a:solidFill>
                  <a:schemeClr val="lt1"/>
                </a:solidFill>
              </a:defRPr>
            </a:lvl2pPr>
            <a:lvl3pPr marL="1371600" lvl="2" indent="-228600" algn="l">
              <a:lnSpc>
                <a:spcPct val="120000"/>
              </a:lnSpc>
              <a:spcBef>
                <a:spcPts val="500"/>
              </a:spcBef>
              <a:spcAft>
                <a:spcPts val="0"/>
              </a:spcAft>
              <a:buClr>
                <a:schemeClr val="lt1"/>
              </a:buClr>
              <a:buSzPts val="2250"/>
              <a:buNone/>
              <a:defRPr sz="1800">
                <a:solidFill>
                  <a:schemeClr val="lt1"/>
                </a:solidFill>
              </a:defRPr>
            </a:lvl3pPr>
            <a:lvl4pPr marL="1828800" lvl="3" indent="-228600" algn="l">
              <a:lnSpc>
                <a:spcPct val="120000"/>
              </a:lnSpc>
              <a:spcBef>
                <a:spcPts val="500"/>
              </a:spcBef>
              <a:spcAft>
                <a:spcPts val="0"/>
              </a:spcAft>
              <a:buClr>
                <a:schemeClr val="lt1"/>
              </a:buClr>
              <a:buSzPts val="2000"/>
              <a:buNone/>
              <a:defRPr sz="1600">
                <a:solidFill>
                  <a:schemeClr val="lt1"/>
                </a:solidFill>
              </a:defRPr>
            </a:lvl4pPr>
            <a:lvl5pPr marL="2286000" lvl="4" indent="-228600" algn="l">
              <a:lnSpc>
                <a:spcPct val="120000"/>
              </a:lnSpc>
              <a:spcBef>
                <a:spcPts val="500"/>
              </a:spcBef>
              <a:spcAft>
                <a:spcPts val="0"/>
              </a:spcAft>
              <a:buClr>
                <a:schemeClr val="lt1"/>
              </a:buClr>
              <a:buSzPts val="2000"/>
              <a:buNone/>
              <a:defRPr sz="1600">
                <a:solidFill>
                  <a:schemeClr val="lt1"/>
                </a:solidFill>
              </a:defRPr>
            </a:lvl5pPr>
            <a:lvl6pPr marL="2743200" lvl="5" indent="-228600" algn="l">
              <a:lnSpc>
                <a:spcPct val="120000"/>
              </a:lnSpc>
              <a:spcBef>
                <a:spcPts val="500"/>
              </a:spcBef>
              <a:spcAft>
                <a:spcPts val="0"/>
              </a:spcAft>
              <a:buClr>
                <a:schemeClr val="lt1"/>
              </a:buClr>
              <a:buSzPts val="2000"/>
              <a:buNone/>
              <a:defRPr sz="1600">
                <a:solidFill>
                  <a:schemeClr val="lt1"/>
                </a:solidFill>
              </a:defRPr>
            </a:lvl6pPr>
            <a:lvl7pPr marL="3200400" lvl="6" indent="-228600" algn="l">
              <a:lnSpc>
                <a:spcPct val="120000"/>
              </a:lnSpc>
              <a:spcBef>
                <a:spcPts val="500"/>
              </a:spcBef>
              <a:spcAft>
                <a:spcPts val="0"/>
              </a:spcAft>
              <a:buClr>
                <a:schemeClr val="lt1"/>
              </a:buClr>
              <a:buSzPts val="2000"/>
              <a:buNone/>
              <a:defRPr sz="1600">
                <a:solidFill>
                  <a:schemeClr val="lt1"/>
                </a:solidFill>
              </a:defRPr>
            </a:lvl7pPr>
            <a:lvl8pPr marL="3657600" lvl="7" indent="-228600" algn="l">
              <a:lnSpc>
                <a:spcPct val="120000"/>
              </a:lnSpc>
              <a:spcBef>
                <a:spcPts val="500"/>
              </a:spcBef>
              <a:spcAft>
                <a:spcPts val="0"/>
              </a:spcAft>
              <a:buClr>
                <a:schemeClr val="lt1"/>
              </a:buClr>
              <a:buSzPts val="2000"/>
              <a:buNone/>
              <a:defRPr sz="1600">
                <a:solidFill>
                  <a:schemeClr val="lt1"/>
                </a:solidFill>
              </a:defRPr>
            </a:lvl8pPr>
            <a:lvl9pPr marL="4114800" lvl="8" indent="-228600" algn="l">
              <a:lnSpc>
                <a:spcPct val="120000"/>
              </a:lnSpc>
              <a:spcBef>
                <a:spcPts val="500"/>
              </a:spcBef>
              <a:spcAft>
                <a:spcPts val="0"/>
              </a:spcAft>
              <a:buClr>
                <a:schemeClr val="lt1"/>
              </a:buClr>
              <a:buSzPts val="2000"/>
              <a:buNone/>
              <a:defRPr sz="1600">
                <a:solidFill>
                  <a:schemeClr val="lt1"/>
                </a:solidFill>
              </a:defRPr>
            </a:lvl9pPr>
          </a:lstStyle>
          <a:p>
            <a:endParaRPr/>
          </a:p>
        </p:txBody>
      </p:sp>
      <p:sp>
        <p:nvSpPr>
          <p:cNvPr id="150" name="Google Shape;150;p25"/>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5"/>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5"/>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280917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3"/>
        <p:cNvGrpSpPr/>
        <p:nvPr/>
      </p:nvGrpSpPr>
      <p:grpSpPr>
        <a:xfrm>
          <a:off x="0" y="0"/>
          <a:ext cx="0" cy="0"/>
          <a:chOff x="0" y="0"/>
          <a:chExt cx="0" cy="0"/>
        </a:xfrm>
      </p:grpSpPr>
      <p:sp>
        <p:nvSpPr>
          <p:cNvPr id="154" name="Google Shape;154;p26"/>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6"/>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26"/>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6"/>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965152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8"/>
        <p:cNvGrpSpPr/>
        <p:nvPr/>
      </p:nvGrpSpPr>
      <p:grpSpPr>
        <a:xfrm>
          <a:off x="0" y="0"/>
          <a:ext cx="0" cy="0"/>
          <a:chOff x="0" y="0"/>
          <a:chExt cx="0" cy="0"/>
        </a:xfrm>
      </p:grpSpPr>
      <p:sp>
        <p:nvSpPr>
          <p:cNvPr id="159" name="Google Shape;159;p27"/>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7"/>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27"/>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419236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62"/>
        <p:cNvGrpSpPr/>
        <p:nvPr/>
      </p:nvGrpSpPr>
      <p:grpSpPr>
        <a:xfrm>
          <a:off x="0" y="0"/>
          <a:ext cx="0" cy="0"/>
          <a:chOff x="0" y="0"/>
          <a:chExt cx="0" cy="0"/>
        </a:xfrm>
      </p:grpSpPr>
      <p:sp>
        <p:nvSpPr>
          <p:cNvPr id="163" name="Google Shape;163;p28"/>
          <p:cNvSpPr txBox="1">
            <a:spLocks noGrp="1"/>
          </p:cNvSpPr>
          <p:nvPr>
            <p:ph type="title"/>
          </p:nvPr>
        </p:nvSpPr>
        <p:spPr>
          <a:xfrm>
            <a:off x="1141413" y="609600"/>
            <a:ext cx="5934508" cy="163988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28"/>
          <p:cNvSpPr>
            <a:spLocks noGrp="1"/>
          </p:cNvSpPr>
          <p:nvPr>
            <p:ph type="pic" idx="2"/>
          </p:nvPr>
        </p:nvSpPr>
        <p:spPr>
          <a:xfrm>
            <a:off x="7380721" y="609601"/>
            <a:ext cx="3666690" cy="5181599"/>
          </a:xfrm>
          <a:prstGeom prst="round2DiagRect">
            <a:avLst>
              <a:gd name="adj1" fmla="val 5608"/>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sp>
      <p:sp>
        <p:nvSpPr>
          <p:cNvPr id="165" name="Google Shape;165;p28"/>
          <p:cNvSpPr txBox="1">
            <a:spLocks noGrp="1"/>
          </p:cNvSpPr>
          <p:nvPr>
            <p:ph type="body" idx="1"/>
          </p:nvPr>
        </p:nvSpPr>
        <p:spPr>
          <a:xfrm>
            <a:off x="1141410" y="2249486"/>
            <a:ext cx="5934511" cy="354171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2000"/>
              <a:buNone/>
              <a:defRPr sz="16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66" name="Google Shape;166;p28"/>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8"/>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28"/>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897050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69"/>
        <p:cNvGrpSpPr/>
        <p:nvPr/>
      </p:nvGrpSpPr>
      <p:grpSpPr>
        <a:xfrm>
          <a:off x="0" y="0"/>
          <a:ext cx="0" cy="0"/>
          <a:chOff x="0" y="0"/>
          <a:chExt cx="0" cy="0"/>
        </a:xfrm>
      </p:grpSpPr>
      <p:sp>
        <p:nvSpPr>
          <p:cNvPr id="170" name="Google Shape;170;p29"/>
          <p:cNvSpPr txBox="1">
            <a:spLocks noGrp="1"/>
          </p:cNvSpPr>
          <p:nvPr>
            <p:ph type="title"/>
          </p:nvPr>
        </p:nvSpPr>
        <p:spPr>
          <a:xfrm>
            <a:off x="1141410" y="4304664"/>
            <a:ext cx="9912355" cy="81935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Twentieth Centur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29"/>
          <p:cNvSpPr>
            <a:spLocks noGrp="1"/>
          </p:cNvSpPr>
          <p:nvPr>
            <p:ph type="pic" idx="2"/>
          </p:nvPr>
        </p:nvSpPr>
        <p:spPr>
          <a:xfrm>
            <a:off x="1141411" y="606426"/>
            <a:ext cx="9912354" cy="3299778"/>
          </a:xfrm>
          <a:prstGeom prst="round2DiagRect">
            <a:avLst>
              <a:gd name="adj1" fmla="val 4860"/>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sp>
      <p:sp>
        <p:nvSpPr>
          <p:cNvPr id="172" name="Google Shape;172;p29"/>
          <p:cNvSpPr txBox="1">
            <a:spLocks noGrp="1"/>
          </p:cNvSpPr>
          <p:nvPr>
            <p:ph type="body" idx="1"/>
          </p:nvPr>
        </p:nvSpPr>
        <p:spPr>
          <a:xfrm>
            <a:off x="1141364" y="5124020"/>
            <a:ext cx="9910859" cy="682472"/>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2000"/>
              <a:buNone/>
              <a:defRPr sz="16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73" name="Google Shape;173;p29"/>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29"/>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29"/>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339403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76"/>
        <p:cNvGrpSpPr/>
        <p:nvPr/>
      </p:nvGrpSpPr>
      <p:grpSpPr>
        <a:xfrm>
          <a:off x="0" y="0"/>
          <a:ext cx="0" cy="0"/>
          <a:chOff x="0" y="0"/>
          <a:chExt cx="0" cy="0"/>
        </a:xfrm>
      </p:grpSpPr>
      <p:sp>
        <p:nvSpPr>
          <p:cNvPr id="177" name="Google Shape;177;p30"/>
          <p:cNvSpPr txBox="1">
            <a:spLocks noGrp="1"/>
          </p:cNvSpPr>
          <p:nvPr>
            <p:ph type="title"/>
          </p:nvPr>
        </p:nvSpPr>
        <p:spPr>
          <a:xfrm>
            <a:off x="1141456" y="609600"/>
            <a:ext cx="9905955" cy="3429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Twentieth Centur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 name="Google Shape;178;p30"/>
          <p:cNvSpPr txBox="1">
            <a:spLocks noGrp="1"/>
          </p:cNvSpPr>
          <p:nvPr>
            <p:ph type="body" idx="1"/>
          </p:nvPr>
        </p:nvSpPr>
        <p:spPr>
          <a:xfrm>
            <a:off x="1141410" y="4419599"/>
            <a:ext cx="9904459" cy="1371599"/>
          </a:xfrm>
          <a:prstGeom prst="rect">
            <a:avLst/>
          </a:prstGeom>
          <a:noFill/>
          <a:ln>
            <a:noFill/>
          </a:ln>
        </p:spPr>
        <p:txBody>
          <a:bodyPr spcFirstLastPara="1" wrap="square" lIns="91425" tIns="45700" rIns="91425" bIns="45700" anchor="ctr" anchorCtr="0">
            <a:normAutofit/>
          </a:bodyPr>
          <a:lstStyle>
            <a:lvl1pPr marL="457200" lvl="0" indent="-228600" algn="l">
              <a:lnSpc>
                <a:spcPct val="120000"/>
              </a:lnSpc>
              <a:spcBef>
                <a:spcPts val="1000"/>
              </a:spcBef>
              <a:spcAft>
                <a:spcPts val="0"/>
              </a:spcAft>
              <a:buClr>
                <a:schemeClr val="lt1"/>
              </a:buClr>
              <a:buSzPts val="2250"/>
              <a:buNone/>
              <a:defRPr sz="18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79" name="Google Shape;179;p30"/>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30"/>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30"/>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18552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82"/>
        <p:cNvGrpSpPr/>
        <p:nvPr/>
      </p:nvGrpSpPr>
      <p:grpSpPr>
        <a:xfrm>
          <a:off x="0" y="0"/>
          <a:ext cx="0" cy="0"/>
          <a:chOff x="0" y="0"/>
          <a:chExt cx="0" cy="0"/>
        </a:xfrm>
      </p:grpSpPr>
      <p:sp>
        <p:nvSpPr>
          <p:cNvPr id="183" name="Google Shape;183;p31"/>
          <p:cNvSpPr txBox="1">
            <a:spLocks noGrp="1"/>
          </p:cNvSpPr>
          <p:nvPr>
            <p:ph type="title"/>
          </p:nvPr>
        </p:nvSpPr>
        <p:spPr>
          <a:xfrm>
            <a:off x="1446212" y="609599"/>
            <a:ext cx="9302752" cy="274842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Twentieth Centur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31"/>
          <p:cNvSpPr txBox="1">
            <a:spLocks noGrp="1"/>
          </p:cNvSpPr>
          <p:nvPr>
            <p:ph type="body" idx="1"/>
          </p:nvPr>
        </p:nvSpPr>
        <p:spPr>
          <a:xfrm>
            <a:off x="1720644" y="3365557"/>
            <a:ext cx="8752299" cy="54896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85" name="Google Shape;185;p31"/>
          <p:cNvSpPr txBox="1">
            <a:spLocks noGrp="1"/>
          </p:cNvSpPr>
          <p:nvPr>
            <p:ph type="body" idx="2"/>
          </p:nvPr>
        </p:nvSpPr>
        <p:spPr>
          <a:xfrm>
            <a:off x="1141411" y="4309919"/>
            <a:ext cx="9906002" cy="1489496"/>
          </a:xfrm>
          <a:prstGeom prst="rect">
            <a:avLst/>
          </a:prstGeom>
          <a:noFill/>
          <a:ln>
            <a:noFill/>
          </a:ln>
        </p:spPr>
        <p:txBody>
          <a:bodyPr spcFirstLastPara="1" wrap="square" lIns="91425" tIns="45700" rIns="91425" bIns="45700" anchor="ctr" anchorCtr="0">
            <a:normAutofit/>
          </a:bodyPr>
          <a:lstStyle>
            <a:lvl1pPr marL="457200" lvl="0" indent="-228600" algn="l">
              <a:lnSpc>
                <a:spcPct val="120000"/>
              </a:lnSpc>
              <a:spcBef>
                <a:spcPts val="1000"/>
              </a:spcBef>
              <a:spcAft>
                <a:spcPts val="0"/>
              </a:spcAft>
              <a:buClr>
                <a:schemeClr val="lt1"/>
              </a:buClr>
              <a:buSzPts val="2250"/>
              <a:buNone/>
              <a:defRPr sz="18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86" name="Google Shape;186;p31"/>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31"/>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31"/>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9" name="Google Shape;189;p31"/>
          <p:cNvSpPr txBox="1"/>
          <p:nvPr/>
        </p:nvSpPr>
        <p:spPr>
          <a:xfrm>
            <a:off x="903512" y="732394"/>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Twentieth Century"/>
              <a:buNone/>
            </a:pPr>
            <a:r>
              <a:rPr lang="en-US" sz="8000" b="0" i="0" u="none" strike="noStrike" cap="none">
                <a:solidFill>
                  <a:schemeClr val="lt1"/>
                </a:solidFill>
                <a:latin typeface="Twentieth Century"/>
                <a:ea typeface="Twentieth Century"/>
                <a:cs typeface="Twentieth Century"/>
                <a:sym typeface="Twentieth Century"/>
              </a:rPr>
              <a:t>“</a:t>
            </a:r>
            <a:endParaRPr/>
          </a:p>
        </p:txBody>
      </p:sp>
      <p:sp>
        <p:nvSpPr>
          <p:cNvPr id="190" name="Google Shape;190;p31"/>
          <p:cNvSpPr txBox="1"/>
          <p:nvPr/>
        </p:nvSpPr>
        <p:spPr>
          <a:xfrm>
            <a:off x="10537370" y="2764972"/>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Twentieth Century"/>
              <a:buNone/>
            </a:pPr>
            <a:r>
              <a:rPr lang="en-US" sz="8000" b="0" i="0" u="none" strike="noStrike" cap="none">
                <a:solidFill>
                  <a:schemeClr val="lt1"/>
                </a:solidFill>
                <a:latin typeface="Twentieth Century"/>
                <a:ea typeface="Twentieth Century"/>
                <a:cs typeface="Twentieth Century"/>
                <a:sym typeface="Twentieth Century"/>
              </a:rPr>
              <a:t>”</a:t>
            </a:r>
            <a:endParaRPr/>
          </a:p>
        </p:txBody>
      </p:sp>
    </p:spTree>
    <p:extLst>
      <p:ext uri="{BB962C8B-B14F-4D97-AF65-F5344CB8AC3E}">
        <p14:creationId xmlns:p14="http://schemas.microsoft.com/office/powerpoint/2010/main" val="33398074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91"/>
        <p:cNvGrpSpPr/>
        <p:nvPr/>
      </p:nvGrpSpPr>
      <p:grpSpPr>
        <a:xfrm>
          <a:off x="0" y="0"/>
          <a:ext cx="0" cy="0"/>
          <a:chOff x="0" y="0"/>
          <a:chExt cx="0" cy="0"/>
        </a:xfrm>
      </p:grpSpPr>
      <p:sp>
        <p:nvSpPr>
          <p:cNvPr id="192" name="Google Shape;192;p32"/>
          <p:cNvSpPr txBox="1">
            <a:spLocks noGrp="1"/>
          </p:cNvSpPr>
          <p:nvPr>
            <p:ph type="title"/>
          </p:nvPr>
        </p:nvSpPr>
        <p:spPr>
          <a:xfrm>
            <a:off x="1141410" y="2134041"/>
            <a:ext cx="9906001" cy="25118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Twentieth Centur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32"/>
          <p:cNvSpPr txBox="1">
            <a:spLocks noGrp="1"/>
          </p:cNvSpPr>
          <p:nvPr>
            <p:ph type="body" idx="1"/>
          </p:nvPr>
        </p:nvSpPr>
        <p:spPr>
          <a:xfrm>
            <a:off x="1141364" y="4657655"/>
            <a:ext cx="9904505" cy="1140644"/>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2250"/>
              <a:buNone/>
              <a:defRPr sz="1800"/>
            </a:lvl1pPr>
            <a:lvl2pPr marL="914400" lvl="1" indent="-228600" algn="l">
              <a:lnSpc>
                <a:spcPct val="120000"/>
              </a:lnSpc>
              <a:spcBef>
                <a:spcPts val="500"/>
              </a:spcBef>
              <a:spcAft>
                <a:spcPts val="0"/>
              </a:spcAft>
              <a:buClr>
                <a:schemeClr val="lt1"/>
              </a:buClr>
              <a:buSzPts val="1750"/>
              <a:buNone/>
              <a:defRPr sz="1400"/>
            </a:lvl2pPr>
            <a:lvl3pPr marL="1371600" lvl="2" indent="-228600" algn="l">
              <a:lnSpc>
                <a:spcPct val="120000"/>
              </a:lnSpc>
              <a:spcBef>
                <a:spcPts val="500"/>
              </a:spcBef>
              <a:spcAft>
                <a:spcPts val="0"/>
              </a:spcAft>
              <a:buClr>
                <a:schemeClr val="lt1"/>
              </a:buClr>
              <a:buSzPts val="1500"/>
              <a:buNone/>
              <a:defRPr sz="1200"/>
            </a:lvl3pPr>
            <a:lvl4pPr marL="1828800" lvl="3" indent="-228600" algn="l">
              <a:lnSpc>
                <a:spcPct val="120000"/>
              </a:lnSpc>
              <a:spcBef>
                <a:spcPts val="500"/>
              </a:spcBef>
              <a:spcAft>
                <a:spcPts val="0"/>
              </a:spcAft>
              <a:buClr>
                <a:schemeClr val="lt1"/>
              </a:buClr>
              <a:buSzPts val="1250"/>
              <a:buNone/>
              <a:defRPr sz="1000"/>
            </a:lvl4pPr>
            <a:lvl5pPr marL="2286000" lvl="4" indent="-228600" algn="l">
              <a:lnSpc>
                <a:spcPct val="120000"/>
              </a:lnSpc>
              <a:spcBef>
                <a:spcPts val="500"/>
              </a:spcBef>
              <a:spcAft>
                <a:spcPts val="0"/>
              </a:spcAft>
              <a:buClr>
                <a:schemeClr val="lt1"/>
              </a:buClr>
              <a:buSzPts val="1250"/>
              <a:buNone/>
              <a:defRPr sz="1000"/>
            </a:lvl5pPr>
            <a:lvl6pPr marL="2743200" lvl="5" indent="-228600" algn="l">
              <a:lnSpc>
                <a:spcPct val="120000"/>
              </a:lnSpc>
              <a:spcBef>
                <a:spcPts val="500"/>
              </a:spcBef>
              <a:spcAft>
                <a:spcPts val="0"/>
              </a:spcAft>
              <a:buClr>
                <a:schemeClr val="lt1"/>
              </a:buClr>
              <a:buSzPts val="1250"/>
              <a:buNone/>
              <a:defRPr sz="1000"/>
            </a:lvl6pPr>
            <a:lvl7pPr marL="3200400" lvl="6" indent="-228600" algn="l">
              <a:lnSpc>
                <a:spcPct val="120000"/>
              </a:lnSpc>
              <a:spcBef>
                <a:spcPts val="500"/>
              </a:spcBef>
              <a:spcAft>
                <a:spcPts val="0"/>
              </a:spcAft>
              <a:buClr>
                <a:schemeClr val="lt1"/>
              </a:buClr>
              <a:buSzPts val="1250"/>
              <a:buNone/>
              <a:defRPr sz="1000"/>
            </a:lvl7pPr>
            <a:lvl8pPr marL="3657600" lvl="7" indent="-228600" algn="l">
              <a:lnSpc>
                <a:spcPct val="120000"/>
              </a:lnSpc>
              <a:spcBef>
                <a:spcPts val="500"/>
              </a:spcBef>
              <a:spcAft>
                <a:spcPts val="0"/>
              </a:spcAft>
              <a:buClr>
                <a:schemeClr val="lt1"/>
              </a:buClr>
              <a:buSzPts val="1250"/>
              <a:buNone/>
              <a:defRPr sz="1000"/>
            </a:lvl8pPr>
            <a:lvl9pPr marL="4114800" lvl="8" indent="-228600" algn="l">
              <a:lnSpc>
                <a:spcPct val="120000"/>
              </a:lnSpc>
              <a:spcBef>
                <a:spcPts val="500"/>
              </a:spcBef>
              <a:spcAft>
                <a:spcPts val="0"/>
              </a:spcAft>
              <a:buClr>
                <a:schemeClr val="lt1"/>
              </a:buClr>
              <a:buSzPts val="1250"/>
              <a:buNone/>
              <a:defRPr sz="1000"/>
            </a:lvl9pPr>
          </a:lstStyle>
          <a:p>
            <a:endParaRPr/>
          </a:p>
        </p:txBody>
      </p:sp>
      <p:sp>
        <p:nvSpPr>
          <p:cNvPr id="194" name="Google Shape;194;p32"/>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32"/>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32"/>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3081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542C-065B-444B-A3BE-F296F7C1D502}"/>
              </a:ext>
            </a:extLst>
          </p:cNvPr>
          <p:cNvSpPr>
            <a:spLocks noGrp="1"/>
          </p:cNvSpPr>
          <p:nvPr>
            <p:ph type="title"/>
          </p:nvPr>
        </p:nvSpPr>
        <p:spPr/>
        <p:txBody>
          <a:bodyPr/>
          <a:lstStyle>
            <a:lvl1pPr algn="ct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1345392-8DEA-2049-9E42-43946D1A70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441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97"/>
        <p:cNvGrpSpPr/>
        <p:nvPr/>
      </p:nvGrpSpPr>
      <p:grpSpPr>
        <a:xfrm>
          <a:off x="0" y="0"/>
          <a:ext cx="0" cy="0"/>
          <a:chOff x="0" y="0"/>
          <a:chExt cx="0" cy="0"/>
        </a:xfrm>
      </p:grpSpPr>
      <p:sp>
        <p:nvSpPr>
          <p:cNvPr id="198" name="Google Shape;198;p33"/>
          <p:cNvSpPr txBox="1">
            <a:spLocks noGrp="1"/>
          </p:cNvSpPr>
          <p:nvPr>
            <p:ph type="title"/>
          </p:nvPr>
        </p:nvSpPr>
        <p:spPr>
          <a:xfrm>
            <a:off x="1141413" y="609600"/>
            <a:ext cx="9905998" cy="1905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33"/>
          <p:cNvSpPr txBox="1">
            <a:spLocks noGrp="1"/>
          </p:cNvSpPr>
          <p:nvPr>
            <p:ph type="body" idx="1"/>
          </p:nvPr>
        </p:nvSpPr>
        <p:spPr>
          <a:xfrm>
            <a:off x="1141410" y="2674463"/>
            <a:ext cx="3196899" cy="685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200" name="Google Shape;200;p33"/>
          <p:cNvSpPr txBox="1">
            <a:spLocks noGrp="1"/>
          </p:cNvSpPr>
          <p:nvPr>
            <p:ph type="body" idx="2"/>
          </p:nvPr>
        </p:nvSpPr>
        <p:spPr>
          <a:xfrm>
            <a:off x="1127918" y="3360263"/>
            <a:ext cx="3208735" cy="243093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201" name="Google Shape;201;p33"/>
          <p:cNvSpPr txBox="1">
            <a:spLocks noGrp="1"/>
          </p:cNvSpPr>
          <p:nvPr>
            <p:ph type="body" idx="3"/>
          </p:nvPr>
        </p:nvSpPr>
        <p:spPr>
          <a:xfrm>
            <a:off x="4514766" y="2677635"/>
            <a:ext cx="3184385" cy="685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202" name="Google Shape;202;p33"/>
          <p:cNvSpPr txBox="1">
            <a:spLocks noGrp="1"/>
          </p:cNvSpPr>
          <p:nvPr>
            <p:ph type="body" idx="4"/>
          </p:nvPr>
        </p:nvSpPr>
        <p:spPr>
          <a:xfrm>
            <a:off x="4504213" y="3363435"/>
            <a:ext cx="3195830" cy="243093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203" name="Google Shape;203;p33"/>
          <p:cNvSpPr txBox="1">
            <a:spLocks noGrp="1"/>
          </p:cNvSpPr>
          <p:nvPr>
            <p:ph type="body" idx="5"/>
          </p:nvPr>
        </p:nvSpPr>
        <p:spPr>
          <a:xfrm>
            <a:off x="7852442" y="2674463"/>
            <a:ext cx="3194968" cy="685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3000"/>
              <a:buNone/>
              <a:defRPr sz="24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204" name="Google Shape;204;p33"/>
          <p:cNvSpPr txBox="1">
            <a:spLocks noGrp="1"/>
          </p:cNvSpPr>
          <p:nvPr>
            <p:ph type="body" idx="6"/>
          </p:nvPr>
        </p:nvSpPr>
        <p:spPr>
          <a:xfrm>
            <a:off x="7852442" y="3360263"/>
            <a:ext cx="3194968" cy="243093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205" name="Google Shape;205;p33"/>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33"/>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33"/>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006546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208"/>
        <p:cNvGrpSpPr/>
        <p:nvPr/>
      </p:nvGrpSpPr>
      <p:grpSpPr>
        <a:xfrm>
          <a:off x="0" y="0"/>
          <a:ext cx="0" cy="0"/>
          <a:chOff x="0" y="0"/>
          <a:chExt cx="0" cy="0"/>
        </a:xfrm>
      </p:grpSpPr>
      <p:sp>
        <p:nvSpPr>
          <p:cNvPr id="209" name="Google Shape;209;p34"/>
          <p:cNvSpPr txBox="1">
            <a:spLocks noGrp="1"/>
          </p:cNvSpPr>
          <p:nvPr>
            <p:ph type="title"/>
          </p:nvPr>
        </p:nvSpPr>
        <p:spPr>
          <a:xfrm>
            <a:off x="1141411" y="609600"/>
            <a:ext cx="9905999" cy="1905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34"/>
          <p:cNvSpPr txBox="1">
            <a:spLocks noGrp="1"/>
          </p:cNvSpPr>
          <p:nvPr>
            <p:ph type="body" idx="1"/>
          </p:nvPr>
        </p:nvSpPr>
        <p:spPr>
          <a:xfrm>
            <a:off x="1141413" y="4404596"/>
            <a:ext cx="3195240"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500"/>
              <a:buNone/>
              <a:defRPr sz="20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211" name="Google Shape;211;p34"/>
          <p:cNvSpPr>
            <a:spLocks noGrp="1"/>
          </p:cNvSpPr>
          <p:nvPr>
            <p:ph type="pic" idx="2"/>
          </p:nvPr>
        </p:nvSpPr>
        <p:spPr>
          <a:xfrm>
            <a:off x="1141413" y="2666998"/>
            <a:ext cx="3195240" cy="1524000"/>
          </a:xfrm>
          <a:prstGeom prst="round2DiagRect">
            <a:avLst>
              <a:gd name="adj1" fmla="val 16667"/>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sp>
      <p:sp>
        <p:nvSpPr>
          <p:cNvPr id="212" name="Google Shape;212;p34"/>
          <p:cNvSpPr txBox="1">
            <a:spLocks noGrp="1"/>
          </p:cNvSpPr>
          <p:nvPr>
            <p:ph type="body" idx="3"/>
          </p:nvPr>
        </p:nvSpPr>
        <p:spPr>
          <a:xfrm>
            <a:off x="1141413" y="4980858"/>
            <a:ext cx="3195240" cy="817843"/>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213" name="Google Shape;213;p34"/>
          <p:cNvSpPr txBox="1">
            <a:spLocks noGrp="1"/>
          </p:cNvSpPr>
          <p:nvPr>
            <p:ph type="body" idx="4"/>
          </p:nvPr>
        </p:nvSpPr>
        <p:spPr>
          <a:xfrm>
            <a:off x="4489053" y="4404596"/>
            <a:ext cx="3200400"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500"/>
              <a:buNone/>
              <a:defRPr sz="20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214" name="Google Shape;214;p34"/>
          <p:cNvSpPr>
            <a:spLocks noGrp="1"/>
          </p:cNvSpPr>
          <p:nvPr>
            <p:ph type="pic" idx="5"/>
          </p:nvPr>
        </p:nvSpPr>
        <p:spPr>
          <a:xfrm>
            <a:off x="4489053" y="2666998"/>
            <a:ext cx="3198940" cy="1524000"/>
          </a:xfrm>
          <a:prstGeom prst="round2DiagRect">
            <a:avLst>
              <a:gd name="adj1" fmla="val 16667"/>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sp>
      <p:sp>
        <p:nvSpPr>
          <p:cNvPr id="215" name="Google Shape;215;p34"/>
          <p:cNvSpPr txBox="1">
            <a:spLocks noGrp="1"/>
          </p:cNvSpPr>
          <p:nvPr>
            <p:ph type="body" idx="6"/>
          </p:nvPr>
        </p:nvSpPr>
        <p:spPr>
          <a:xfrm>
            <a:off x="4487593" y="4980857"/>
            <a:ext cx="3200400" cy="810342"/>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216" name="Google Shape;216;p34"/>
          <p:cNvSpPr txBox="1">
            <a:spLocks noGrp="1"/>
          </p:cNvSpPr>
          <p:nvPr>
            <p:ph type="body" idx="7"/>
          </p:nvPr>
        </p:nvSpPr>
        <p:spPr>
          <a:xfrm>
            <a:off x="7852567" y="4404595"/>
            <a:ext cx="3190741"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500"/>
              <a:buNone/>
              <a:defRPr sz="2000" b="0" cap="none">
                <a:solidFill>
                  <a:schemeClr val="lt1"/>
                </a:solidFill>
              </a:defRPr>
            </a:lvl1pPr>
            <a:lvl2pPr marL="914400" lvl="1" indent="-228600" algn="l">
              <a:lnSpc>
                <a:spcPct val="120000"/>
              </a:lnSpc>
              <a:spcBef>
                <a:spcPts val="500"/>
              </a:spcBef>
              <a:spcAft>
                <a:spcPts val="0"/>
              </a:spcAft>
              <a:buClr>
                <a:schemeClr val="lt1"/>
              </a:buClr>
              <a:buSzPts val="2500"/>
              <a:buNone/>
              <a:defRPr sz="2000" b="1"/>
            </a:lvl2pPr>
            <a:lvl3pPr marL="1371600" lvl="2" indent="-228600" algn="l">
              <a:lnSpc>
                <a:spcPct val="120000"/>
              </a:lnSpc>
              <a:spcBef>
                <a:spcPts val="500"/>
              </a:spcBef>
              <a:spcAft>
                <a:spcPts val="0"/>
              </a:spcAft>
              <a:buClr>
                <a:schemeClr val="lt1"/>
              </a:buClr>
              <a:buSzPts val="2250"/>
              <a:buNone/>
              <a:defRPr sz="1800" b="1"/>
            </a:lvl3pPr>
            <a:lvl4pPr marL="1828800" lvl="3" indent="-228600" algn="l">
              <a:lnSpc>
                <a:spcPct val="120000"/>
              </a:lnSpc>
              <a:spcBef>
                <a:spcPts val="500"/>
              </a:spcBef>
              <a:spcAft>
                <a:spcPts val="0"/>
              </a:spcAft>
              <a:buClr>
                <a:schemeClr val="lt1"/>
              </a:buClr>
              <a:buSzPts val="2000"/>
              <a:buNone/>
              <a:defRPr sz="1600" b="1"/>
            </a:lvl4pPr>
            <a:lvl5pPr marL="2286000" lvl="4" indent="-228600" algn="l">
              <a:lnSpc>
                <a:spcPct val="120000"/>
              </a:lnSpc>
              <a:spcBef>
                <a:spcPts val="500"/>
              </a:spcBef>
              <a:spcAft>
                <a:spcPts val="0"/>
              </a:spcAft>
              <a:buClr>
                <a:schemeClr val="lt1"/>
              </a:buClr>
              <a:buSzPts val="2000"/>
              <a:buNone/>
              <a:defRPr sz="1600" b="1"/>
            </a:lvl5pPr>
            <a:lvl6pPr marL="2743200" lvl="5" indent="-228600" algn="l">
              <a:lnSpc>
                <a:spcPct val="120000"/>
              </a:lnSpc>
              <a:spcBef>
                <a:spcPts val="500"/>
              </a:spcBef>
              <a:spcAft>
                <a:spcPts val="0"/>
              </a:spcAft>
              <a:buClr>
                <a:schemeClr val="lt1"/>
              </a:buClr>
              <a:buSzPts val="2000"/>
              <a:buNone/>
              <a:defRPr sz="1600" b="1"/>
            </a:lvl6pPr>
            <a:lvl7pPr marL="3200400" lvl="6" indent="-228600" algn="l">
              <a:lnSpc>
                <a:spcPct val="120000"/>
              </a:lnSpc>
              <a:spcBef>
                <a:spcPts val="500"/>
              </a:spcBef>
              <a:spcAft>
                <a:spcPts val="0"/>
              </a:spcAft>
              <a:buClr>
                <a:schemeClr val="lt1"/>
              </a:buClr>
              <a:buSzPts val="2000"/>
              <a:buNone/>
              <a:defRPr sz="1600" b="1"/>
            </a:lvl7pPr>
            <a:lvl8pPr marL="3657600" lvl="7" indent="-228600" algn="l">
              <a:lnSpc>
                <a:spcPct val="120000"/>
              </a:lnSpc>
              <a:spcBef>
                <a:spcPts val="500"/>
              </a:spcBef>
              <a:spcAft>
                <a:spcPts val="0"/>
              </a:spcAft>
              <a:buClr>
                <a:schemeClr val="lt1"/>
              </a:buClr>
              <a:buSzPts val="2000"/>
              <a:buNone/>
              <a:defRPr sz="1600" b="1"/>
            </a:lvl8pPr>
            <a:lvl9pPr marL="4114800" lvl="8" indent="-228600" algn="l">
              <a:lnSpc>
                <a:spcPct val="120000"/>
              </a:lnSpc>
              <a:spcBef>
                <a:spcPts val="500"/>
              </a:spcBef>
              <a:spcAft>
                <a:spcPts val="0"/>
              </a:spcAft>
              <a:buClr>
                <a:schemeClr val="lt1"/>
              </a:buClr>
              <a:buSzPts val="2000"/>
              <a:buNone/>
              <a:defRPr sz="1600" b="1"/>
            </a:lvl9pPr>
          </a:lstStyle>
          <a:p>
            <a:endParaRPr/>
          </a:p>
        </p:txBody>
      </p:sp>
      <p:sp>
        <p:nvSpPr>
          <p:cNvPr id="217" name="Google Shape;217;p34"/>
          <p:cNvSpPr>
            <a:spLocks noGrp="1"/>
          </p:cNvSpPr>
          <p:nvPr>
            <p:ph type="pic" idx="8"/>
          </p:nvPr>
        </p:nvSpPr>
        <p:spPr>
          <a:xfrm>
            <a:off x="7852442" y="2666998"/>
            <a:ext cx="3194969" cy="1524000"/>
          </a:xfrm>
          <a:prstGeom prst="round2DiagRect">
            <a:avLst>
              <a:gd name="adj1" fmla="val 16667"/>
              <a:gd name="adj2" fmla="val 0"/>
            </a:avLst>
          </a:prstGeom>
          <a:noFill/>
          <a:ln w="19050" cap="sq" cmpd="sng">
            <a:solidFill>
              <a:srgbClr val="B3FFFF">
                <a:alpha val="60000"/>
              </a:srgbClr>
            </a:solidFill>
            <a:prstDash val="solid"/>
            <a:miter lim="800000"/>
            <a:headEnd type="none" w="sm" len="sm"/>
            <a:tailEnd type="none" w="sm" len="sm"/>
          </a:ln>
          <a:effectLst>
            <a:outerShdw blurRad="88900" dist="38100" dir="5400000" algn="t" rotWithShape="0">
              <a:srgbClr val="000000">
                <a:alpha val="40000"/>
              </a:srgbClr>
            </a:outerShdw>
          </a:effectLst>
        </p:spPr>
      </p:sp>
      <p:sp>
        <p:nvSpPr>
          <p:cNvPr id="218" name="Google Shape;218;p34"/>
          <p:cNvSpPr txBox="1">
            <a:spLocks noGrp="1"/>
          </p:cNvSpPr>
          <p:nvPr>
            <p:ph type="body" idx="9"/>
          </p:nvPr>
        </p:nvSpPr>
        <p:spPr>
          <a:xfrm>
            <a:off x="7852442" y="4980854"/>
            <a:ext cx="3194968" cy="810345"/>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750"/>
              <a:buNone/>
              <a:defRPr sz="1400"/>
            </a:lvl1pPr>
            <a:lvl2pPr marL="914400" lvl="1" indent="-228600" algn="l">
              <a:lnSpc>
                <a:spcPct val="120000"/>
              </a:lnSpc>
              <a:spcBef>
                <a:spcPts val="500"/>
              </a:spcBef>
              <a:spcAft>
                <a:spcPts val="0"/>
              </a:spcAft>
              <a:buClr>
                <a:schemeClr val="lt1"/>
              </a:buClr>
              <a:buSzPts val="1500"/>
              <a:buNone/>
              <a:defRPr sz="1200"/>
            </a:lvl2pPr>
            <a:lvl3pPr marL="1371600" lvl="2" indent="-228600" algn="l">
              <a:lnSpc>
                <a:spcPct val="120000"/>
              </a:lnSpc>
              <a:spcBef>
                <a:spcPts val="500"/>
              </a:spcBef>
              <a:spcAft>
                <a:spcPts val="0"/>
              </a:spcAft>
              <a:buClr>
                <a:schemeClr val="lt1"/>
              </a:buClr>
              <a:buSzPts val="1250"/>
              <a:buNone/>
              <a:defRPr sz="1000"/>
            </a:lvl3pPr>
            <a:lvl4pPr marL="1828800" lvl="3" indent="-228600" algn="l">
              <a:lnSpc>
                <a:spcPct val="120000"/>
              </a:lnSpc>
              <a:spcBef>
                <a:spcPts val="500"/>
              </a:spcBef>
              <a:spcAft>
                <a:spcPts val="0"/>
              </a:spcAft>
              <a:buClr>
                <a:schemeClr val="lt1"/>
              </a:buClr>
              <a:buSzPts val="1125"/>
              <a:buNone/>
              <a:defRPr sz="900"/>
            </a:lvl4pPr>
            <a:lvl5pPr marL="2286000" lvl="4" indent="-228600" algn="l">
              <a:lnSpc>
                <a:spcPct val="120000"/>
              </a:lnSpc>
              <a:spcBef>
                <a:spcPts val="500"/>
              </a:spcBef>
              <a:spcAft>
                <a:spcPts val="0"/>
              </a:spcAft>
              <a:buClr>
                <a:schemeClr val="lt1"/>
              </a:buClr>
              <a:buSzPts val="1125"/>
              <a:buNone/>
              <a:defRPr sz="900"/>
            </a:lvl5pPr>
            <a:lvl6pPr marL="2743200" lvl="5" indent="-228600" algn="l">
              <a:lnSpc>
                <a:spcPct val="120000"/>
              </a:lnSpc>
              <a:spcBef>
                <a:spcPts val="500"/>
              </a:spcBef>
              <a:spcAft>
                <a:spcPts val="0"/>
              </a:spcAft>
              <a:buClr>
                <a:schemeClr val="lt1"/>
              </a:buClr>
              <a:buSzPts val="1125"/>
              <a:buNone/>
              <a:defRPr sz="900"/>
            </a:lvl6pPr>
            <a:lvl7pPr marL="3200400" lvl="6" indent="-228600" algn="l">
              <a:lnSpc>
                <a:spcPct val="120000"/>
              </a:lnSpc>
              <a:spcBef>
                <a:spcPts val="500"/>
              </a:spcBef>
              <a:spcAft>
                <a:spcPts val="0"/>
              </a:spcAft>
              <a:buClr>
                <a:schemeClr val="lt1"/>
              </a:buClr>
              <a:buSzPts val="1125"/>
              <a:buNone/>
              <a:defRPr sz="900"/>
            </a:lvl7pPr>
            <a:lvl8pPr marL="3657600" lvl="7" indent="-228600" algn="l">
              <a:lnSpc>
                <a:spcPct val="120000"/>
              </a:lnSpc>
              <a:spcBef>
                <a:spcPts val="500"/>
              </a:spcBef>
              <a:spcAft>
                <a:spcPts val="0"/>
              </a:spcAft>
              <a:buClr>
                <a:schemeClr val="lt1"/>
              </a:buClr>
              <a:buSzPts val="1125"/>
              <a:buNone/>
              <a:defRPr sz="900"/>
            </a:lvl8pPr>
            <a:lvl9pPr marL="4114800" lvl="8" indent="-228600" algn="l">
              <a:lnSpc>
                <a:spcPct val="120000"/>
              </a:lnSpc>
              <a:spcBef>
                <a:spcPts val="500"/>
              </a:spcBef>
              <a:spcAft>
                <a:spcPts val="0"/>
              </a:spcAft>
              <a:buClr>
                <a:schemeClr val="lt1"/>
              </a:buClr>
              <a:buSzPts val="1125"/>
              <a:buNone/>
              <a:defRPr sz="900"/>
            </a:lvl9pPr>
          </a:lstStyle>
          <a:p>
            <a:endParaRPr/>
          </a:p>
        </p:txBody>
      </p:sp>
      <p:sp>
        <p:nvSpPr>
          <p:cNvPr id="219" name="Google Shape;219;p34"/>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34"/>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34"/>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5684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22"/>
        <p:cNvGrpSpPr/>
        <p:nvPr/>
      </p:nvGrpSpPr>
      <p:grpSpPr>
        <a:xfrm>
          <a:off x="0" y="0"/>
          <a:ext cx="0" cy="0"/>
          <a:chOff x="0" y="0"/>
          <a:chExt cx="0" cy="0"/>
        </a:xfrm>
      </p:grpSpPr>
      <p:sp>
        <p:nvSpPr>
          <p:cNvPr id="223" name="Google Shape;223;p35"/>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35"/>
          <p:cNvSpPr txBox="1">
            <a:spLocks noGrp="1"/>
          </p:cNvSpPr>
          <p:nvPr>
            <p:ph type="body" idx="1"/>
          </p:nvPr>
        </p:nvSpPr>
        <p:spPr>
          <a:xfrm rot="5400000">
            <a:off x="4323555" y="-932655"/>
            <a:ext cx="3541714" cy="9905999"/>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225" name="Google Shape;225;p35"/>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35"/>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35"/>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581437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28"/>
        <p:cNvGrpSpPr/>
        <p:nvPr/>
      </p:nvGrpSpPr>
      <p:grpSpPr>
        <a:xfrm>
          <a:off x="0" y="0"/>
          <a:ext cx="0" cy="0"/>
          <a:chOff x="0" y="0"/>
          <a:chExt cx="0" cy="0"/>
        </a:xfrm>
      </p:grpSpPr>
      <p:sp>
        <p:nvSpPr>
          <p:cNvPr id="229" name="Google Shape;229;p36"/>
          <p:cNvSpPr txBox="1">
            <a:spLocks noGrp="1"/>
          </p:cNvSpPr>
          <p:nvPr>
            <p:ph type="title"/>
          </p:nvPr>
        </p:nvSpPr>
        <p:spPr>
          <a:xfrm rot="5400000">
            <a:off x="7454105" y="2197894"/>
            <a:ext cx="5181601" cy="200501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36"/>
          <p:cNvSpPr txBox="1">
            <a:spLocks noGrp="1"/>
          </p:cNvSpPr>
          <p:nvPr>
            <p:ph type="body" idx="1"/>
          </p:nvPr>
        </p:nvSpPr>
        <p:spPr>
          <a:xfrm rot="5400000">
            <a:off x="2424905" y="-673895"/>
            <a:ext cx="5181601" cy="7748590"/>
          </a:xfrm>
          <a:prstGeom prst="rect">
            <a:avLst/>
          </a:prstGeom>
          <a:noFill/>
          <a:ln>
            <a:noFill/>
          </a:ln>
        </p:spPr>
        <p:txBody>
          <a:bodyPr spcFirstLastPara="1" wrap="square" lIns="91425" tIns="45700" rIns="91425" bIns="45700" anchor="t" anchorCtr="0">
            <a:normAutofit/>
          </a:bodyPr>
          <a:lstStyle>
            <a:lvl1pPr marL="457200" lvl="0" indent="-371475" algn="l">
              <a:lnSpc>
                <a:spcPct val="120000"/>
              </a:lnSpc>
              <a:spcBef>
                <a:spcPts val="1000"/>
              </a:spcBef>
              <a:spcAft>
                <a:spcPts val="0"/>
              </a:spcAft>
              <a:buClr>
                <a:schemeClr val="lt1"/>
              </a:buClr>
              <a:buSzPts val="2250"/>
              <a:buChar char="•"/>
              <a:defRPr/>
            </a:lvl1pPr>
            <a:lvl2pPr marL="914400" lvl="1" indent="-371475" algn="l">
              <a:lnSpc>
                <a:spcPct val="120000"/>
              </a:lnSpc>
              <a:spcBef>
                <a:spcPts val="500"/>
              </a:spcBef>
              <a:spcAft>
                <a:spcPts val="0"/>
              </a:spcAft>
              <a:buClr>
                <a:schemeClr val="lt1"/>
              </a:buClr>
              <a:buSzPts val="2250"/>
              <a:buChar char="•"/>
              <a:defRPr/>
            </a:lvl2pPr>
            <a:lvl3pPr marL="1371600" lvl="2" indent="-371475" algn="l">
              <a:lnSpc>
                <a:spcPct val="120000"/>
              </a:lnSpc>
              <a:spcBef>
                <a:spcPts val="500"/>
              </a:spcBef>
              <a:spcAft>
                <a:spcPts val="0"/>
              </a:spcAft>
              <a:buClr>
                <a:schemeClr val="lt1"/>
              </a:buClr>
              <a:buSzPts val="2250"/>
              <a:buChar char="•"/>
              <a:defRPr/>
            </a:lvl3pPr>
            <a:lvl4pPr marL="1828800" lvl="3" indent="-371475" algn="l">
              <a:lnSpc>
                <a:spcPct val="120000"/>
              </a:lnSpc>
              <a:spcBef>
                <a:spcPts val="500"/>
              </a:spcBef>
              <a:spcAft>
                <a:spcPts val="0"/>
              </a:spcAft>
              <a:buClr>
                <a:schemeClr val="lt1"/>
              </a:buClr>
              <a:buSzPts val="2250"/>
              <a:buChar char="•"/>
              <a:defRPr/>
            </a:lvl4pPr>
            <a:lvl5pPr marL="2286000" lvl="4" indent="-371475" algn="l">
              <a:lnSpc>
                <a:spcPct val="120000"/>
              </a:lnSpc>
              <a:spcBef>
                <a:spcPts val="500"/>
              </a:spcBef>
              <a:spcAft>
                <a:spcPts val="0"/>
              </a:spcAft>
              <a:buClr>
                <a:schemeClr val="lt1"/>
              </a:buClr>
              <a:buSzPts val="2250"/>
              <a:buChar char="•"/>
              <a:defRPr/>
            </a:lvl5pPr>
            <a:lvl6pPr marL="2743200" lvl="5" indent="-371475" algn="l">
              <a:lnSpc>
                <a:spcPct val="120000"/>
              </a:lnSpc>
              <a:spcBef>
                <a:spcPts val="500"/>
              </a:spcBef>
              <a:spcAft>
                <a:spcPts val="0"/>
              </a:spcAft>
              <a:buClr>
                <a:schemeClr val="lt1"/>
              </a:buClr>
              <a:buSzPts val="2250"/>
              <a:buChar char="•"/>
              <a:defRPr/>
            </a:lvl6pPr>
            <a:lvl7pPr marL="3200400" lvl="6" indent="-371475" algn="l">
              <a:lnSpc>
                <a:spcPct val="120000"/>
              </a:lnSpc>
              <a:spcBef>
                <a:spcPts val="500"/>
              </a:spcBef>
              <a:spcAft>
                <a:spcPts val="0"/>
              </a:spcAft>
              <a:buClr>
                <a:schemeClr val="lt1"/>
              </a:buClr>
              <a:buSzPts val="2250"/>
              <a:buChar char="•"/>
              <a:defRPr/>
            </a:lvl7pPr>
            <a:lvl8pPr marL="3657600" lvl="7" indent="-371475" algn="l">
              <a:lnSpc>
                <a:spcPct val="120000"/>
              </a:lnSpc>
              <a:spcBef>
                <a:spcPts val="500"/>
              </a:spcBef>
              <a:spcAft>
                <a:spcPts val="0"/>
              </a:spcAft>
              <a:buClr>
                <a:schemeClr val="lt1"/>
              </a:buClr>
              <a:buSzPts val="2250"/>
              <a:buChar char="•"/>
              <a:defRPr/>
            </a:lvl8pPr>
            <a:lvl9pPr marL="4114800" lvl="8" indent="-371475" algn="l">
              <a:lnSpc>
                <a:spcPct val="120000"/>
              </a:lnSpc>
              <a:spcBef>
                <a:spcPts val="500"/>
              </a:spcBef>
              <a:spcAft>
                <a:spcPts val="0"/>
              </a:spcAft>
              <a:buClr>
                <a:schemeClr val="lt1"/>
              </a:buClr>
              <a:buSzPts val="2250"/>
              <a:buChar char="•"/>
              <a:defRPr/>
            </a:lvl9pPr>
          </a:lstStyle>
          <a:p>
            <a:endParaRPr/>
          </a:p>
        </p:txBody>
      </p:sp>
      <p:sp>
        <p:nvSpPr>
          <p:cNvPr id="231" name="Google Shape;231;p36"/>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36"/>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36"/>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65256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86177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43858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940677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0" y="1"/>
            <a:ext cx="12192000" cy="574644"/>
          </a:xfrm>
        </p:spPr>
        <p:txBody>
          <a:bodyPr lIns="0" tIns="0" rIns="0" bIns="0"/>
          <a:lstStyle>
            <a:lvl1pPr>
              <a:defRPr sz="3734" b="1"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677333" y="1886364"/>
            <a:ext cx="6172200" cy="292388"/>
          </a:xfrm>
        </p:spPr>
        <p:txBody>
          <a:bodyPr lIns="0" tIns="0" rIns="0" bIns="0"/>
          <a:lstStyle>
            <a:lvl1pPr>
              <a:defRPr sz="1900" b="0" i="0">
                <a:solidFill>
                  <a:srgbClr val="D9D9D9"/>
                </a:solidFill>
                <a:latin typeface="Lucida Sans Unicode"/>
                <a:cs typeface="Lucida Sans Unicod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42452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3027257"/>
          </a:xfrm>
          <a:custGeom>
            <a:avLst/>
            <a:gdLst/>
            <a:ahLst/>
            <a:cxnLst/>
            <a:rect l="l" t="t" r="r" b="b"/>
            <a:pathLst>
              <a:path w="18288000" h="4540885">
                <a:moveTo>
                  <a:pt x="18287999" y="4540745"/>
                </a:moveTo>
                <a:lnTo>
                  <a:pt x="0" y="4540745"/>
                </a:lnTo>
                <a:lnTo>
                  <a:pt x="0" y="0"/>
                </a:lnTo>
                <a:lnTo>
                  <a:pt x="18287999" y="0"/>
                </a:lnTo>
                <a:lnTo>
                  <a:pt x="18287999" y="4540745"/>
                </a:lnTo>
                <a:close/>
              </a:path>
            </a:pathLst>
          </a:custGeom>
          <a:solidFill>
            <a:srgbClr val="071B41"/>
          </a:solidFill>
        </p:spPr>
        <p:txBody>
          <a:bodyPr wrap="square" lIns="0" tIns="0" rIns="0" bIns="0" rtlCol="0"/>
          <a:lstStyle/>
          <a:p>
            <a:endParaRPr sz="1200"/>
          </a:p>
        </p:txBody>
      </p:sp>
      <p:pic>
        <p:nvPicPr>
          <p:cNvPr id="17" name="bg object 17"/>
          <p:cNvPicPr/>
          <p:nvPr/>
        </p:nvPicPr>
        <p:blipFill>
          <a:blip r:embed="rId2" cstate="print"/>
          <a:stretch>
            <a:fillRect/>
          </a:stretch>
        </p:blipFill>
        <p:spPr>
          <a:xfrm>
            <a:off x="9212423" y="455652"/>
            <a:ext cx="2979576" cy="3352800"/>
          </a:xfrm>
          <a:prstGeom prst="rect">
            <a:avLst/>
          </a:prstGeom>
        </p:spPr>
      </p:pic>
      <p:sp>
        <p:nvSpPr>
          <p:cNvPr id="18" name="bg object 18"/>
          <p:cNvSpPr/>
          <p:nvPr/>
        </p:nvSpPr>
        <p:spPr>
          <a:xfrm>
            <a:off x="0" y="2837162"/>
            <a:ext cx="4141893" cy="193040"/>
          </a:xfrm>
          <a:custGeom>
            <a:avLst/>
            <a:gdLst/>
            <a:ahLst/>
            <a:cxnLst/>
            <a:rect l="l" t="t" r="r" b="b"/>
            <a:pathLst>
              <a:path w="6212840" h="289560">
                <a:moveTo>
                  <a:pt x="6212383" y="289321"/>
                </a:moveTo>
                <a:lnTo>
                  <a:pt x="0" y="289321"/>
                </a:lnTo>
                <a:lnTo>
                  <a:pt x="0" y="0"/>
                </a:lnTo>
                <a:lnTo>
                  <a:pt x="6212383" y="0"/>
                </a:lnTo>
                <a:lnTo>
                  <a:pt x="6212383" y="289321"/>
                </a:lnTo>
                <a:close/>
              </a:path>
            </a:pathLst>
          </a:custGeom>
          <a:solidFill>
            <a:srgbClr val="3CCAB0"/>
          </a:solidFill>
        </p:spPr>
        <p:txBody>
          <a:bodyPr wrap="square" lIns="0" tIns="0" rIns="0" bIns="0" rtlCol="0"/>
          <a:lstStyle/>
          <a:p>
            <a:endParaRPr sz="1200"/>
          </a:p>
        </p:txBody>
      </p:sp>
      <p:sp>
        <p:nvSpPr>
          <p:cNvPr id="19" name="bg object 19"/>
          <p:cNvSpPr/>
          <p:nvPr/>
        </p:nvSpPr>
        <p:spPr>
          <a:xfrm>
            <a:off x="685799" y="407295"/>
            <a:ext cx="10820400" cy="0"/>
          </a:xfrm>
          <a:custGeom>
            <a:avLst/>
            <a:gdLst/>
            <a:ahLst/>
            <a:cxnLst/>
            <a:rect l="l" t="t" r="r" b="b"/>
            <a:pathLst>
              <a:path w="16230600">
                <a:moveTo>
                  <a:pt x="0" y="0"/>
                </a:moveTo>
                <a:lnTo>
                  <a:pt x="16230598" y="0"/>
                </a:lnTo>
              </a:path>
            </a:pathLst>
          </a:custGeom>
          <a:ln w="19049">
            <a:solidFill>
              <a:srgbClr val="D9D9D9"/>
            </a:solidFill>
          </a:ln>
        </p:spPr>
        <p:txBody>
          <a:bodyPr wrap="square" lIns="0" tIns="0" rIns="0" bIns="0" rtlCol="0"/>
          <a:lstStyle/>
          <a:p>
            <a:endParaRPr sz="1200"/>
          </a:p>
        </p:txBody>
      </p:sp>
      <p:pic>
        <p:nvPicPr>
          <p:cNvPr id="20" name="bg object 20"/>
          <p:cNvPicPr/>
          <p:nvPr/>
        </p:nvPicPr>
        <p:blipFill>
          <a:blip r:embed="rId3" cstate="print"/>
          <a:stretch>
            <a:fillRect/>
          </a:stretch>
        </p:blipFill>
        <p:spPr>
          <a:xfrm>
            <a:off x="6823288" y="3958739"/>
            <a:ext cx="3727449" cy="2409938"/>
          </a:xfrm>
          <a:prstGeom prst="rect">
            <a:avLst/>
          </a:prstGeom>
        </p:spPr>
      </p:pic>
      <p:sp>
        <p:nvSpPr>
          <p:cNvPr id="2" name="Holder 2"/>
          <p:cNvSpPr>
            <a:spLocks noGrp="1"/>
          </p:cNvSpPr>
          <p:nvPr>
            <p:ph type="title"/>
          </p:nvPr>
        </p:nvSpPr>
        <p:spPr>
          <a:xfrm>
            <a:off x="0" y="1"/>
            <a:ext cx="12192000" cy="574644"/>
          </a:xfrm>
        </p:spPr>
        <p:txBody>
          <a:bodyPr lIns="0" tIns="0" rIns="0" bIns="0"/>
          <a:lstStyle>
            <a:lvl1pPr>
              <a:defRPr sz="3734" b="1" i="0">
                <a:solidFill>
                  <a:schemeClr val="bg1"/>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3858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3858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841476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0" y="1"/>
            <a:ext cx="12192000" cy="574644"/>
          </a:xfrm>
        </p:spPr>
        <p:txBody>
          <a:bodyPr lIns="0" tIns="0" rIns="0" bIns="0"/>
          <a:lstStyle>
            <a:lvl1pPr>
              <a:defRPr sz="3734" b="1"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510939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619193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75843" y="5957315"/>
            <a:ext cx="11590020" cy="763524"/>
          </a:xfrm>
          <a:prstGeom prst="rect">
            <a:avLst/>
          </a:prstGeom>
        </p:spPr>
      </p:pic>
      <p:pic>
        <p:nvPicPr>
          <p:cNvPr id="17" name="bg object 17"/>
          <p:cNvPicPr/>
          <p:nvPr/>
        </p:nvPicPr>
        <p:blipFill>
          <a:blip r:embed="rId3" cstate="print"/>
          <a:stretch>
            <a:fillRect/>
          </a:stretch>
        </p:blipFill>
        <p:spPr>
          <a:xfrm>
            <a:off x="275843" y="378387"/>
            <a:ext cx="11640311" cy="1168037"/>
          </a:xfrm>
          <a:prstGeom prst="rect">
            <a:avLst/>
          </a:prstGeom>
        </p:spPr>
      </p:pic>
      <p:pic>
        <p:nvPicPr>
          <p:cNvPr id="18" name="bg object 18"/>
          <p:cNvPicPr/>
          <p:nvPr/>
        </p:nvPicPr>
        <p:blipFill>
          <a:blip r:embed="rId4" cstate="print"/>
          <a:stretch>
            <a:fillRect/>
          </a:stretch>
        </p:blipFill>
        <p:spPr>
          <a:xfrm>
            <a:off x="7816596" y="1559052"/>
            <a:ext cx="3122676" cy="4678680"/>
          </a:xfrm>
          <a:prstGeom prst="rect">
            <a:avLst/>
          </a:prstGeom>
        </p:spPr>
      </p:pic>
      <p:sp>
        <p:nvSpPr>
          <p:cNvPr id="2" name="Holder 2"/>
          <p:cNvSpPr>
            <a:spLocks noGrp="1"/>
          </p:cNvSpPr>
          <p:nvPr>
            <p:ph type="ctrTitle"/>
          </p:nvPr>
        </p:nvSpPr>
        <p:spPr>
          <a:xfrm>
            <a:off x="2258314" y="2453716"/>
            <a:ext cx="7675371" cy="75755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6/14/2023</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2380398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AF07-73C3-914B-A172-2944CE82D246}"/>
              </a:ext>
            </a:extLst>
          </p:cNvPr>
          <p:cNvSpPr>
            <a:spLocks noGrp="1"/>
          </p:cNvSpPr>
          <p:nvPr>
            <p:ph type="title"/>
          </p:nvPr>
        </p:nvSpPr>
        <p:spPr>
          <a:xfrm>
            <a:off x="831850" y="1709738"/>
            <a:ext cx="10515600" cy="2852737"/>
          </a:xfrm>
        </p:spPr>
        <p:txBody>
          <a:bodyPr anchor="b"/>
          <a:lstStyle>
            <a:lvl1pPr>
              <a:defRPr sz="6000">
                <a:solidFill>
                  <a:schemeClr val="accent3"/>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E9D88FB-1509-F242-9EDE-F76782A298DE}"/>
              </a:ext>
            </a:extLst>
          </p:cNvPr>
          <p:cNvSpPr>
            <a:spLocks noGrp="1"/>
          </p:cNvSpPr>
          <p:nvPr>
            <p:ph type="body" idx="1"/>
          </p:nvPr>
        </p:nvSpPr>
        <p:spPr>
          <a:xfrm>
            <a:off x="831850" y="4589463"/>
            <a:ext cx="10515600" cy="1500187"/>
          </a:xfrm>
        </p:spPr>
        <p:txBody>
          <a:bodyPr>
            <a:normAutofit/>
          </a:bodyPr>
          <a:lstStyle>
            <a:lvl1pPr marL="0" indent="0">
              <a:buNone/>
              <a:defRPr sz="3200" b="0" i="0">
                <a:solidFill>
                  <a:schemeClr val="tx1">
                    <a:tint val="75000"/>
                  </a:schemeClr>
                </a:solidFill>
                <a:latin typeface="Tw Cen MT Condensed" panose="020B060602010402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503237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4471C4"/>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6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6/14/2023</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204705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4471C4"/>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952231" y="1738883"/>
            <a:ext cx="3876040" cy="3785870"/>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6/14/2023</a:t>
            </a:fld>
            <a:endParaRPr lang="en-US"/>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16985180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4471C4"/>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6/14/2023</a:t>
            </a:fld>
            <a:endParaRPr lang="en-US"/>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18699943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6/14/2023</a:t>
            </a:fld>
            <a:endParaRPr lang="en-US"/>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20888481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6FCE2-F143-737C-EB17-CC4FBFBF3C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BC69F-4CEB-0183-0AC8-2F0E605E60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E5D588-3D49-D73A-1550-E4F2DEAF590C}"/>
              </a:ext>
            </a:extLst>
          </p:cNvPr>
          <p:cNvSpPr>
            <a:spLocks noGrp="1"/>
          </p:cNvSpPr>
          <p:nvPr>
            <p:ph type="dt" sz="half" idx="10"/>
          </p:nvPr>
        </p:nvSpPr>
        <p:spPr/>
        <p:txBody>
          <a:bodyPr/>
          <a:lstStyle/>
          <a:p>
            <a:fld id="{424AE498-B67B-4612-928C-F53971FD51CC}" type="datetimeFigureOut">
              <a:rPr lang="en-US" smtClean="0"/>
              <a:t>6/14/2023</a:t>
            </a:fld>
            <a:endParaRPr lang="en-US"/>
          </a:p>
        </p:txBody>
      </p:sp>
      <p:sp>
        <p:nvSpPr>
          <p:cNvPr id="5" name="Footer Placeholder 4">
            <a:extLst>
              <a:ext uri="{FF2B5EF4-FFF2-40B4-BE49-F238E27FC236}">
                <a16:creationId xmlns:a16="http://schemas.microsoft.com/office/drawing/2014/main" id="{7ADD700C-0EA3-B2AB-3E45-918E9BED4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BA9EDB-E7DF-2EE5-7077-6ADC473F19B3}"/>
              </a:ext>
            </a:extLst>
          </p:cNvPr>
          <p:cNvSpPr>
            <a:spLocks noGrp="1"/>
          </p:cNvSpPr>
          <p:nvPr>
            <p:ph type="sldNum" sz="quarter" idx="12"/>
          </p:nvPr>
        </p:nvSpPr>
        <p:spPr/>
        <p:txBody>
          <a:bodyPr/>
          <a:lstStyle/>
          <a:p>
            <a:fld id="{696C7D8D-4D8E-4D2C-82D2-EF51D75D552F}" type="slidenum">
              <a:rPr lang="en-US" smtClean="0"/>
              <a:t>‹#›</a:t>
            </a:fld>
            <a:endParaRPr lang="en-US"/>
          </a:p>
        </p:txBody>
      </p:sp>
    </p:spTree>
    <p:extLst>
      <p:ext uri="{BB962C8B-B14F-4D97-AF65-F5344CB8AC3E}">
        <p14:creationId xmlns:p14="http://schemas.microsoft.com/office/powerpoint/2010/main" val="18310603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BBB2D-28B7-C8D8-79F4-764469A0D1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A8129-3629-6224-BD79-FB9A6F68BB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55832C-0D6D-574B-8271-604ABD11BCD6}"/>
              </a:ext>
            </a:extLst>
          </p:cNvPr>
          <p:cNvSpPr>
            <a:spLocks noGrp="1"/>
          </p:cNvSpPr>
          <p:nvPr>
            <p:ph type="dt" sz="half" idx="10"/>
          </p:nvPr>
        </p:nvSpPr>
        <p:spPr/>
        <p:txBody>
          <a:bodyPr/>
          <a:lstStyle/>
          <a:p>
            <a:fld id="{424AE498-B67B-4612-928C-F53971FD51CC}" type="datetimeFigureOut">
              <a:rPr lang="en-US" smtClean="0"/>
              <a:t>6/14/2023</a:t>
            </a:fld>
            <a:endParaRPr lang="en-US"/>
          </a:p>
        </p:txBody>
      </p:sp>
      <p:sp>
        <p:nvSpPr>
          <p:cNvPr id="5" name="Footer Placeholder 4">
            <a:extLst>
              <a:ext uri="{FF2B5EF4-FFF2-40B4-BE49-F238E27FC236}">
                <a16:creationId xmlns:a16="http://schemas.microsoft.com/office/drawing/2014/main" id="{0E7ED495-8C06-D7D7-EBC6-D4577E4F6E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531885-1370-9572-B548-47E2FD9E1BD1}"/>
              </a:ext>
            </a:extLst>
          </p:cNvPr>
          <p:cNvSpPr>
            <a:spLocks noGrp="1"/>
          </p:cNvSpPr>
          <p:nvPr>
            <p:ph type="sldNum" sz="quarter" idx="12"/>
          </p:nvPr>
        </p:nvSpPr>
        <p:spPr/>
        <p:txBody>
          <a:bodyPr/>
          <a:lstStyle/>
          <a:p>
            <a:fld id="{696C7D8D-4D8E-4D2C-82D2-EF51D75D552F}" type="slidenum">
              <a:rPr lang="en-US" smtClean="0"/>
              <a:t>‹#›</a:t>
            </a:fld>
            <a:endParaRPr lang="en-US"/>
          </a:p>
        </p:txBody>
      </p:sp>
    </p:spTree>
    <p:extLst>
      <p:ext uri="{BB962C8B-B14F-4D97-AF65-F5344CB8AC3E}">
        <p14:creationId xmlns:p14="http://schemas.microsoft.com/office/powerpoint/2010/main" val="39899250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CD68-A1B9-0269-933F-4EAE344EEF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8C3B12-737E-653B-6AA8-4B2992156D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610123-D901-EFC9-E5E7-7BB6F4F95E19}"/>
              </a:ext>
            </a:extLst>
          </p:cNvPr>
          <p:cNvSpPr>
            <a:spLocks noGrp="1"/>
          </p:cNvSpPr>
          <p:nvPr>
            <p:ph type="dt" sz="half" idx="10"/>
          </p:nvPr>
        </p:nvSpPr>
        <p:spPr/>
        <p:txBody>
          <a:bodyPr/>
          <a:lstStyle/>
          <a:p>
            <a:fld id="{424AE498-B67B-4612-928C-F53971FD51CC}" type="datetimeFigureOut">
              <a:rPr lang="en-US" smtClean="0"/>
              <a:t>6/14/2023</a:t>
            </a:fld>
            <a:endParaRPr lang="en-US"/>
          </a:p>
        </p:txBody>
      </p:sp>
      <p:sp>
        <p:nvSpPr>
          <p:cNvPr id="5" name="Footer Placeholder 4">
            <a:extLst>
              <a:ext uri="{FF2B5EF4-FFF2-40B4-BE49-F238E27FC236}">
                <a16:creationId xmlns:a16="http://schemas.microsoft.com/office/drawing/2014/main" id="{EB646695-BC90-ED8A-0BDF-06A81A314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4C5C4-79F4-AC56-8E2C-7396BC29C76C}"/>
              </a:ext>
            </a:extLst>
          </p:cNvPr>
          <p:cNvSpPr>
            <a:spLocks noGrp="1"/>
          </p:cNvSpPr>
          <p:nvPr>
            <p:ph type="sldNum" sz="quarter" idx="12"/>
          </p:nvPr>
        </p:nvSpPr>
        <p:spPr/>
        <p:txBody>
          <a:bodyPr/>
          <a:lstStyle/>
          <a:p>
            <a:fld id="{696C7D8D-4D8E-4D2C-82D2-EF51D75D552F}" type="slidenum">
              <a:rPr lang="en-US" smtClean="0"/>
              <a:t>‹#›</a:t>
            </a:fld>
            <a:endParaRPr lang="en-US"/>
          </a:p>
        </p:txBody>
      </p:sp>
    </p:spTree>
    <p:extLst>
      <p:ext uri="{BB962C8B-B14F-4D97-AF65-F5344CB8AC3E}">
        <p14:creationId xmlns:p14="http://schemas.microsoft.com/office/powerpoint/2010/main" val="57381263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9112D-FB96-1066-E833-F98A09CDBF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896136-39BC-DE6D-EE12-0932B108E4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881A94-B9B6-FCDA-9D28-E4A1463EAF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2ECACD-EABA-0D92-951D-58C4772D8546}"/>
              </a:ext>
            </a:extLst>
          </p:cNvPr>
          <p:cNvSpPr>
            <a:spLocks noGrp="1"/>
          </p:cNvSpPr>
          <p:nvPr>
            <p:ph type="dt" sz="half" idx="10"/>
          </p:nvPr>
        </p:nvSpPr>
        <p:spPr/>
        <p:txBody>
          <a:bodyPr/>
          <a:lstStyle/>
          <a:p>
            <a:fld id="{424AE498-B67B-4612-928C-F53971FD51CC}" type="datetimeFigureOut">
              <a:rPr lang="en-US" smtClean="0"/>
              <a:t>6/14/2023</a:t>
            </a:fld>
            <a:endParaRPr lang="en-US"/>
          </a:p>
        </p:txBody>
      </p:sp>
      <p:sp>
        <p:nvSpPr>
          <p:cNvPr id="6" name="Footer Placeholder 5">
            <a:extLst>
              <a:ext uri="{FF2B5EF4-FFF2-40B4-BE49-F238E27FC236}">
                <a16:creationId xmlns:a16="http://schemas.microsoft.com/office/drawing/2014/main" id="{013E4357-AA39-A2EA-2970-34EF02BB7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5F2EC5-69D5-79BE-FE6C-3B77B802BE10}"/>
              </a:ext>
            </a:extLst>
          </p:cNvPr>
          <p:cNvSpPr>
            <a:spLocks noGrp="1"/>
          </p:cNvSpPr>
          <p:nvPr>
            <p:ph type="sldNum" sz="quarter" idx="12"/>
          </p:nvPr>
        </p:nvSpPr>
        <p:spPr/>
        <p:txBody>
          <a:bodyPr/>
          <a:lstStyle/>
          <a:p>
            <a:fld id="{696C7D8D-4D8E-4D2C-82D2-EF51D75D552F}" type="slidenum">
              <a:rPr lang="en-US" smtClean="0"/>
              <a:t>‹#›</a:t>
            </a:fld>
            <a:endParaRPr lang="en-US"/>
          </a:p>
        </p:txBody>
      </p:sp>
    </p:spTree>
    <p:extLst>
      <p:ext uri="{BB962C8B-B14F-4D97-AF65-F5344CB8AC3E}">
        <p14:creationId xmlns:p14="http://schemas.microsoft.com/office/powerpoint/2010/main" val="15284946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E3B60-86AB-9388-4D3A-F6A8AD1ADD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0D5E3A-8EE1-F1F9-1C58-C4D5978715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24B0C8-CBAC-BFA8-B31E-1A375FB15C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472287-136F-B90C-7347-499D35AF68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E7AAAC-5D40-8BB1-E186-98F03AA2A3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FBDD91-40F6-C6C4-DC5E-C2C830DCEDD4}"/>
              </a:ext>
            </a:extLst>
          </p:cNvPr>
          <p:cNvSpPr>
            <a:spLocks noGrp="1"/>
          </p:cNvSpPr>
          <p:nvPr>
            <p:ph type="dt" sz="half" idx="10"/>
          </p:nvPr>
        </p:nvSpPr>
        <p:spPr/>
        <p:txBody>
          <a:bodyPr/>
          <a:lstStyle/>
          <a:p>
            <a:fld id="{424AE498-B67B-4612-928C-F53971FD51CC}" type="datetimeFigureOut">
              <a:rPr lang="en-US" smtClean="0"/>
              <a:t>6/14/2023</a:t>
            </a:fld>
            <a:endParaRPr lang="en-US"/>
          </a:p>
        </p:txBody>
      </p:sp>
      <p:sp>
        <p:nvSpPr>
          <p:cNvPr id="8" name="Footer Placeholder 7">
            <a:extLst>
              <a:ext uri="{FF2B5EF4-FFF2-40B4-BE49-F238E27FC236}">
                <a16:creationId xmlns:a16="http://schemas.microsoft.com/office/drawing/2014/main" id="{8F829751-8DC7-E935-4973-AC5F14CC74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F5421F-BDB2-9824-6CE7-A920CF503E7D}"/>
              </a:ext>
            </a:extLst>
          </p:cNvPr>
          <p:cNvSpPr>
            <a:spLocks noGrp="1"/>
          </p:cNvSpPr>
          <p:nvPr>
            <p:ph type="sldNum" sz="quarter" idx="12"/>
          </p:nvPr>
        </p:nvSpPr>
        <p:spPr/>
        <p:txBody>
          <a:bodyPr/>
          <a:lstStyle/>
          <a:p>
            <a:fld id="{696C7D8D-4D8E-4D2C-82D2-EF51D75D552F}" type="slidenum">
              <a:rPr lang="en-US" smtClean="0"/>
              <a:t>‹#›</a:t>
            </a:fld>
            <a:endParaRPr lang="en-US"/>
          </a:p>
        </p:txBody>
      </p:sp>
    </p:spTree>
    <p:extLst>
      <p:ext uri="{BB962C8B-B14F-4D97-AF65-F5344CB8AC3E}">
        <p14:creationId xmlns:p14="http://schemas.microsoft.com/office/powerpoint/2010/main" val="19344154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41EB9-6019-B82F-2761-FE9CD67BA5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E44171-A7A0-A877-4D6B-73F51AD8C085}"/>
              </a:ext>
            </a:extLst>
          </p:cNvPr>
          <p:cNvSpPr>
            <a:spLocks noGrp="1"/>
          </p:cNvSpPr>
          <p:nvPr>
            <p:ph type="dt" sz="half" idx="10"/>
          </p:nvPr>
        </p:nvSpPr>
        <p:spPr/>
        <p:txBody>
          <a:bodyPr/>
          <a:lstStyle/>
          <a:p>
            <a:fld id="{424AE498-B67B-4612-928C-F53971FD51CC}" type="datetimeFigureOut">
              <a:rPr lang="en-US" smtClean="0"/>
              <a:t>6/14/2023</a:t>
            </a:fld>
            <a:endParaRPr lang="en-US"/>
          </a:p>
        </p:txBody>
      </p:sp>
      <p:sp>
        <p:nvSpPr>
          <p:cNvPr id="4" name="Footer Placeholder 3">
            <a:extLst>
              <a:ext uri="{FF2B5EF4-FFF2-40B4-BE49-F238E27FC236}">
                <a16:creationId xmlns:a16="http://schemas.microsoft.com/office/drawing/2014/main" id="{8F529878-26AD-9489-A464-7124841355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AEC5AE-7DEF-4011-7ED6-4B875033B2DE}"/>
              </a:ext>
            </a:extLst>
          </p:cNvPr>
          <p:cNvSpPr>
            <a:spLocks noGrp="1"/>
          </p:cNvSpPr>
          <p:nvPr>
            <p:ph type="sldNum" sz="quarter" idx="12"/>
          </p:nvPr>
        </p:nvSpPr>
        <p:spPr/>
        <p:txBody>
          <a:bodyPr/>
          <a:lstStyle/>
          <a:p>
            <a:fld id="{696C7D8D-4D8E-4D2C-82D2-EF51D75D552F}" type="slidenum">
              <a:rPr lang="en-US" smtClean="0"/>
              <a:t>‹#›</a:t>
            </a:fld>
            <a:endParaRPr lang="en-US"/>
          </a:p>
        </p:txBody>
      </p:sp>
    </p:spTree>
    <p:extLst>
      <p:ext uri="{BB962C8B-B14F-4D97-AF65-F5344CB8AC3E}">
        <p14:creationId xmlns:p14="http://schemas.microsoft.com/office/powerpoint/2010/main" val="2036592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948A8-C5E4-D542-A3C1-73A918B49E88}"/>
              </a:ext>
            </a:extLst>
          </p:cNvPr>
          <p:cNvSpPr>
            <a:spLocks noGrp="1"/>
          </p:cNvSpPr>
          <p:nvPr>
            <p:ph type="title"/>
          </p:nvPr>
        </p:nvSpPr>
        <p:spPr/>
        <p:txBody>
          <a:bodyPr/>
          <a:lstStyle>
            <a:lvl1pPr algn="ctr">
              <a:defRPr>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F13C012-A2DF-D440-B9BC-06EF498C94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5E68BF-B287-D64E-975B-DDDED44D77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75123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5B830D-2FCE-45CD-8C7D-BCC6030C013F}"/>
              </a:ext>
            </a:extLst>
          </p:cNvPr>
          <p:cNvSpPr>
            <a:spLocks noGrp="1"/>
          </p:cNvSpPr>
          <p:nvPr>
            <p:ph type="dt" sz="half" idx="10"/>
          </p:nvPr>
        </p:nvSpPr>
        <p:spPr/>
        <p:txBody>
          <a:bodyPr/>
          <a:lstStyle/>
          <a:p>
            <a:fld id="{424AE498-B67B-4612-928C-F53971FD51CC}" type="datetimeFigureOut">
              <a:rPr lang="en-US" smtClean="0"/>
              <a:t>6/14/2023</a:t>
            </a:fld>
            <a:endParaRPr lang="en-US"/>
          </a:p>
        </p:txBody>
      </p:sp>
      <p:sp>
        <p:nvSpPr>
          <p:cNvPr id="3" name="Footer Placeholder 2">
            <a:extLst>
              <a:ext uri="{FF2B5EF4-FFF2-40B4-BE49-F238E27FC236}">
                <a16:creationId xmlns:a16="http://schemas.microsoft.com/office/drawing/2014/main" id="{6690FC56-CED4-EFEB-A00F-9F2F85796A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3C0A9C-BE24-98A6-DD90-A3F07ACAC0CA}"/>
              </a:ext>
            </a:extLst>
          </p:cNvPr>
          <p:cNvSpPr>
            <a:spLocks noGrp="1"/>
          </p:cNvSpPr>
          <p:nvPr>
            <p:ph type="sldNum" sz="quarter" idx="12"/>
          </p:nvPr>
        </p:nvSpPr>
        <p:spPr/>
        <p:txBody>
          <a:bodyPr/>
          <a:lstStyle/>
          <a:p>
            <a:fld id="{696C7D8D-4D8E-4D2C-82D2-EF51D75D552F}" type="slidenum">
              <a:rPr lang="en-US" smtClean="0"/>
              <a:t>‹#›</a:t>
            </a:fld>
            <a:endParaRPr lang="en-US"/>
          </a:p>
        </p:txBody>
      </p:sp>
    </p:spTree>
    <p:extLst>
      <p:ext uri="{BB962C8B-B14F-4D97-AF65-F5344CB8AC3E}">
        <p14:creationId xmlns:p14="http://schemas.microsoft.com/office/powerpoint/2010/main" val="16995721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AC30F-CB84-763C-F861-D80F582107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BCBEFB-D34C-2944-9793-B2EC54E1AF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1064B2-1493-7198-8BB1-E30F7B1A51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19BD45-56FD-CEA3-1E1A-8C2F5260C4A3}"/>
              </a:ext>
            </a:extLst>
          </p:cNvPr>
          <p:cNvSpPr>
            <a:spLocks noGrp="1"/>
          </p:cNvSpPr>
          <p:nvPr>
            <p:ph type="dt" sz="half" idx="10"/>
          </p:nvPr>
        </p:nvSpPr>
        <p:spPr/>
        <p:txBody>
          <a:bodyPr/>
          <a:lstStyle/>
          <a:p>
            <a:fld id="{424AE498-B67B-4612-928C-F53971FD51CC}" type="datetimeFigureOut">
              <a:rPr lang="en-US" smtClean="0"/>
              <a:t>6/14/2023</a:t>
            </a:fld>
            <a:endParaRPr lang="en-US"/>
          </a:p>
        </p:txBody>
      </p:sp>
      <p:sp>
        <p:nvSpPr>
          <p:cNvPr id="6" name="Footer Placeholder 5">
            <a:extLst>
              <a:ext uri="{FF2B5EF4-FFF2-40B4-BE49-F238E27FC236}">
                <a16:creationId xmlns:a16="http://schemas.microsoft.com/office/drawing/2014/main" id="{91D44DEA-FA39-C49F-BBB2-686A60E71D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425949-1C66-3D9C-DE05-0620402A53BF}"/>
              </a:ext>
            </a:extLst>
          </p:cNvPr>
          <p:cNvSpPr>
            <a:spLocks noGrp="1"/>
          </p:cNvSpPr>
          <p:nvPr>
            <p:ph type="sldNum" sz="quarter" idx="12"/>
          </p:nvPr>
        </p:nvSpPr>
        <p:spPr/>
        <p:txBody>
          <a:bodyPr/>
          <a:lstStyle/>
          <a:p>
            <a:fld id="{696C7D8D-4D8E-4D2C-82D2-EF51D75D552F}" type="slidenum">
              <a:rPr lang="en-US" smtClean="0"/>
              <a:t>‹#›</a:t>
            </a:fld>
            <a:endParaRPr lang="en-US"/>
          </a:p>
        </p:txBody>
      </p:sp>
    </p:spTree>
    <p:extLst>
      <p:ext uri="{BB962C8B-B14F-4D97-AF65-F5344CB8AC3E}">
        <p14:creationId xmlns:p14="http://schemas.microsoft.com/office/powerpoint/2010/main" val="106734748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64E01-FE68-21E4-DDF6-7232F625F4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744698-8954-7781-A744-1F24B8C400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5ACEAB-EF95-7977-190C-C74CB9524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8D615E-C275-C3FC-EEFB-760DE8C68A8D}"/>
              </a:ext>
            </a:extLst>
          </p:cNvPr>
          <p:cNvSpPr>
            <a:spLocks noGrp="1"/>
          </p:cNvSpPr>
          <p:nvPr>
            <p:ph type="dt" sz="half" idx="10"/>
          </p:nvPr>
        </p:nvSpPr>
        <p:spPr/>
        <p:txBody>
          <a:bodyPr/>
          <a:lstStyle/>
          <a:p>
            <a:fld id="{424AE498-B67B-4612-928C-F53971FD51CC}" type="datetimeFigureOut">
              <a:rPr lang="en-US" smtClean="0"/>
              <a:t>6/14/2023</a:t>
            </a:fld>
            <a:endParaRPr lang="en-US"/>
          </a:p>
        </p:txBody>
      </p:sp>
      <p:sp>
        <p:nvSpPr>
          <p:cNvPr id="6" name="Footer Placeholder 5">
            <a:extLst>
              <a:ext uri="{FF2B5EF4-FFF2-40B4-BE49-F238E27FC236}">
                <a16:creationId xmlns:a16="http://schemas.microsoft.com/office/drawing/2014/main" id="{81AD6DCA-F1E9-AF9E-C383-2011373AEC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86288F-A39C-7035-BC49-949FED07D401}"/>
              </a:ext>
            </a:extLst>
          </p:cNvPr>
          <p:cNvSpPr>
            <a:spLocks noGrp="1"/>
          </p:cNvSpPr>
          <p:nvPr>
            <p:ph type="sldNum" sz="quarter" idx="12"/>
          </p:nvPr>
        </p:nvSpPr>
        <p:spPr/>
        <p:txBody>
          <a:bodyPr/>
          <a:lstStyle/>
          <a:p>
            <a:fld id="{696C7D8D-4D8E-4D2C-82D2-EF51D75D552F}" type="slidenum">
              <a:rPr lang="en-US" smtClean="0"/>
              <a:t>‹#›</a:t>
            </a:fld>
            <a:endParaRPr lang="en-US"/>
          </a:p>
        </p:txBody>
      </p:sp>
    </p:spTree>
    <p:extLst>
      <p:ext uri="{BB962C8B-B14F-4D97-AF65-F5344CB8AC3E}">
        <p14:creationId xmlns:p14="http://schemas.microsoft.com/office/powerpoint/2010/main" val="28069879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216F4-C801-34A0-3E72-1DFE7C8D5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A1EBCC-822F-BFA1-5FC7-567C9FE6B0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DBF39D-35E5-DA15-01CD-72ECBB7C862D}"/>
              </a:ext>
            </a:extLst>
          </p:cNvPr>
          <p:cNvSpPr>
            <a:spLocks noGrp="1"/>
          </p:cNvSpPr>
          <p:nvPr>
            <p:ph type="dt" sz="half" idx="10"/>
          </p:nvPr>
        </p:nvSpPr>
        <p:spPr/>
        <p:txBody>
          <a:bodyPr/>
          <a:lstStyle/>
          <a:p>
            <a:fld id="{424AE498-B67B-4612-928C-F53971FD51CC}" type="datetimeFigureOut">
              <a:rPr lang="en-US" smtClean="0"/>
              <a:t>6/14/2023</a:t>
            </a:fld>
            <a:endParaRPr lang="en-US"/>
          </a:p>
        </p:txBody>
      </p:sp>
      <p:sp>
        <p:nvSpPr>
          <p:cNvPr id="5" name="Footer Placeholder 4">
            <a:extLst>
              <a:ext uri="{FF2B5EF4-FFF2-40B4-BE49-F238E27FC236}">
                <a16:creationId xmlns:a16="http://schemas.microsoft.com/office/drawing/2014/main" id="{7A558017-6AF3-F7CF-8A2D-0AEC2B1A7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619AB-5F4C-0D13-951E-B30E607E9704}"/>
              </a:ext>
            </a:extLst>
          </p:cNvPr>
          <p:cNvSpPr>
            <a:spLocks noGrp="1"/>
          </p:cNvSpPr>
          <p:nvPr>
            <p:ph type="sldNum" sz="quarter" idx="12"/>
          </p:nvPr>
        </p:nvSpPr>
        <p:spPr/>
        <p:txBody>
          <a:bodyPr/>
          <a:lstStyle/>
          <a:p>
            <a:fld id="{696C7D8D-4D8E-4D2C-82D2-EF51D75D552F}" type="slidenum">
              <a:rPr lang="en-US" smtClean="0"/>
              <a:t>‹#›</a:t>
            </a:fld>
            <a:endParaRPr lang="en-US"/>
          </a:p>
        </p:txBody>
      </p:sp>
    </p:spTree>
    <p:extLst>
      <p:ext uri="{BB962C8B-B14F-4D97-AF65-F5344CB8AC3E}">
        <p14:creationId xmlns:p14="http://schemas.microsoft.com/office/powerpoint/2010/main" val="9656320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89DCB8-4800-D7D5-27EC-6E09995712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E12F93-65C7-2909-C870-B99834B976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DFB33-9FB9-6BEC-6CFE-D2446686CCFE}"/>
              </a:ext>
            </a:extLst>
          </p:cNvPr>
          <p:cNvSpPr>
            <a:spLocks noGrp="1"/>
          </p:cNvSpPr>
          <p:nvPr>
            <p:ph type="dt" sz="half" idx="10"/>
          </p:nvPr>
        </p:nvSpPr>
        <p:spPr/>
        <p:txBody>
          <a:bodyPr/>
          <a:lstStyle/>
          <a:p>
            <a:fld id="{424AE498-B67B-4612-928C-F53971FD51CC}" type="datetimeFigureOut">
              <a:rPr lang="en-US" smtClean="0"/>
              <a:t>6/14/2023</a:t>
            </a:fld>
            <a:endParaRPr lang="en-US"/>
          </a:p>
        </p:txBody>
      </p:sp>
      <p:sp>
        <p:nvSpPr>
          <p:cNvPr id="5" name="Footer Placeholder 4">
            <a:extLst>
              <a:ext uri="{FF2B5EF4-FFF2-40B4-BE49-F238E27FC236}">
                <a16:creationId xmlns:a16="http://schemas.microsoft.com/office/drawing/2014/main" id="{38913BE3-8263-64DC-E8C7-751C9064CA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2A801-F663-EF82-08D9-C3F529E34FE1}"/>
              </a:ext>
            </a:extLst>
          </p:cNvPr>
          <p:cNvSpPr>
            <a:spLocks noGrp="1"/>
          </p:cNvSpPr>
          <p:nvPr>
            <p:ph type="sldNum" sz="quarter" idx="12"/>
          </p:nvPr>
        </p:nvSpPr>
        <p:spPr/>
        <p:txBody>
          <a:bodyPr/>
          <a:lstStyle/>
          <a:p>
            <a:fld id="{696C7D8D-4D8E-4D2C-82D2-EF51D75D552F}" type="slidenum">
              <a:rPr lang="en-US" smtClean="0"/>
              <a:t>‹#›</a:t>
            </a:fld>
            <a:endParaRPr lang="en-US"/>
          </a:p>
        </p:txBody>
      </p:sp>
    </p:spTree>
    <p:extLst>
      <p:ext uri="{BB962C8B-B14F-4D97-AF65-F5344CB8AC3E}">
        <p14:creationId xmlns:p14="http://schemas.microsoft.com/office/powerpoint/2010/main" val="9655245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40643-47EC-EC6A-A8E6-F2510BA9D5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89D22AB-755D-A386-B727-F6CE495AA1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73141F2-A8F9-0659-278A-91063753FF9B}"/>
              </a:ext>
            </a:extLst>
          </p:cNvPr>
          <p:cNvSpPr>
            <a:spLocks noGrp="1"/>
          </p:cNvSpPr>
          <p:nvPr>
            <p:ph type="dt" sz="half" idx="10"/>
          </p:nvPr>
        </p:nvSpPr>
        <p:spPr/>
        <p:txBody>
          <a:bodyPr/>
          <a:lstStyle/>
          <a:p>
            <a:fld id="{887482CA-583C-4E4F-A424-CB5A44825ECC}" type="datetimeFigureOut">
              <a:rPr lang="en-GB" smtClean="0"/>
              <a:t>14/06/2023</a:t>
            </a:fld>
            <a:endParaRPr lang="en-GB"/>
          </a:p>
        </p:txBody>
      </p:sp>
      <p:sp>
        <p:nvSpPr>
          <p:cNvPr id="5" name="Footer Placeholder 4">
            <a:extLst>
              <a:ext uri="{FF2B5EF4-FFF2-40B4-BE49-F238E27FC236}">
                <a16:creationId xmlns:a16="http://schemas.microsoft.com/office/drawing/2014/main" id="{EA7AAC79-F7E6-3A16-9EFB-2D6E01D337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B2B7C1-99DD-FD76-DD97-DEB50E6B49B7}"/>
              </a:ext>
            </a:extLst>
          </p:cNvPr>
          <p:cNvSpPr>
            <a:spLocks noGrp="1"/>
          </p:cNvSpPr>
          <p:nvPr>
            <p:ph type="sldNum" sz="quarter" idx="12"/>
          </p:nvPr>
        </p:nvSpPr>
        <p:spPr/>
        <p:txBody>
          <a:bodyPr/>
          <a:lstStyle/>
          <a:p>
            <a:fld id="{0BE64615-DDED-418D-A735-0EF06451D80E}" type="slidenum">
              <a:rPr lang="en-GB" smtClean="0"/>
              <a:t>‹#›</a:t>
            </a:fld>
            <a:endParaRPr lang="en-GB"/>
          </a:p>
        </p:txBody>
      </p:sp>
    </p:spTree>
    <p:extLst>
      <p:ext uri="{BB962C8B-B14F-4D97-AF65-F5344CB8AC3E}">
        <p14:creationId xmlns:p14="http://schemas.microsoft.com/office/powerpoint/2010/main" val="20402563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A3A0E-1B7F-0216-EFF0-0DC1F32F85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C09F73-2826-A943-FE4E-8456ADFF29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E404CE-38BD-08DA-BE15-28040A38CE98}"/>
              </a:ext>
            </a:extLst>
          </p:cNvPr>
          <p:cNvSpPr>
            <a:spLocks noGrp="1"/>
          </p:cNvSpPr>
          <p:nvPr>
            <p:ph type="dt" sz="half" idx="10"/>
          </p:nvPr>
        </p:nvSpPr>
        <p:spPr/>
        <p:txBody>
          <a:bodyPr/>
          <a:lstStyle/>
          <a:p>
            <a:fld id="{887482CA-583C-4E4F-A424-CB5A44825ECC}" type="datetimeFigureOut">
              <a:rPr lang="en-GB" smtClean="0"/>
              <a:t>14/06/2023</a:t>
            </a:fld>
            <a:endParaRPr lang="en-GB"/>
          </a:p>
        </p:txBody>
      </p:sp>
      <p:sp>
        <p:nvSpPr>
          <p:cNvPr id="5" name="Footer Placeholder 4">
            <a:extLst>
              <a:ext uri="{FF2B5EF4-FFF2-40B4-BE49-F238E27FC236}">
                <a16:creationId xmlns:a16="http://schemas.microsoft.com/office/drawing/2014/main" id="{803675E1-D21D-ACE6-ABB9-C46D21EDC1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6E7D4A-BE1E-EDE9-B51B-A45DC3B6613A}"/>
              </a:ext>
            </a:extLst>
          </p:cNvPr>
          <p:cNvSpPr>
            <a:spLocks noGrp="1"/>
          </p:cNvSpPr>
          <p:nvPr>
            <p:ph type="sldNum" sz="quarter" idx="12"/>
          </p:nvPr>
        </p:nvSpPr>
        <p:spPr/>
        <p:txBody>
          <a:bodyPr/>
          <a:lstStyle/>
          <a:p>
            <a:fld id="{0BE64615-DDED-418D-A735-0EF06451D80E}" type="slidenum">
              <a:rPr lang="en-GB" smtClean="0"/>
              <a:t>‹#›</a:t>
            </a:fld>
            <a:endParaRPr lang="en-GB"/>
          </a:p>
        </p:txBody>
      </p:sp>
    </p:spTree>
    <p:extLst>
      <p:ext uri="{BB962C8B-B14F-4D97-AF65-F5344CB8AC3E}">
        <p14:creationId xmlns:p14="http://schemas.microsoft.com/office/powerpoint/2010/main" val="23076146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872F1-9D5F-807B-1F8A-4EBF30140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28A5C8-E896-5D42-AE52-F45C8E9EE5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44A6E2-04C5-5020-23DE-1C2534909BBB}"/>
              </a:ext>
            </a:extLst>
          </p:cNvPr>
          <p:cNvSpPr>
            <a:spLocks noGrp="1"/>
          </p:cNvSpPr>
          <p:nvPr>
            <p:ph type="dt" sz="half" idx="10"/>
          </p:nvPr>
        </p:nvSpPr>
        <p:spPr/>
        <p:txBody>
          <a:bodyPr/>
          <a:lstStyle/>
          <a:p>
            <a:fld id="{887482CA-583C-4E4F-A424-CB5A44825ECC}" type="datetimeFigureOut">
              <a:rPr lang="en-GB" smtClean="0"/>
              <a:t>14/06/2023</a:t>
            </a:fld>
            <a:endParaRPr lang="en-GB"/>
          </a:p>
        </p:txBody>
      </p:sp>
      <p:sp>
        <p:nvSpPr>
          <p:cNvPr id="5" name="Footer Placeholder 4">
            <a:extLst>
              <a:ext uri="{FF2B5EF4-FFF2-40B4-BE49-F238E27FC236}">
                <a16:creationId xmlns:a16="http://schemas.microsoft.com/office/drawing/2014/main" id="{5E150F32-CD71-BA9C-4362-6B36CA347E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251D4F-A367-7208-E090-89730ABADCE9}"/>
              </a:ext>
            </a:extLst>
          </p:cNvPr>
          <p:cNvSpPr>
            <a:spLocks noGrp="1"/>
          </p:cNvSpPr>
          <p:nvPr>
            <p:ph type="sldNum" sz="quarter" idx="12"/>
          </p:nvPr>
        </p:nvSpPr>
        <p:spPr/>
        <p:txBody>
          <a:bodyPr/>
          <a:lstStyle/>
          <a:p>
            <a:fld id="{0BE64615-DDED-418D-A735-0EF06451D80E}" type="slidenum">
              <a:rPr lang="en-GB" smtClean="0"/>
              <a:t>‹#›</a:t>
            </a:fld>
            <a:endParaRPr lang="en-GB"/>
          </a:p>
        </p:txBody>
      </p:sp>
    </p:spTree>
    <p:extLst>
      <p:ext uri="{BB962C8B-B14F-4D97-AF65-F5344CB8AC3E}">
        <p14:creationId xmlns:p14="http://schemas.microsoft.com/office/powerpoint/2010/main" val="37010271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7A2D7-EE67-125D-356C-1CE3A5F000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240BE7-677C-F8CA-9E2B-8E4CA5352B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1317471-C602-26B5-1CB8-42324CAAD6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C708FDD-7434-792F-9219-74310B242BA8}"/>
              </a:ext>
            </a:extLst>
          </p:cNvPr>
          <p:cNvSpPr>
            <a:spLocks noGrp="1"/>
          </p:cNvSpPr>
          <p:nvPr>
            <p:ph type="dt" sz="half" idx="10"/>
          </p:nvPr>
        </p:nvSpPr>
        <p:spPr/>
        <p:txBody>
          <a:bodyPr/>
          <a:lstStyle/>
          <a:p>
            <a:fld id="{887482CA-583C-4E4F-A424-CB5A44825ECC}" type="datetimeFigureOut">
              <a:rPr lang="en-GB" smtClean="0"/>
              <a:t>14/06/2023</a:t>
            </a:fld>
            <a:endParaRPr lang="en-GB"/>
          </a:p>
        </p:txBody>
      </p:sp>
      <p:sp>
        <p:nvSpPr>
          <p:cNvPr id="6" name="Footer Placeholder 5">
            <a:extLst>
              <a:ext uri="{FF2B5EF4-FFF2-40B4-BE49-F238E27FC236}">
                <a16:creationId xmlns:a16="http://schemas.microsoft.com/office/drawing/2014/main" id="{4E72F8C6-1EE9-0FDD-EC3A-D08238CEC6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E632B9-6D71-6550-3A94-3C5AC31152B0}"/>
              </a:ext>
            </a:extLst>
          </p:cNvPr>
          <p:cNvSpPr>
            <a:spLocks noGrp="1"/>
          </p:cNvSpPr>
          <p:nvPr>
            <p:ph type="sldNum" sz="quarter" idx="12"/>
          </p:nvPr>
        </p:nvSpPr>
        <p:spPr/>
        <p:txBody>
          <a:bodyPr/>
          <a:lstStyle/>
          <a:p>
            <a:fld id="{0BE64615-DDED-418D-A735-0EF06451D80E}" type="slidenum">
              <a:rPr lang="en-GB" smtClean="0"/>
              <a:t>‹#›</a:t>
            </a:fld>
            <a:endParaRPr lang="en-GB"/>
          </a:p>
        </p:txBody>
      </p:sp>
    </p:spTree>
    <p:extLst>
      <p:ext uri="{BB962C8B-B14F-4D97-AF65-F5344CB8AC3E}">
        <p14:creationId xmlns:p14="http://schemas.microsoft.com/office/powerpoint/2010/main" val="401429575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F5629-1762-7F45-FCFB-2C6B817896C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087BDDD-E0C0-6177-F987-8F84920F9D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523A5F-1BD6-8141-39F1-1B5C0799A1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2C0CF69-B023-1742-7E01-81134CB62C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5B7319-2296-E1A8-CDB0-CBF3FCCFDE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D6E8510-152F-18BA-3DBA-DB3A1425E3CF}"/>
              </a:ext>
            </a:extLst>
          </p:cNvPr>
          <p:cNvSpPr>
            <a:spLocks noGrp="1"/>
          </p:cNvSpPr>
          <p:nvPr>
            <p:ph type="dt" sz="half" idx="10"/>
          </p:nvPr>
        </p:nvSpPr>
        <p:spPr/>
        <p:txBody>
          <a:bodyPr/>
          <a:lstStyle/>
          <a:p>
            <a:fld id="{887482CA-583C-4E4F-A424-CB5A44825ECC}" type="datetimeFigureOut">
              <a:rPr lang="en-GB" smtClean="0"/>
              <a:t>14/06/2023</a:t>
            </a:fld>
            <a:endParaRPr lang="en-GB"/>
          </a:p>
        </p:txBody>
      </p:sp>
      <p:sp>
        <p:nvSpPr>
          <p:cNvPr id="8" name="Footer Placeholder 7">
            <a:extLst>
              <a:ext uri="{FF2B5EF4-FFF2-40B4-BE49-F238E27FC236}">
                <a16:creationId xmlns:a16="http://schemas.microsoft.com/office/drawing/2014/main" id="{54D0EE4B-997B-C368-96B6-CDBB349DF67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2C39F54-1A93-12BD-DC1A-A5426805A842}"/>
              </a:ext>
            </a:extLst>
          </p:cNvPr>
          <p:cNvSpPr>
            <a:spLocks noGrp="1"/>
          </p:cNvSpPr>
          <p:nvPr>
            <p:ph type="sldNum" sz="quarter" idx="12"/>
          </p:nvPr>
        </p:nvSpPr>
        <p:spPr/>
        <p:txBody>
          <a:bodyPr/>
          <a:lstStyle/>
          <a:p>
            <a:fld id="{0BE64615-DDED-418D-A735-0EF06451D80E}" type="slidenum">
              <a:rPr lang="en-GB" smtClean="0"/>
              <a:t>‹#›</a:t>
            </a:fld>
            <a:endParaRPr lang="en-GB"/>
          </a:p>
        </p:txBody>
      </p:sp>
    </p:spTree>
    <p:extLst>
      <p:ext uri="{BB962C8B-B14F-4D97-AF65-F5344CB8AC3E}">
        <p14:creationId xmlns:p14="http://schemas.microsoft.com/office/powerpoint/2010/main" val="3906150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9444-103F-9048-A98B-E6416BFE2AAF}"/>
              </a:ext>
            </a:extLst>
          </p:cNvPr>
          <p:cNvSpPr>
            <a:spLocks noGrp="1"/>
          </p:cNvSpPr>
          <p:nvPr>
            <p:ph type="title"/>
          </p:nvPr>
        </p:nvSpPr>
        <p:spPr>
          <a:xfrm>
            <a:off x="839788" y="365125"/>
            <a:ext cx="10515600" cy="1325563"/>
          </a:xfrm>
        </p:spPr>
        <p:txBody>
          <a:bodyPr/>
          <a:lstStyle>
            <a:lvl1pPr algn="ctr">
              <a:defRPr>
                <a:solidFill>
                  <a:schemeClr val="accent5"/>
                </a:solidFill>
              </a:defRPr>
            </a:lvl1pPr>
          </a:lstStyle>
          <a:p>
            <a:r>
              <a:rPr lang="en-US"/>
              <a:t>Click to edit Master title style</a:t>
            </a:r>
          </a:p>
        </p:txBody>
      </p:sp>
      <p:sp>
        <p:nvSpPr>
          <p:cNvPr id="3" name="Text Placeholder 2">
            <a:extLst>
              <a:ext uri="{FF2B5EF4-FFF2-40B4-BE49-F238E27FC236}">
                <a16:creationId xmlns:a16="http://schemas.microsoft.com/office/drawing/2014/main" id="{016C4B3C-282D-FE40-BDA4-CBD17805A106}"/>
              </a:ext>
            </a:extLst>
          </p:cNvPr>
          <p:cNvSpPr>
            <a:spLocks noGrp="1"/>
          </p:cNvSpPr>
          <p:nvPr>
            <p:ph type="body" idx="1"/>
          </p:nvPr>
        </p:nvSpPr>
        <p:spPr>
          <a:xfrm>
            <a:off x="839788" y="1681163"/>
            <a:ext cx="5157787" cy="823912"/>
          </a:xfrm>
        </p:spPr>
        <p:txBody>
          <a:bodyPr anchor="b">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91DF31-243E-0E4A-BA07-E64A83E31C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EFC793-F8DE-4B4C-B8DE-AB8A2E59914C}"/>
              </a:ext>
            </a:extLst>
          </p:cNvPr>
          <p:cNvSpPr>
            <a:spLocks noGrp="1"/>
          </p:cNvSpPr>
          <p:nvPr>
            <p:ph type="body" sz="quarter" idx="3"/>
          </p:nvPr>
        </p:nvSpPr>
        <p:spPr>
          <a:xfrm>
            <a:off x="6172200" y="1681163"/>
            <a:ext cx="5183188" cy="823912"/>
          </a:xfrm>
        </p:spPr>
        <p:txBody>
          <a:bodyPr anchor="b">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3F25E7-6B74-344B-ABD0-4D6F9F65D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8389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DAEF-A9F5-CC98-A998-8D25BD43101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1B50CE-0837-0A98-47D0-9961D9CE3421}"/>
              </a:ext>
            </a:extLst>
          </p:cNvPr>
          <p:cNvSpPr>
            <a:spLocks noGrp="1"/>
          </p:cNvSpPr>
          <p:nvPr>
            <p:ph type="dt" sz="half" idx="10"/>
          </p:nvPr>
        </p:nvSpPr>
        <p:spPr/>
        <p:txBody>
          <a:bodyPr/>
          <a:lstStyle/>
          <a:p>
            <a:fld id="{887482CA-583C-4E4F-A424-CB5A44825ECC}" type="datetimeFigureOut">
              <a:rPr lang="en-GB" smtClean="0"/>
              <a:t>14/06/2023</a:t>
            </a:fld>
            <a:endParaRPr lang="en-GB"/>
          </a:p>
        </p:txBody>
      </p:sp>
      <p:sp>
        <p:nvSpPr>
          <p:cNvPr id="4" name="Footer Placeholder 3">
            <a:extLst>
              <a:ext uri="{FF2B5EF4-FFF2-40B4-BE49-F238E27FC236}">
                <a16:creationId xmlns:a16="http://schemas.microsoft.com/office/drawing/2014/main" id="{318BF20F-D3FC-C9DC-A5D8-CBBCACC7860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0B8B5E7-18D3-459F-1AEC-568B5744A560}"/>
              </a:ext>
            </a:extLst>
          </p:cNvPr>
          <p:cNvSpPr>
            <a:spLocks noGrp="1"/>
          </p:cNvSpPr>
          <p:nvPr>
            <p:ph type="sldNum" sz="quarter" idx="12"/>
          </p:nvPr>
        </p:nvSpPr>
        <p:spPr/>
        <p:txBody>
          <a:bodyPr/>
          <a:lstStyle/>
          <a:p>
            <a:fld id="{0BE64615-DDED-418D-A735-0EF06451D80E}" type="slidenum">
              <a:rPr lang="en-GB" smtClean="0"/>
              <a:t>‹#›</a:t>
            </a:fld>
            <a:endParaRPr lang="en-GB"/>
          </a:p>
        </p:txBody>
      </p:sp>
    </p:spTree>
    <p:extLst>
      <p:ext uri="{BB962C8B-B14F-4D97-AF65-F5344CB8AC3E}">
        <p14:creationId xmlns:p14="http://schemas.microsoft.com/office/powerpoint/2010/main" val="38005713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63857F-D5B5-BF98-FDE4-DA199AB5677B}"/>
              </a:ext>
            </a:extLst>
          </p:cNvPr>
          <p:cNvSpPr>
            <a:spLocks noGrp="1"/>
          </p:cNvSpPr>
          <p:nvPr>
            <p:ph type="dt" sz="half" idx="10"/>
          </p:nvPr>
        </p:nvSpPr>
        <p:spPr/>
        <p:txBody>
          <a:bodyPr/>
          <a:lstStyle/>
          <a:p>
            <a:fld id="{887482CA-583C-4E4F-A424-CB5A44825ECC}" type="datetimeFigureOut">
              <a:rPr lang="en-GB" smtClean="0"/>
              <a:t>14/06/2023</a:t>
            </a:fld>
            <a:endParaRPr lang="en-GB"/>
          </a:p>
        </p:txBody>
      </p:sp>
      <p:sp>
        <p:nvSpPr>
          <p:cNvPr id="3" name="Footer Placeholder 2">
            <a:extLst>
              <a:ext uri="{FF2B5EF4-FFF2-40B4-BE49-F238E27FC236}">
                <a16:creationId xmlns:a16="http://schemas.microsoft.com/office/drawing/2014/main" id="{5A068C92-8B0A-0672-4029-DFBDAD95DA9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7974797-7132-DA47-036C-0A2B8B0904C0}"/>
              </a:ext>
            </a:extLst>
          </p:cNvPr>
          <p:cNvSpPr>
            <a:spLocks noGrp="1"/>
          </p:cNvSpPr>
          <p:nvPr>
            <p:ph type="sldNum" sz="quarter" idx="12"/>
          </p:nvPr>
        </p:nvSpPr>
        <p:spPr/>
        <p:txBody>
          <a:bodyPr/>
          <a:lstStyle/>
          <a:p>
            <a:fld id="{0BE64615-DDED-418D-A735-0EF06451D80E}" type="slidenum">
              <a:rPr lang="en-GB" smtClean="0"/>
              <a:t>‹#›</a:t>
            </a:fld>
            <a:endParaRPr lang="en-GB"/>
          </a:p>
        </p:txBody>
      </p:sp>
    </p:spTree>
    <p:extLst>
      <p:ext uri="{BB962C8B-B14F-4D97-AF65-F5344CB8AC3E}">
        <p14:creationId xmlns:p14="http://schemas.microsoft.com/office/powerpoint/2010/main" val="2657844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7072-EE1F-E899-347C-FCCEC1628C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4EC9D44-7EB3-47E6-887E-8ED334A6F9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C56430B-7B12-89A4-B380-FC90B42306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A0487C-6D1F-E507-13CA-7CA485A12C11}"/>
              </a:ext>
            </a:extLst>
          </p:cNvPr>
          <p:cNvSpPr>
            <a:spLocks noGrp="1"/>
          </p:cNvSpPr>
          <p:nvPr>
            <p:ph type="dt" sz="half" idx="10"/>
          </p:nvPr>
        </p:nvSpPr>
        <p:spPr/>
        <p:txBody>
          <a:bodyPr/>
          <a:lstStyle/>
          <a:p>
            <a:fld id="{887482CA-583C-4E4F-A424-CB5A44825ECC}" type="datetimeFigureOut">
              <a:rPr lang="en-GB" smtClean="0"/>
              <a:t>14/06/2023</a:t>
            </a:fld>
            <a:endParaRPr lang="en-GB"/>
          </a:p>
        </p:txBody>
      </p:sp>
      <p:sp>
        <p:nvSpPr>
          <p:cNvPr id="6" name="Footer Placeholder 5">
            <a:extLst>
              <a:ext uri="{FF2B5EF4-FFF2-40B4-BE49-F238E27FC236}">
                <a16:creationId xmlns:a16="http://schemas.microsoft.com/office/drawing/2014/main" id="{EF942BED-16B1-B243-D84E-93100EAC91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26101F-2F21-2AA5-5381-3E1F3D74337B}"/>
              </a:ext>
            </a:extLst>
          </p:cNvPr>
          <p:cNvSpPr>
            <a:spLocks noGrp="1"/>
          </p:cNvSpPr>
          <p:nvPr>
            <p:ph type="sldNum" sz="quarter" idx="12"/>
          </p:nvPr>
        </p:nvSpPr>
        <p:spPr/>
        <p:txBody>
          <a:bodyPr/>
          <a:lstStyle/>
          <a:p>
            <a:fld id="{0BE64615-DDED-418D-A735-0EF06451D80E}" type="slidenum">
              <a:rPr lang="en-GB" smtClean="0"/>
              <a:t>‹#›</a:t>
            </a:fld>
            <a:endParaRPr lang="en-GB"/>
          </a:p>
        </p:txBody>
      </p:sp>
    </p:spTree>
    <p:extLst>
      <p:ext uri="{BB962C8B-B14F-4D97-AF65-F5344CB8AC3E}">
        <p14:creationId xmlns:p14="http://schemas.microsoft.com/office/powerpoint/2010/main" val="36119533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261D7-53C5-345D-CA1A-932DBBAE09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5650350-B39D-CB2E-9431-42F4A83173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C5915E2-32F9-FEBD-4A6D-65D6C8D5F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65D4D8-7BAF-20FE-CAD3-795247D15DD5}"/>
              </a:ext>
            </a:extLst>
          </p:cNvPr>
          <p:cNvSpPr>
            <a:spLocks noGrp="1"/>
          </p:cNvSpPr>
          <p:nvPr>
            <p:ph type="dt" sz="half" idx="10"/>
          </p:nvPr>
        </p:nvSpPr>
        <p:spPr/>
        <p:txBody>
          <a:bodyPr/>
          <a:lstStyle/>
          <a:p>
            <a:fld id="{887482CA-583C-4E4F-A424-CB5A44825ECC}" type="datetimeFigureOut">
              <a:rPr lang="en-GB" smtClean="0"/>
              <a:t>14/06/2023</a:t>
            </a:fld>
            <a:endParaRPr lang="en-GB"/>
          </a:p>
        </p:txBody>
      </p:sp>
      <p:sp>
        <p:nvSpPr>
          <p:cNvPr id="6" name="Footer Placeholder 5">
            <a:extLst>
              <a:ext uri="{FF2B5EF4-FFF2-40B4-BE49-F238E27FC236}">
                <a16:creationId xmlns:a16="http://schemas.microsoft.com/office/drawing/2014/main" id="{69062C50-8547-94D9-F96D-9E396A7335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AD89DA-4737-E8D2-18ED-76E546423C4C}"/>
              </a:ext>
            </a:extLst>
          </p:cNvPr>
          <p:cNvSpPr>
            <a:spLocks noGrp="1"/>
          </p:cNvSpPr>
          <p:nvPr>
            <p:ph type="sldNum" sz="quarter" idx="12"/>
          </p:nvPr>
        </p:nvSpPr>
        <p:spPr/>
        <p:txBody>
          <a:bodyPr/>
          <a:lstStyle/>
          <a:p>
            <a:fld id="{0BE64615-DDED-418D-A735-0EF06451D80E}" type="slidenum">
              <a:rPr lang="en-GB" smtClean="0"/>
              <a:t>‹#›</a:t>
            </a:fld>
            <a:endParaRPr lang="en-GB"/>
          </a:p>
        </p:txBody>
      </p:sp>
    </p:spTree>
    <p:extLst>
      <p:ext uri="{BB962C8B-B14F-4D97-AF65-F5344CB8AC3E}">
        <p14:creationId xmlns:p14="http://schemas.microsoft.com/office/powerpoint/2010/main" val="8767507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A040-A23F-C4B6-6729-C563D219E23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C64F7E-088A-77E3-2654-CE8DD7F560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AF7354-685E-AC39-8D62-7DEB0455EFCC}"/>
              </a:ext>
            </a:extLst>
          </p:cNvPr>
          <p:cNvSpPr>
            <a:spLocks noGrp="1"/>
          </p:cNvSpPr>
          <p:nvPr>
            <p:ph type="dt" sz="half" idx="10"/>
          </p:nvPr>
        </p:nvSpPr>
        <p:spPr/>
        <p:txBody>
          <a:bodyPr/>
          <a:lstStyle/>
          <a:p>
            <a:fld id="{887482CA-583C-4E4F-A424-CB5A44825ECC}" type="datetimeFigureOut">
              <a:rPr lang="en-GB" smtClean="0"/>
              <a:t>14/06/2023</a:t>
            </a:fld>
            <a:endParaRPr lang="en-GB"/>
          </a:p>
        </p:txBody>
      </p:sp>
      <p:sp>
        <p:nvSpPr>
          <p:cNvPr id="5" name="Footer Placeholder 4">
            <a:extLst>
              <a:ext uri="{FF2B5EF4-FFF2-40B4-BE49-F238E27FC236}">
                <a16:creationId xmlns:a16="http://schemas.microsoft.com/office/drawing/2014/main" id="{EE757145-7521-22DB-1A2F-B4ADB2413D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662DCD-90D9-464B-F6CF-55408328922E}"/>
              </a:ext>
            </a:extLst>
          </p:cNvPr>
          <p:cNvSpPr>
            <a:spLocks noGrp="1"/>
          </p:cNvSpPr>
          <p:nvPr>
            <p:ph type="sldNum" sz="quarter" idx="12"/>
          </p:nvPr>
        </p:nvSpPr>
        <p:spPr/>
        <p:txBody>
          <a:bodyPr/>
          <a:lstStyle/>
          <a:p>
            <a:fld id="{0BE64615-DDED-418D-A735-0EF06451D80E}" type="slidenum">
              <a:rPr lang="en-GB" smtClean="0"/>
              <a:t>‹#›</a:t>
            </a:fld>
            <a:endParaRPr lang="en-GB"/>
          </a:p>
        </p:txBody>
      </p:sp>
    </p:spTree>
    <p:extLst>
      <p:ext uri="{BB962C8B-B14F-4D97-AF65-F5344CB8AC3E}">
        <p14:creationId xmlns:p14="http://schemas.microsoft.com/office/powerpoint/2010/main" val="204560277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178578-14FF-901A-BE21-9E11F859E02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D77C35C-EA91-4B51-1A08-2058302D97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8C5871-26CC-6106-F3B9-C9F1F4812544}"/>
              </a:ext>
            </a:extLst>
          </p:cNvPr>
          <p:cNvSpPr>
            <a:spLocks noGrp="1"/>
          </p:cNvSpPr>
          <p:nvPr>
            <p:ph type="dt" sz="half" idx="10"/>
          </p:nvPr>
        </p:nvSpPr>
        <p:spPr/>
        <p:txBody>
          <a:bodyPr/>
          <a:lstStyle/>
          <a:p>
            <a:fld id="{887482CA-583C-4E4F-A424-CB5A44825ECC}" type="datetimeFigureOut">
              <a:rPr lang="en-GB" smtClean="0"/>
              <a:t>14/06/2023</a:t>
            </a:fld>
            <a:endParaRPr lang="en-GB"/>
          </a:p>
        </p:txBody>
      </p:sp>
      <p:sp>
        <p:nvSpPr>
          <p:cNvPr id="5" name="Footer Placeholder 4">
            <a:extLst>
              <a:ext uri="{FF2B5EF4-FFF2-40B4-BE49-F238E27FC236}">
                <a16:creationId xmlns:a16="http://schemas.microsoft.com/office/drawing/2014/main" id="{1790DC96-E99B-5FD6-5AB2-F6A1729D2A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3C7393-5358-1B32-419D-417AD8BA8ABA}"/>
              </a:ext>
            </a:extLst>
          </p:cNvPr>
          <p:cNvSpPr>
            <a:spLocks noGrp="1"/>
          </p:cNvSpPr>
          <p:nvPr>
            <p:ph type="sldNum" sz="quarter" idx="12"/>
          </p:nvPr>
        </p:nvSpPr>
        <p:spPr/>
        <p:txBody>
          <a:bodyPr/>
          <a:lstStyle/>
          <a:p>
            <a:fld id="{0BE64615-DDED-418D-A735-0EF06451D80E}" type="slidenum">
              <a:rPr lang="en-GB" smtClean="0"/>
              <a:t>‹#›</a:t>
            </a:fld>
            <a:endParaRPr lang="en-GB"/>
          </a:p>
        </p:txBody>
      </p:sp>
    </p:spTree>
    <p:extLst>
      <p:ext uri="{BB962C8B-B14F-4D97-AF65-F5344CB8AC3E}">
        <p14:creationId xmlns:p14="http://schemas.microsoft.com/office/powerpoint/2010/main" val="30497193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5_Title Slid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452B41-B121-2A4D-B289-A7CEFAA2D875}"/>
              </a:ext>
            </a:extLst>
          </p:cNvPr>
          <p:cNvPicPr/>
          <p:nvPr userDrawn="1"/>
        </p:nvPicPr>
        <p:blipFill rotWithShape="1">
          <a:blip r:embed="rId2" cstate="print">
            <a:alphaModFix amt="10000"/>
            <a:extLst>
              <a:ext uri="{28A0092B-C50C-407E-A947-70E740481C1C}">
                <a14:useLocalDpi xmlns:a14="http://schemas.microsoft.com/office/drawing/2010/main" val="0"/>
              </a:ext>
            </a:extLst>
          </a:blip>
          <a:srcRect t="50000" b="7841"/>
          <a:stretch/>
        </p:blipFill>
        <p:spPr>
          <a:xfrm>
            <a:off x="1" y="0"/>
            <a:ext cx="12191999" cy="6858001"/>
          </a:xfrm>
          <a:prstGeom prst="rect">
            <a:avLst/>
          </a:prstGeom>
        </p:spPr>
      </p:pic>
      <p:sp>
        <p:nvSpPr>
          <p:cNvPr id="2" name="Triangle 1">
            <a:extLst>
              <a:ext uri="{FF2B5EF4-FFF2-40B4-BE49-F238E27FC236}">
                <a16:creationId xmlns:a16="http://schemas.microsoft.com/office/drawing/2014/main" id="{EB4CC2D4-B7A7-D943-B51D-E880081C6106}"/>
              </a:ext>
            </a:extLst>
          </p:cNvPr>
          <p:cNvSpPr/>
          <p:nvPr userDrawn="1"/>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DECAE32-341C-104A-B00D-303A03F2A045}"/>
              </a:ext>
            </a:extLst>
          </p:cNvPr>
          <p:cNvSpPr>
            <a:spLocks noGrp="1"/>
          </p:cNvSpPr>
          <p:nvPr>
            <p:ph type="ctrTitle" hasCustomPrompt="1"/>
          </p:nvPr>
        </p:nvSpPr>
        <p:spPr>
          <a:xfrm>
            <a:off x="1200665" y="5053911"/>
            <a:ext cx="9790670" cy="1100703"/>
          </a:xfrm>
        </p:spPr>
        <p:txBody>
          <a:bodyPr anchor="ctr">
            <a:noAutofit/>
          </a:bodyPr>
          <a:lstStyle>
            <a:lvl1pPr algn="r">
              <a:defRPr sz="8800">
                <a:solidFill>
                  <a:schemeClr val="bg1"/>
                </a:solidFill>
              </a:defRPr>
            </a:lvl1pPr>
          </a:lstStyle>
          <a:p>
            <a:r>
              <a:rPr lang="en-US" dirty="0"/>
              <a:t>THANK YOU</a:t>
            </a:r>
          </a:p>
        </p:txBody>
      </p:sp>
      <p:sp>
        <p:nvSpPr>
          <p:cNvPr id="8" name="Subtitle 2">
            <a:extLst>
              <a:ext uri="{FF2B5EF4-FFF2-40B4-BE49-F238E27FC236}">
                <a16:creationId xmlns:a16="http://schemas.microsoft.com/office/drawing/2014/main" id="{6AE34455-88C0-8045-A519-2E064B3DEA5B}"/>
              </a:ext>
            </a:extLst>
          </p:cNvPr>
          <p:cNvSpPr>
            <a:spLocks noGrp="1"/>
          </p:cNvSpPr>
          <p:nvPr>
            <p:ph type="subTitle" idx="1" hasCustomPrompt="1"/>
          </p:nvPr>
        </p:nvSpPr>
        <p:spPr>
          <a:xfrm>
            <a:off x="1847335" y="4448430"/>
            <a:ext cx="9144000" cy="500448"/>
          </a:xfrm>
        </p:spPr>
        <p:txBody>
          <a:bodyPr anchor="ctr">
            <a:normAutofit/>
          </a:bodyPr>
          <a:lstStyle>
            <a:lvl1pPr marL="0" indent="0" algn="r">
              <a:buNone/>
              <a:defRPr sz="3200" b="0" i="0">
                <a:solidFill>
                  <a:schemeClr val="bg1"/>
                </a:solidFill>
                <a:latin typeface="Tw Cen MT Condensed" panose="020B0606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POSSIBLE CONTACT INFORMATION</a:t>
            </a:r>
          </a:p>
        </p:txBody>
      </p:sp>
      <p:pic>
        <p:nvPicPr>
          <p:cNvPr id="9" name="Picture 8">
            <a:extLst>
              <a:ext uri="{FF2B5EF4-FFF2-40B4-BE49-F238E27FC236}">
                <a16:creationId xmlns:a16="http://schemas.microsoft.com/office/drawing/2014/main" id="{102A3C7D-4262-DF42-8189-B44DD9F43807}"/>
              </a:ext>
            </a:extLst>
          </p:cNvPr>
          <p:cNvPicPr>
            <a:picLocks noChangeAspect="1"/>
          </p:cNvPicPr>
          <p:nvPr userDrawn="1"/>
        </p:nvPicPr>
        <p:blipFill rotWithShape="1">
          <a:blip r:embed="rId3"/>
          <a:srcRect t="26820" b="59846"/>
          <a:stretch/>
        </p:blipFill>
        <p:spPr>
          <a:xfrm>
            <a:off x="7673838" y="595433"/>
            <a:ext cx="3776876" cy="1081445"/>
          </a:xfrm>
          <a:prstGeom prst="rect">
            <a:avLst/>
          </a:prstGeom>
        </p:spPr>
      </p:pic>
    </p:spTree>
    <p:extLst>
      <p:ext uri="{BB962C8B-B14F-4D97-AF65-F5344CB8AC3E}">
        <p14:creationId xmlns:p14="http://schemas.microsoft.com/office/powerpoint/2010/main" val="235739833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 Orange">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id="{F7431849-9CE8-55EC-435A-65D6E5957FD6}"/>
              </a:ext>
            </a:extLst>
          </p:cNvPr>
          <p:cNvSpPr txBox="1">
            <a:spLocks noChangeArrowheads="1"/>
          </p:cNvSpPr>
          <p:nvPr userDrawn="1"/>
        </p:nvSpPr>
        <p:spPr bwMode="auto">
          <a:xfrm>
            <a:off x="312738" y="0"/>
            <a:ext cx="11879262" cy="6858000"/>
          </a:xfrm>
          <a:prstGeom prst="rect">
            <a:avLst/>
          </a:prstGeom>
          <a:solidFill>
            <a:srgbClr val="E36F1E"/>
          </a:solidFill>
          <a:ln>
            <a:noFill/>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x-none" altLang="x-none"/>
          </a:p>
        </p:txBody>
      </p:sp>
      <p:pic>
        <p:nvPicPr>
          <p:cNvPr id="5" name="Picture 10">
            <a:extLst>
              <a:ext uri="{FF2B5EF4-FFF2-40B4-BE49-F238E27FC236}">
                <a16:creationId xmlns:a16="http://schemas.microsoft.com/office/drawing/2014/main" id="{E1CEAB76-E7A4-FF49-AA2F-627E5AB332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52900" y="1041400"/>
            <a:ext cx="38862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ABB65E-BAF1-1012-1ABF-5B5AA30B87CA}"/>
              </a:ext>
            </a:extLst>
          </p:cNvPr>
          <p:cNvSpPr/>
          <p:nvPr userDrawn="1"/>
        </p:nvSpPr>
        <p:spPr>
          <a:xfrm rot="5400000">
            <a:off x="-3271043" y="3271043"/>
            <a:ext cx="6858000" cy="315913"/>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1" y="3337111"/>
            <a:ext cx="12191999" cy="1829181"/>
          </a:xfrm>
        </p:spPr>
        <p:txBody>
          <a:bodyPr/>
          <a:lstStyle>
            <a:lvl1pPr algn="ctr">
              <a:defRPr sz="4800" b="1" i="0" cap="none">
                <a:solidFill>
                  <a:schemeClr val="bg1"/>
                </a:solidFill>
                <a:latin typeface="Fira Sans Condensed" charset="0"/>
                <a:ea typeface="Fira Sans Condensed" charset="0"/>
                <a:cs typeface="Fira Sans Condensed" charset="0"/>
              </a:defRPr>
            </a:lvl1pPr>
          </a:lstStyle>
          <a:p>
            <a:r>
              <a:rPr lang="en-US" dirty="0"/>
              <a:t>Click to edit Master title style</a:t>
            </a:r>
          </a:p>
        </p:txBody>
      </p:sp>
      <p:sp>
        <p:nvSpPr>
          <p:cNvPr id="3" name="Subtitle 2"/>
          <p:cNvSpPr>
            <a:spLocks noGrp="1"/>
          </p:cNvSpPr>
          <p:nvPr>
            <p:ph type="subTitle" idx="1"/>
          </p:nvPr>
        </p:nvSpPr>
        <p:spPr>
          <a:xfrm>
            <a:off x="-1" y="5303516"/>
            <a:ext cx="12192001" cy="495400"/>
          </a:xfrm>
        </p:spPr>
        <p:txBody>
          <a:bodyPr>
            <a:normAutofit/>
          </a:bodyPr>
          <a:lstStyle>
            <a:lvl1pPr marL="0" indent="0" algn="ctr">
              <a:buNone/>
              <a:defRPr sz="2800" b="1" i="0">
                <a:solidFill>
                  <a:schemeClr val="bg1"/>
                </a:solidFill>
                <a:latin typeface="Fira Sans Condensed" charset="0"/>
                <a:ea typeface="Fira Sans Condensed" charset="0"/>
                <a:cs typeface="Fira Sans Condense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551416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A79CF571-F37E-8359-5076-966FBD09D108}"/>
              </a:ext>
            </a:extLst>
          </p:cNvPr>
          <p:cNvSpPr txBox="1">
            <a:spLocks noChangeArrowheads="1"/>
          </p:cNvSpPr>
          <p:nvPr userDrawn="1"/>
        </p:nvSpPr>
        <p:spPr bwMode="auto">
          <a:xfrm>
            <a:off x="1192213" y="2049463"/>
            <a:ext cx="10999787" cy="4808537"/>
          </a:xfrm>
          <a:prstGeom prst="rect">
            <a:avLst/>
          </a:prstGeom>
          <a:solidFill>
            <a:schemeClr val="bg1"/>
          </a:solidFill>
          <a:ln>
            <a:noFill/>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x-none" altLang="x-none"/>
          </a:p>
        </p:txBody>
      </p:sp>
      <p:pic>
        <p:nvPicPr>
          <p:cNvPr id="3" name="Picture 10">
            <a:extLst>
              <a:ext uri="{FF2B5EF4-FFF2-40B4-BE49-F238E27FC236}">
                <a16:creationId xmlns:a16="http://schemas.microsoft.com/office/drawing/2014/main" id="{4A55493D-3954-4B36-E751-7B993DC92C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52900" y="1039813"/>
            <a:ext cx="3886200"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F34ED85-5B93-159A-0416-99750B0CDE55}"/>
              </a:ext>
            </a:extLst>
          </p:cNvPr>
          <p:cNvSpPr/>
          <p:nvPr userDrawn="1"/>
        </p:nvSpPr>
        <p:spPr>
          <a:xfrm rot="5400000">
            <a:off x="-3271043" y="3271043"/>
            <a:ext cx="6858000" cy="315913"/>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Title 1"/>
          <p:cNvSpPr>
            <a:spLocks noGrp="1"/>
          </p:cNvSpPr>
          <p:nvPr>
            <p:ph type="ctrTitle"/>
          </p:nvPr>
        </p:nvSpPr>
        <p:spPr>
          <a:xfrm>
            <a:off x="0" y="3337111"/>
            <a:ext cx="12192000" cy="1829181"/>
          </a:xfrm>
        </p:spPr>
        <p:txBody>
          <a:bodyPr/>
          <a:lstStyle>
            <a:lvl1pPr algn="ctr">
              <a:defRPr sz="4800" b="1" i="0">
                <a:solidFill>
                  <a:srgbClr val="000000"/>
                </a:solidFill>
                <a:latin typeface="Fira Sans Condensed" charset="0"/>
                <a:ea typeface="Fira Sans Condensed" charset="0"/>
                <a:cs typeface="Fira Sans Condensed" charset="0"/>
              </a:defRPr>
            </a:lvl1pPr>
          </a:lstStyle>
          <a:p>
            <a:r>
              <a:rPr lang="en-US" dirty="0"/>
              <a:t>Click to edit Master title style</a:t>
            </a:r>
          </a:p>
        </p:txBody>
      </p:sp>
      <p:sp>
        <p:nvSpPr>
          <p:cNvPr id="11" name="Subtitle 2"/>
          <p:cNvSpPr>
            <a:spLocks noGrp="1"/>
          </p:cNvSpPr>
          <p:nvPr>
            <p:ph type="subTitle" idx="1"/>
          </p:nvPr>
        </p:nvSpPr>
        <p:spPr>
          <a:xfrm>
            <a:off x="5795" y="5303516"/>
            <a:ext cx="12180411" cy="495400"/>
          </a:xfrm>
        </p:spPr>
        <p:txBody>
          <a:bodyPr>
            <a:normAutofit/>
          </a:bodyPr>
          <a:lstStyle>
            <a:lvl1pPr marL="0" indent="0" algn="ctr">
              <a:buNone/>
              <a:defRPr sz="2800" b="1" i="0">
                <a:solidFill>
                  <a:schemeClr val="tx1"/>
                </a:solidFill>
                <a:latin typeface="Fira Sans Condensed" charset="0"/>
                <a:ea typeface="Fira Sans Condensed" charset="0"/>
                <a:cs typeface="Fira Sans Condense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135303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 Photo Option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489361-B5C7-0788-B3EE-1E3C758CCE94}"/>
              </a:ext>
            </a:extLst>
          </p:cNvPr>
          <p:cNvSpPr/>
          <p:nvPr userDrawn="1"/>
        </p:nvSpPr>
        <p:spPr>
          <a:xfrm>
            <a:off x="317500" y="0"/>
            <a:ext cx="725805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latin typeface="Fira Sans Condensed SemiBold" panose="020B0603050000020004" pitchFamily="34" charset="0"/>
              </a:rPr>
              <a:t>PLACE</a:t>
            </a:r>
            <a:br>
              <a:rPr lang="en-US" sz="2400" b="1" dirty="0">
                <a:latin typeface="Fira Sans Condensed SemiBold" panose="020B0603050000020004" pitchFamily="34" charset="0"/>
              </a:rPr>
            </a:br>
            <a:r>
              <a:rPr lang="en-US" sz="2400" b="1" dirty="0">
                <a:latin typeface="Fira Sans Condensed SemiBold" panose="020B0603050000020004" pitchFamily="34" charset="0"/>
              </a:rPr>
              <a:t>PHOTO HERE.</a:t>
            </a:r>
            <a:br>
              <a:rPr lang="en-US" b="1" dirty="0">
                <a:latin typeface="Fira Sans Condensed SemiBold" panose="020B0603050000020004" pitchFamily="34" charset="0"/>
              </a:rPr>
            </a:br>
            <a:br>
              <a:rPr lang="en-US" b="1" dirty="0">
                <a:latin typeface="Fira Sans Condensed SemiBold" panose="020B0603050000020004" pitchFamily="34" charset="0"/>
              </a:rPr>
            </a:br>
            <a:br>
              <a:rPr lang="en-US" b="1" dirty="0">
                <a:latin typeface="Fira Sans Condensed SemiBold" panose="020B0603050000020004" pitchFamily="34" charset="0"/>
              </a:rPr>
            </a:br>
            <a:r>
              <a:rPr lang="en-US" b="1" dirty="0">
                <a:latin typeface="Fira Sans Condensed SemiBold" panose="020B0603050000020004" pitchFamily="34" charset="0"/>
              </a:rPr>
              <a:t>GO TO VIEW &gt; SLIDE MASTER &gt; </a:t>
            </a:r>
            <a:br>
              <a:rPr lang="en-US" b="1" dirty="0">
                <a:latin typeface="Fira Sans Condensed SemiBold" panose="020B0603050000020004" pitchFamily="34" charset="0"/>
              </a:rPr>
            </a:br>
            <a:r>
              <a:rPr lang="en-US" b="1" dirty="0">
                <a:latin typeface="Fira Sans Condensed SemiBold" panose="020B0603050000020004" pitchFamily="34" charset="0"/>
              </a:rPr>
              <a:t>SELECT THIS SHAPE AND THE CARE LOGO &gt;</a:t>
            </a:r>
          </a:p>
          <a:p>
            <a:pPr algn="ctr" eaLnBrk="1" fontAlgn="auto" hangingPunct="1">
              <a:spcBef>
                <a:spcPts val="0"/>
              </a:spcBef>
              <a:spcAft>
                <a:spcPts val="0"/>
              </a:spcAft>
              <a:defRPr/>
            </a:pPr>
            <a:r>
              <a:rPr lang="en-US" b="1" dirty="0">
                <a:latin typeface="Fira Sans Condensed SemiBold" panose="020B0603050000020004" pitchFamily="34" charset="0"/>
              </a:rPr>
              <a:t>COPY &gt; GO BACK TO  NORMAL VIEW &gt; </a:t>
            </a:r>
            <a:br>
              <a:rPr lang="en-US" b="1" dirty="0">
                <a:latin typeface="Fira Sans Condensed SemiBold" panose="020B0603050000020004" pitchFamily="34" charset="0"/>
              </a:rPr>
            </a:br>
            <a:r>
              <a:rPr lang="en-US" b="1" dirty="0">
                <a:latin typeface="Fira Sans Condensed SemiBold" panose="020B0603050000020004" pitchFamily="34" charset="0"/>
              </a:rPr>
              <a:t>PASTE THIS TEMPLATE WHERE YOU WANT &gt; </a:t>
            </a:r>
            <a:br>
              <a:rPr lang="en-US" b="1" dirty="0">
                <a:latin typeface="Fira Sans Condensed SemiBold" panose="020B0603050000020004" pitchFamily="34" charset="0"/>
              </a:rPr>
            </a:br>
            <a:r>
              <a:rPr lang="en-US" b="1" dirty="0">
                <a:latin typeface="Fira Sans Condensed SemiBold" panose="020B0603050000020004" pitchFamily="34" charset="0"/>
              </a:rPr>
              <a:t>SHAPE FORMAT &gt; SHAPE FILL &gt;</a:t>
            </a:r>
            <a:br>
              <a:rPr lang="en-US" b="1" dirty="0">
                <a:latin typeface="Fira Sans Condensed SemiBold" panose="020B0603050000020004" pitchFamily="34" charset="0"/>
              </a:rPr>
            </a:br>
            <a:r>
              <a:rPr lang="en-US" b="1" dirty="0">
                <a:latin typeface="Fira Sans Condensed SemiBold" panose="020B0603050000020004" pitchFamily="34" charset="0"/>
              </a:rPr>
              <a:t> PICTURE &gt; BROWSE FOR PHOTO &gt;</a:t>
            </a:r>
            <a:br>
              <a:rPr lang="en-US" b="1" dirty="0">
                <a:latin typeface="Fira Sans Condensed SemiBold" panose="020B0603050000020004" pitchFamily="34" charset="0"/>
              </a:rPr>
            </a:br>
            <a:r>
              <a:rPr lang="en-US" b="1" dirty="0">
                <a:latin typeface="Fira Sans Condensed SemiBold" panose="020B0603050000020004" pitchFamily="34" charset="0"/>
              </a:rPr>
              <a:t>INSERT &gt; PICTURE FORMAT &gt;</a:t>
            </a:r>
            <a:br>
              <a:rPr lang="en-US" b="1" dirty="0">
                <a:latin typeface="Fira Sans Condensed SemiBold" panose="020B0603050000020004" pitchFamily="34" charset="0"/>
              </a:rPr>
            </a:br>
            <a:r>
              <a:rPr lang="en-US" b="1" dirty="0">
                <a:latin typeface="Fira Sans Condensed SemiBold" panose="020B0603050000020004" pitchFamily="34" charset="0"/>
              </a:rPr>
              <a:t>CROP &gt; FILL &gt; ADJUST IMAGE</a:t>
            </a:r>
            <a:br>
              <a:rPr lang="en-US" b="1" dirty="0">
                <a:latin typeface="Fira Sans Condensed SemiBold" panose="020B0603050000020004" pitchFamily="34" charset="0"/>
              </a:rPr>
            </a:br>
            <a:r>
              <a:rPr lang="en-US" b="1" dirty="0">
                <a:latin typeface="Fira Sans Condensed SemiBold" panose="020B0603050000020004" pitchFamily="34" charset="0"/>
              </a:rPr>
              <a:t>SIZE AND PLACEMENT &gt; </a:t>
            </a:r>
            <a:br>
              <a:rPr lang="en-US" b="1" dirty="0">
                <a:latin typeface="Fira Sans Condensed SemiBold" panose="020B0603050000020004" pitchFamily="34" charset="0"/>
              </a:rPr>
            </a:br>
            <a:r>
              <a:rPr lang="en-US" b="1" dirty="0">
                <a:latin typeface="Fira Sans Condensed SemiBold" panose="020B0603050000020004" pitchFamily="34" charset="0"/>
              </a:rPr>
              <a:t>DELETE THIS TEXT!</a:t>
            </a:r>
            <a:endParaRPr lang="en-US" dirty="0"/>
          </a:p>
        </p:txBody>
      </p:sp>
      <p:sp>
        <p:nvSpPr>
          <p:cNvPr id="3" name="Rectangle 2">
            <a:extLst>
              <a:ext uri="{FF2B5EF4-FFF2-40B4-BE49-F238E27FC236}">
                <a16:creationId xmlns:a16="http://schemas.microsoft.com/office/drawing/2014/main" id="{A6737B2E-F365-B075-4292-D0505C87F318}"/>
              </a:ext>
            </a:extLst>
          </p:cNvPr>
          <p:cNvSpPr/>
          <p:nvPr userDrawn="1"/>
        </p:nvSpPr>
        <p:spPr>
          <a:xfrm>
            <a:off x="10610850" y="6016625"/>
            <a:ext cx="1581150" cy="841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12">
            <a:extLst>
              <a:ext uri="{FF2B5EF4-FFF2-40B4-BE49-F238E27FC236}">
                <a16:creationId xmlns:a16="http://schemas.microsoft.com/office/drawing/2014/main" id="{695E08D6-0D0D-44E6-00ED-ED9C71976B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43925" y="742950"/>
            <a:ext cx="26558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EAA7BBF-2D20-FF8A-5FDD-E1A1B754549A}"/>
              </a:ext>
            </a:extLst>
          </p:cNvPr>
          <p:cNvSpPr/>
          <p:nvPr userDrawn="1"/>
        </p:nvSpPr>
        <p:spPr>
          <a:xfrm rot="5400000">
            <a:off x="-3271043" y="3271043"/>
            <a:ext cx="6858000" cy="315913"/>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Title 1"/>
          <p:cNvSpPr>
            <a:spLocks noGrp="1"/>
          </p:cNvSpPr>
          <p:nvPr>
            <p:ph type="ctrTitle"/>
          </p:nvPr>
        </p:nvSpPr>
        <p:spPr>
          <a:xfrm>
            <a:off x="7823200" y="2291645"/>
            <a:ext cx="4097867" cy="2874648"/>
          </a:xfrm>
        </p:spPr>
        <p:txBody>
          <a:bodyPr/>
          <a:lstStyle>
            <a:lvl1pPr algn="ctr">
              <a:defRPr sz="4800" b="1" i="0">
                <a:solidFill>
                  <a:srgbClr val="000000"/>
                </a:solidFill>
                <a:latin typeface="Fira Sans Condensed" charset="0"/>
                <a:ea typeface="Fira Sans Condensed" charset="0"/>
                <a:cs typeface="Fira Sans Condensed" charset="0"/>
              </a:defRPr>
            </a:lvl1pPr>
          </a:lstStyle>
          <a:p>
            <a:r>
              <a:rPr lang="en-US" dirty="0"/>
              <a:t>Click to edit Master title style</a:t>
            </a:r>
          </a:p>
        </p:txBody>
      </p:sp>
      <p:sp>
        <p:nvSpPr>
          <p:cNvPr id="13" name="Subtitle 2"/>
          <p:cNvSpPr>
            <a:spLocks noGrp="1"/>
          </p:cNvSpPr>
          <p:nvPr>
            <p:ph type="subTitle" idx="1"/>
          </p:nvPr>
        </p:nvSpPr>
        <p:spPr>
          <a:xfrm>
            <a:off x="7823200" y="5303516"/>
            <a:ext cx="4097867" cy="1176306"/>
          </a:xfrm>
        </p:spPr>
        <p:txBody>
          <a:bodyPr>
            <a:normAutofit/>
          </a:bodyPr>
          <a:lstStyle>
            <a:lvl1pPr marL="0" indent="0" algn="ctr">
              <a:buNone/>
              <a:defRPr sz="2800" b="1" i="0">
                <a:solidFill>
                  <a:schemeClr val="tx1"/>
                </a:solidFill>
                <a:latin typeface="Fira Sans Condensed" charset="0"/>
                <a:ea typeface="Fira Sans Condensed" charset="0"/>
                <a:cs typeface="Fira Sans Condense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49344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FBB2-B8FC-9A4A-A7D3-A69FE1EEF88B}"/>
              </a:ext>
            </a:extLst>
          </p:cNvPr>
          <p:cNvSpPr>
            <a:spLocks noGrp="1"/>
          </p:cNvSpPr>
          <p:nvPr>
            <p:ph type="title"/>
          </p:nvPr>
        </p:nvSpPr>
        <p:spPr>
          <a:xfrm>
            <a:off x="839788" y="457200"/>
            <a:ext cx="3932237" cy="1600200"/>
          </a:xfrm>
        </p:spPr>
        <p:txBody>
          <a:bodyPr anchor="b">
            <a:normAutofit/>
          </a:bodyPr>
          <a:lstStyle>
            <a:lvl1pPr>
              <a:defRPr sz="4000">
                <a:solidFill>
                  <a:schemeClr val="accent6"/>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1000149-DF2C-3547-ADC8-7C2F113613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BB1B00-3D96-9648-B80B-8D0DC9DCE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753756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lide – Photo Option Orange">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CC9B4DF0-FE21-E40E-2526-618A5C7FE177}"/>
              </a:ext>
            </a:extLst>
          </p:cNvPr>
          <p:cNvSpPr txBox="1">
            <a:spLocks noChangeArrowheads="1"/>
          </p:cNvSpPr>
          <p:nvPr userDrawn="1"/>
        </p:nvSpPr>
        <p:spPr bwMode="auto">
          <a:xfrm>
            <a:off x="7575550" y="0"/>
            <a:ext cx="4616450" cy="6858000"/>
          </a:xfrm>
          <a:prstGeom prst="rect">
            <a:avLst/>
          </a:prstGeom>
          <a:solidFill>
            <a:srgbClr val="E36F1E"/>
          </a:solidFill>
          <a:ln>
            <a:noFill/>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x-none" altLang="x-none"/>
          </a:p>
        </p:txBody>
      </p:sp>
      <p:sp>
        <p:nvSpPr>
          <p:cNvPr id="3" name="Rectangle 2">
            <a:extLst>
              <a:ext uri="{FF2B5EF4-FFF2-40B4-BE49-F238E27FC236}">
                <a16:creationId xmlns:a16="http://schemas.microsoft.com/office/drawing/2014/main" id="{081A1C59-D7D9-7D01-AE85-E80361A72779}"/>
              </a:ext>
            </a:extLst>
          </p:cNvPr>
          <p:cNvSpPr/>
          <p:nvPr userDrawn="1"/>
        </p:nvSpPr>
        <p:spPr>
          <a:xfrm>
            <a:off x="317500" y="0"/>
            <a:ext cx="725805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latin typeface="Fira Sans Condensed SemiBold" panose="020B0603050000020004" pitchFamily="34" charset="0"/>
              </a:rPr>
              <a:t>PLACE</a:t>
            </a:r>
            <a:br>
              <a:rPr lang="en-US" sz="2400" b="1" dirty="0">
                <a:latin typeface="Fira Sans Condensed SemiBold" panose="020B0603050000020004" pitchFamily="34" charset="0"/>
              </a:rPr>
            </a:br>
            <a:r>
              <a:rPr lang="en-US" sz="2400" b="1" dirty="0">
                <a:latin typeface="Fira Sans Condensed SemiBold" panose="020B0603050000020004" pitchFamily="34" charset="0"/>
              </a:rPr>
              <a:t>PHOTO HERE.</a:t>
            </a:r>
            <a:br>
              <a:rPr lang="en-US" b="1" dirty="0">
                <a:latin typeface="Fira Sans Condensed SemiBold" panose="020B0603050000020004" pitchFamily="34" charset="0"/>
              </a:rPr>
            </a:br>
            <a:br>
              <a:rPr lang="en-US" b="1" dirty="0">
                <a:latin typeface="Fira Sans Condensed SemiBold" panose="020B0603050000020004" pitchFamily="34" charset="0"/>
              </a:rPr>
            </a:br>
            <a:br>
              <a:rPr lang="en-US" b="1" dirty="0">
                <a:latin typeface="Fira Sans Condensed SemiBold" panose="020B0603050000020004" pitchFamily="34" charset="0"/>
              </a:rPr>
            </a:br>
            <a:r>
              <a:rPr lang="en-US" b="1" dirty="0">
                <a:latin typeface="Fira Sans Condensed SemiBold" panose="020B0603050000020004" pitchFamily="34" charset="0"/>
              </a:rPr>
              <a:t>GO TO VIEW &gt; SLIDE MASTER &gt; </a:t>
            </a:r>
            <a:br>
              <a:rPr lang="en-US" b="1" dirty="0">
                <a:latin typeface="Fira Sans Condensed SemiBold" panose="020B0603050000020004" pitchFamily="34" charset="0"/>
              </a:rPr>
            </a:br>
            <a:r>
              <a:rPr lang="en-US" b="1" dirty="0">
                <a:latin typeface="Fira Sans Condensed SemiBold" panose="020B0603050000020004" pitchFamily="34" charset="0"/>
              </a:rPr>
              <a:t>SELECT THIS SHAPE AND THE CARE LOGO &gt;</a:t>
            </a:r>
          </a:p>
          <a:p>
            <a:pPr algn="ctr" eaLnBrk="1" fontAlgn="auto" hangingPunct="1">
              <a:spcBef>
                <a:spcPts val="0"/>
              </a:spcBef>
              <a:spcAft>
                <a:spcPts val="0"/>
              </a:spcAft>
              <a:defRPr/>
            </a:pPr>
            <a:r>
              <a:rPr lang="en-US" b="1" dirty="0">
                <a:latin typeface="Fira Sans Condensed SemiBold" panose="020B0603050000020004" pitchFamily="34" charset="0"/>
              </a:rPr>
              <a:t>COPY &gt; GO BACK TO  NORMAL VIEW &gt; </a:t>
            </a:r>
            <a:br>
              <a:rPr lang="en-US" b="1" dirty="0">
                <a:latin typeface="Fira Sans Condensed SemiBold" panose="020B0603050000020004" pitchFamily="34" charset="0"/>
              </a:rPr>
            </a:br>
            <a:r>
              <a:rPr lang="en-US" b="1" dirty="0">
                <a:latin typeface="Fira Sans Condensed SemiBold" panose="020B0603050000020004" pitchFamily="34" charset="0"/>
              </a:rPr>
              <a:t>PASTE THIS TEMPLATE WHERE YOU WANT &gt; </a:t>
            </a:r>
            <a:br>
              <a:rPr lang="en-US" b="1" dirty="0">
                <a:latin typeface="Fira Sans Condensed SemiBold" panose="020B0603050000020004" pitchFamily="34" charset="0"/>
              </a:rPr>
            </a:br>
            <a:r>
              <a:rPr lang="en-US" b="1" dirty="0">
                <a:latin typeface="Fira Sans Condensed SemiBold" panose="020B0603050000020004" pitchFamily="34" charset="0"/>
              </a:rPr>
              <a:t>SHAPE FORMAT &gt; SHAPE FILL &gt;</a:t>
            </a:r>
            <a:br>
              <a:rPr lang="en-US" b="1" dirty="0">
                <a:latin typeface="Fira Sans Condensed SemiBold" panose="020B0603050000020004" pitchFamily="34" charset="0"/>
              </a:rPr>
            </a:br>
            <a:r>
              <a:rPr lang="en-US" b="1" dirty="0">
                <a:latin typeface="Fira Sans Condensed SemiBold" panose="020B0603050000020004" pitchFamily="34" charset="0"/>
              </a:rPr>
              <a:t> PICTURE &gt; BROWSE FOR PHOTO &gt;</a:t>
            </a:r>
            <a:br>
              <a:rPr lang="en-US" b="1" dirty="0">
                <a:latin typeface="Fira Sans Condensed SemiBold" panose="020B0603050000020004" pitchFamily="34" charset="0"/>
              </a:rPr>
            </a:br>
            <a:r>
              <a:rPr lang="en-US" b="1" dirty="0">
                <a:latin typeface="Fira Sans Condensed SemiBold" panose="020B0603050000020004" pitchFamily="34" charset="0"/>
              </a:rPr>
              <a:t>INSERT &gt; PICTURE FORMAT &gt;</a:t>
            </a:r>
            <a:br>
              <a:rPr lang="en-US" b="1" dirty="0">
                <a:latin typeface="Fira Sans Condensed SemiBold" panose="020B0603050000020004" pitchFamily="34" charset="0"/>
              </a:rPr>
            </a:br>
            <a:r>
              <a:rPr lang="en-US" b="1" dirty="0">
                <a:latin typeface="Fira Sans Condensed SemiBold" panose="020B0603050000020004" pitchFamily="34" charset="0"/>
              </a:rPr>
              <a:t>CROP &gt; FILL &gt; ADJUST IMAGE</a:t>
            </a:r>
            <a:br>
              <a:rPr lang="en-US" b="1" dirty="0">
                <a:latin typeface="Fira Sans Condensed SemiBold" panose="020B0603050000020004" pitchFamily="34" charset="0"/>
              </a:rPr>
            </a:br>
            <a:r>
              <a:rPr lang="en-US" b="1" dirty="0">
                <a:latin typeface="Fira Sans Condensed SemiBold" panose="020B0603050000020004" pitchFamily="34" charset="0"/>
              </a:rPr>
              <a:t>SIZE AND PLACEMENT &gt; </a:t>
            </a:r>
            <a:br>
              <a:rPr lang="en-US" b="1" dirty="0">
                <a:latin typeface="Fira Sans Condensed SemiBold" panose="020B0603050000020004" pitchFamily="34" charset="0"/>
              </a:rPr>
            </a:br>
            <a:r>
              <a:rPr lang="en-US" b="1" dirty="0">
                <a:latin typeface="Fira Sans Condensed SemiBold" panose="020B0603050000020004" pitchFamily="34" charset="0"/>
              </a:rPr>
              <a:t>DELETE THIS TEXT!</a:t>
            </a:r>
            <a:endParaRPr lang="en-US" dirty="0"/>
          </a:p>
        </p:txBody>
      </p:sp>
      <p:sp>
        <p:nvSpPr>
          <p:cNvPr id="4" name="Rectangle 3">
            <a:extLst>
              <a:ext uri="{FF2B5EF4-FFF2-40B4-BE49-F238E27FC236}">
                <a16:creationId xmlns:a16="http://schemas.microsoft.com/office/drawing/2014/main" id="{28688B7B-449D-951B-EF04-6289943349EA}"/>
              </a:ext>
            </a:extLst>
          </p:cNvPr>
          <p:cNvSpPr/>
          <p:nvPr userDrawn="1"/>
        </p:nvSpPr>
        <p:spPr>
          <a:xfrm rot="5400000">
            <a:off x="-3271043" y="3271043"/>
            <a:ext cx="6858000" cy="315913"/>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3">
            <a:extLst>
              <a:ext uri="{FF2B5EF4-FFF2-40B4-BE49-F238E27FC236}">
                <a16:creationId xmlns:a16="http://schemas.microsoft.com/office/drawing/2014/main" id="{526F8212-A29D-A5CE-1F11-77589C50C1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40750" y="742950"/>
            <a:ext cx="266223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ctrTitle"/>
          </p:nvPr>
        </p:nvSpPr>
        <p:spPr>
          <a:xfrm>
            <a:off x="7823200" y="2291645"/>
            <a:ext cx="4097867" cy="2874648"/>
          </a:xfrm>
        </p:spPr>
        <p:txBody>
          <a:bodyPr/>
          <a:lstStyle>
            <a:lvl1pPr algn="ctr">
              <a:defRPr sz="4800" b="1" i="0">
                <a:solidFill>
                  <a:schemeClr val="bg1"/>
                </a:solidFill>
                <a:latin typeface="Fira Sans Condensed" charset="0"/>
                <a:ea typeface="Fira Sans Condensed" charset="0"/>
                <a:cs typeface="Fira Sans Condensed" charset="0"/>
              </a:defRPr>
            </a:lvl1pPr>
          </a:lstStyle>
          <a:p>
            <a:r>
              <a:rPr lang="en-US" dirty="0"/>
              <a:t>Click to edit Master title style</a:t>
            </a:r>
          </a:p>
        </p:txBody>
      </p:sp>
      <p:sp>
        <p:nvSpPr>
          <p:cNvPr id="13" name="Subtitle 2"/>
          <p:cNvSpPr>
            <a:spLocks noGrp="1"/>
          </p:cNvSpPr>
          <p:nvPr>
            <p:ph type="subTitle" idx="1"/>
          </p:nvPr>
        </p:nvSpPr>
        <p:spPr>
          <a:xfrm>
            <a:off x="7823200" y="5303516"/>
            <a:ext cx="4097867" cy="1176306"/>
          </a:xfrm>
        </p:spPr>
        <p:txBody>
          <a:bodyPr>
            <a:normAutofit/>
          </a:bodyPr>
          <a:lstStyle>
            <a:lvl1pPr marL="0" indent="0" algn="ctr">
              <a:buNone/>
              <a:defRPr sz="2800" b="1" i="0">
                <a:solidFill>
                  <a:schemeClr val="bg1"/>
                </a:solidFill>
                <a:latin typeface="Fira Sans Condensed" charset="0"/>
                <a:ea typeface="Fira Sans Condensed" charset="0"/>
                <a:cs typeface="Fira Sans Condense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74115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F45D29-41B7-197B-743E-0D283B120E89}"/>
              </a:ext>
            </a:extLst>
          </p:cNvPr>
          <p:cNvSpPr/>
          <p:nvPr userDrawn="1"/>
        </p:nvSpPr>
        <p:spPr>
          <a:xfrm>
            <a:off x="0" y="0"/>
            <a:ext cx="315913" cy="6858000"/>
          </a:xfrm>
          <a:prstGeom prst="rect">
            <a:avLst/>
          </a:prstGeom>
          <a:solidFill>
            <a:srgbClr val="E36F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Rectangle 3">
            <a:extLst>
              <a:ext uri="{FF2B5EF4-FFF2-40B4-BE49-F238E27FC236}">
                <a16:creationId xmlns:a16="http://schemas.microsoft.com/office/drawing/2014/main" id="{98837DD5-AFB0-8596-C380-A7C9B9D471AF}"/>
              </a:ext>
            </a:extLst>
          </p:cNvPr>
          <p:cNvSpPr/>
          <p:nvPr userDrawn="1"/>
        </p:nvSpPr>
        <p:spPr>
          <a:xfrm rot="5400000">
            <a:off x="-341312" y="341312"/>
            <a:ext cx="998538" cy="315913"/>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idx="1"/>
          </p:nvPr>
        </p:nvSpPr>
        <p:spPr>
          <a:xfrm>
            <a:off x="502304" y="1364711"/>
            <a:ext cx="10515600" cy="4065517"/>
          </a:xfrm>
        </p:spPr>
        <p:txBody>
          <a:bodyPr>
            <a:normAutofit/>
          </a:bodyPr>
          <a:lstStyle>
            <a:lvl1pPr>
              <a:defRPr sz="2400">
                <a:solidFill>
                  <a:srgbClr val="000000"/>
                </a:solidFill>
              </a:defRPr>
            </a:lvl1pPr>
            <a:lvl2pPr>
              <a:defRPr sz="1800">
                <a:solidFill>
                  <a:srgbClr val="000000"/>
                </a:solidFill>
              </a:defRPr>
            </a:lvl2pPr>
            <a:lvl3pPr>
              <a:defRPr sz="1800">
                <a:solidFill>
                  <a:srgbClr val="000000"/>
                </a:solidFill>
              </a:defRPr>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5" name="Title 4"/>
          <p:cNvSpPr>
            <a:spLocks noGrp="1"/>
          </p:cNvSpPr>
          <p:nvPr>
            <p:ph type="title"/>
          </p:nvPr>
        </p:nvSpPr>
        <p:spPr/>
        <p:txBody>
          <a:bodyPr/>
          <a:lstStyle>
            <a:lvl1pPr>
              <a:defRPr b="1" i="0" spc="0">
                <a:latin typeface="Fira Sans Condensed" charset="0"/>
                <a:ea typeface="Fira Sans Condensed" charset="0"/>
                <a:cs typeface="Fira Sans Condensed" charset="0"/>
              </a:defRPr>
            </a:lvl1pPr>
          </a:lstStyle>
          <a:p>
            <a:r>
              <a:rPr lang="en-US" dirty="0"/>
              <a:t>Click to edit Master title style</a:t>
            </a:r>
          </a:p>
        </p:txBody>
      </p:sp>
      <p:sp>
        <p:nvSpPr>
          <p:cNvPr id="6" name="Slide Number Placeholder 10">
            <a:extLst>
              <a:ext uri="{FF2B5EF4-FFF2-40B4-BE49-F238E27FC236}">
                <a16:creationId xmlns:a16="http://schemas.microsoft.com/office/drawing/2014/main" id="{07981193-77EB-97D5-4AEA-5EA3D2716171}"/>
              </a:ext>
            </a:extLst>
          </p:cNvPr>
          <p:cNvSpPr>
            <a:spLocks noGrp="1"/>
          </p:cNvSpPr>
          <p:nvPr>
            <p:ph type="sldNum" sz="quarter" idx="10"/>
          </p:nvPr>
        </p:nvSpPr>
        <p:spPr/>
        <p:txBody>
          <a:bodyPr/>
          <a:lstStyle>
            <a:lvl1pPr>
              <a:defRPr/>
            </a:lvl1pPr>
          </a:lstStyle>
          <a:p>
            <a:pPr>
              <a:defRPr/>
            </a:pPr>
            <a:fld id="{DBA10E25-D226-4177-99C3-477658B83A21}" type="slidenum">
              <a:rPr lang="en-US" altLang="en-US"/>
              <a:pPr>
                <a:defRPr/>
              </a:pPr>
              <a:t>‹#›</a:t>
            </a:fld>
            <a:endParaRPr lang="en-US" altLang="en-US"/>
          </a:p>
        </p:txBody>
      </p:sp>
    </p:spTree>
    <p:extLst>
      <p:ext uri="{BB962C8B-B14F-4D97-AF65-F5344CB8AC3E}">
        <p14:creationId xmlns:p14="http://schemas.microsoft.com/office/powerpoint/2010/main" val="23601280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000000"/>
                </a:solidFill>
                <a:latin typeface="Fira Sans Condensed" charset="0"/>
                <a:ea typeface="Fira Sans Condensed" charset="0"/>
                <a:cs typeface="Fira Sans Condensed" charset="0"/>
              </a:defRPr>
            </a:lvl1pPr>
          </a:lstStyle>
          <a:p>
            <a:r>
              <a:rPr lang="en-US" dirty="0"/>
              <a:t>Click to edit Master title style</a:t>
            </a:r>
          </a:p>
        </p:txBody>
      </p:sp>
      <p:sp>
        <p:nvSpPr>
          <p:cNvPr id="3" name="Content Placeholder 2"/>
          <p:cNvSpPr>
            <a:spLocks noGrp="1"/>
          </p:cNvSpPr>
          <p:nvPr>
            <p:ph sz="half" idx="1"/>
          </p:nvPr>
        </p:nvSpPr>
        <p:spPr>
          <a:xfrm>
            <a:off x="514496" y="1355725"/>
            <a:ext cx="5181600" cy="4603641"/>
          </a:xfrm>
        </p:spPr>
        <p:txBody>
          <a:bodyPr>
            <a:normAutofit/>
          </a:bodyPr>
          <a:lstStyle>
            <a:lvl1pPr>
              <a:defRPr sz="2400"/>
            </a:lvl1pPr>
            <a:lvl2pPr>
              <a:defRPr sz="1800"/>
            </a:lvl2pPr>
            <a:lvl3pPr>
              <a:defRPr sz="1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355725"/>
            <a:ext cx="5181600" cy="4603644"/>
          </a:xfrm>
        </p:spPr>
        <p:txBody>
          <a:bodyPr>
            <a:normAutofit/>
          </a:bodyPr>
          <a:lstStyle>
            <a:lvl1pPr>
              <a:defRPr sz="2400"/>
            </a:lvl1pPr>
            <a:lvl2pPr>
              <a:defRPr sz="1800"/>
            </a:lvl2pPr>
            <a:lvl3pPr>
              <a:defRPr sz="1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5" name="Slide Number Placeholder 9">
            <a:extLst>
              <a:ext uri="{FF2B5EF4-FFF2-40B4-BE49-F238E27FC236}">
                <a16:creationId xmlns:a16="http://schemas.microsoft.com/office/drawing/2014/main" id="{ACE619D1-2824-F1ED-95E8-8A8D85127F09}"/>
              </a:ext>
            </a:extLst>
          </p:cNvPr>
          <p:cNvSpPr>
            <a:spLocks noGrp="1"/>
          </p:cNvSpPr>
          <p:nvPr>
            <p:ph type="sldNum" sz="quarter" idx="10"/>
          </p:nvPr>
        </p:nvSpPr>
        <p:spPr/>
        <p:txBody>
          <a:bodyPr/>
          <a:lstStyle>
            <a:lvl1pPr>
              <a:defRPr/>
            </a:lvl1pPr>
          </a:lstStyle>
          <a:p>
            <a:pPr>
              <a:defRPr/>
            </a:pPr>
            <a:fld id="{13DD389E-5E65-41BA-B33D-427FCEED8C9C}" type="slidenum">
              <a:rPr lang="en-US" altLang="en-US"/>
              <a:pPr>
                <a:defRPr/>
              </a:pPr>
              <a:t>‹#›</a:t>
            </a:fld>
            <a:endParaRPr lang="en-US" altLang="en-US"/>
          </a:p>
        </p:txBody>
      </p:sp>
    </p:spTree>
    <p:extLst>
      <p:ext uri="{BB962C8B-B14F-4D97-AF65-F5344CB8AC3E}">
        <p14:creationId xmlns:p14="http://schemas.microsoft.com/office/powerpoint/2010/main" val="5640222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 Left - Two Photo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514496" y="1363169"/>
            <a:ext cx="5181600" cy="4627727"/>
          </a:xfrm>
        </p:spPr>
        <p:txBody>
          <a:bodyPr>
            <a:normAutofit/>
          </a:bodyPr>
          <a:lstStyle>
            <a:lvl1pPr>
              <a:defRPr sz="2400"/>
            </a:lvl1pPr>
            <a:lvl2pPr>
              <a:defRPr sz="1800"/>
            </a:lvl2pPr>
            <a:lvl3pPr>
              <a:defRPr sz="1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6" name="Content Placeholder 3"/>
          <p:cNvSpPr>
            <a:spLocks noGrp="1"/>
          </p:cNvSpPr>
          <p:nvPr>
            <p:ph sz="half" idx="10"/>
          </p:nvPr>
        </p:nvSpPr>
        <p:spPr>
          <a:xfrm>
            <a:off x="6172200" y="1363170"/>
            <a:ext cx="5181600" cy="2065830"/>
          </a:xfrm>
        </p:spPr>
        <p:txBody>
          <a:bodyPr>
            <a:normAutofit/>
          </a:bodyPr>
          <a:lstStyle>
            <a:lvl1pPr>
              <a:defRPr sz="2400"/>
            </a:lvl1pPr>
            <a:lvl2pPr>
              <a:defRPr sz="1800"/>
            </a:lvl2pPr>
            <a:lvl3pPr>
              <a:defRPr sz="1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7" name="Content Placeholder 3"/>
          <p:cNvSpPr>
            <a:spLocks noGrp="1"/>
          </p:cNvSpPr>
          <p:nvPr>
            <p:ph sz="half" idx="11"/>
          </p:nvPr>
        </p:nvSpPr>
        <p:spPr>
          <a:xfrm>
            <a:off x="6172200" y="3846529"/>
            <a:ext cx="5181600" cy="2144367"/>
          </a:xfrm>
        </p:spPr>
        <p:txBody>
          <a:bodyPr>
            <a:normAutofit/>
          </a:bodyPr>
          <a:lstStyle>
            <a:lvl1pPr>
              <a:defRPr sz="2400"/>
            </a:lvl1pPr>
            <a:lvl2pPr>
              <a:defRPr sz="1800"/>
            </a:lvl2pPr>
            <a:lvl3pPr>
              <a:defRPr sz="1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9">
            <a:extLst>
              <a:ext uri="{FF2B5EF4-FFF2-40B4-BE49-F238E27FC236}">
                <a16:creationId xmlns:a16="http://schemas.microsoft.com/office/drawing/2014/main" id="{44AEFF85-FBA4-F5F6-4719-20D8832F561E}"/>
              </a:ext>
            </a:extLst>
          </p:cNvPr>
          <p:cNvSpPr>
            <a:spLocks noGrp="1"/>
          </p:cNvSpPr>
          <p:nvPr>
            <p:ph type="sldNum" sz="quarter" idx="12"/>
          </p:nvPr>
        </p:nvSpPr>
        <p:spPr/>
        <p:txBody>
          <a:bodyPr/>
          <a:lstStyle>
            <a:lvl1pPr>
              <a:defRPr/>
            </a:lvl1pPr>
          </a:lstStyle>
          <a:p>
            <a:pPr>
              <a:defRPr/>
            </a:pPr>
            <a:fld id="{D73332D8-AF90-4B1F-9598-61E4F39D137A}" type="slidenum">
              <a:rPr lang="en-US" altLang="en-US"/>
              <a:pPr>
                <a:defRPr/>
              </a:pPr>
              <a:t>‹#›</a:t>
            </a:fld>
            <a:endParaRPr lang="en-US" altLang="en-US"/>
          </a:p>
        </p:txBody>
      </p:sp>
    </p:spTree>
    <p:extLst>
      <p:ext uri="{BB962C8B-B14F-4D97-AF65-F5344CB8AC3E}">
        <p14:creationId xmlns:p14="http://schemas.microsoft.com/office/powerpoint/2010/main" val="32669118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4496" y="1373613"/>
            <a:ext cx="5157787" cy="506696"/>
          </a:xfrm>
          <a:solidFill>
            <a:schemeClr val="bg1"/>
          </a:solidFill>
        </p:spPr>
        <p:txBody>
          <a:bodyPr>
            <a:normAutofit/>
          </a:bodyPr>
          <a:lstStyle>
            <a:lvl1pPr marL="0" indent="0">
              <a:buNone/>
              <a:defRPr sz="2800" b="1">
                <a:solidFill>
                  <a:srgbClr val="E36F1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14496" y="2063641"/>
            <a:ext cx="5157787" cy="3874704"/>
          </a:xfrm>
        </p:spPr>
        <p:txBody>
          <a:bodyPr>
            <a:normAutofit/>
          </a:bodyPr>
          <a:lstStyle>
            <a:lvl1pPr>
              <a:defRPr sz="2400">
                <a:solidFill>
                  <a:srgbClr val="000000"/>
                </a:solidFill>
              </a:defRPr>
            </a:lvl1pPr>
            <a:lvl2pPr>
              <a:defRPr sz="1800">
                <a:solidFill>
                  <a:srgbClr val="000000"/>
                </a:solidFill>
              </a:defRPr>
            </a:lvl2pPr>
            <a:lvl3pPr>
              <a:defRPr sz="1800">
                <a:solidFill>
                  <a:srgbClr val="000000"/>
                </a:solidFill>
              </a:defRPr>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72200" y="1373613"/>
            <a:ext cx="5183188" cy="506696"/>
          </a:xfrm>
          <a:solidFill>
            <a:schemeClr val="bg1"/>
          </a:solidFill>
        </p:spPr>
        <p:txBody>
          <a:bodyPr>
            <a:normAutofit/>
          </a:bodyPr>
          <a:lstStyle>
            <a:lvl1pPr marL="0" indent="0">
              <a:buNone/>
              <a:defRPr sz="2800" b="1">
                <a:solidFill>
                  <a:srgbClr val="E36F1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063640"/>
            <a:ext cx="5183188" cy="3874703"/>
          </a:xfrm>
        </p:spPr>
        <p:txBody>
          <a:bodyPr>
            <a:normAutofit/>
          </a:bodyPr>
          <a:lstStyle>
            <a:lvl1pPr>
              <a:defRPr sz="2400"/>
            </a:lvl1pPr>
            <a:lvl2pPr>
              <a:defRPr sz="1800"/>
            </a:lvl2pPr>
            <a:lvl3pPr>
              <a:defRPr sz="1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2" name="Title 1"/>
          <p:cNvSpPr>
            <a:spLocks noGrp="1"/>
          </p:cNvSpPr>
          <p:nvPr>
            <p:ph type="title"/>
          </p:nvPr>
        </p:nvSpPr>
        <p:spPr/>
        <p:txBody>
          <a:bodyPr/>
          <a:lstStyle/>
          <a:p>
            <a:r>
              <a:rPr lang="en-US" dirty="0"/>
              <a:t>Click to edit Master title style</a:t>
            </a:r>
          </a:p>
        </p:txBody>
      </p:sp>
      <p:sp>
        <p:nvSpPr>
          <p:cNvPr id="7" name="Slide Number Placeholder 9">
            <a:extLst>
              <a:ext uri="{FF2B5EF4-FFF2-40B4-BE49-F238E27FC236}">
                <a16:creationId xmlns:a16="http://schemas.microsoft.com/office/drawing/2014/main" id="{4611ADBC-52B4-EE6C-B855-86E248D055AA}"/>
              </a:ext>
            </a:extLst>
          </p:cNvPr>
          <p:cNvSpPr>
            <a:spLocks noGrp="1"/>
          </p:cNvSpPr>
          <p:nvPr>
            <p:ph type="sldNum" sz="quarter" idx="10"/>
          </p:nvPr>
        </p:nvSpPr>
        <p:spPr/>
        <p:txBody>
          <a:bodyPr/>
          <a:lstStyle>
            <a:lvl1pPr>
              <a:defRPr/>
            </a:lvl1pPr>
          </a:lstStyle>
          <a:p>
            <a:pPr>
              <a:defRPr/>
            </a:pPr>
            <a:fld id="{915394F8-97C3-4E21-96A8-A9DCB9B07410}" type="slidenum">
              <a:rPr lang="en-US" altLang="en-US"/>
              <a:pPr>
                <a:defRPr/>
              </a:pPr>
              <a:t>‹#›</a:t>
            </a:fld>
            <a:endParaRPr lang="en-US" altLang="en-US"/>
          </a:p>
        </p:txBody>
      </p:sp>
    </p:spTree>
    <p:extLst>
      <p:ext uri="{BB962C8B-B14F-4D97-AF65-F5344CB8AC3E}">
        <p14:creationId xmlns:p14="http://schemas.microsoft.com/office/powerpoint/2010/main" val="24916918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2" name="Slide Number Placeholder 9">
            <a:extLst>
              <a:ext uri="{FF2B5EF4-FFF2-40B4-BE49-F238E27FC236}">
                <a16:creationId xmlns:a16="http://schemas.microsoft.com/office/drawing/2014/main" id="{77889F6C-834B-E3BA-C96D-76D58C9465A0}"/>
              </a:ext>
            </a:extLst>
          </p:cNvPr>
          <p:cNvSpPr>
            <a:spLocks noGrp="1"/>
          </p:cNvSpPr>
          <p:nvPr>
            <p:ph type="sldNum" sz="quarter" idx="10"/>
          </p:nvPr>
        </p:nvSpPr>
        <p:spPr/>
        <p:txBody>
          <a:bodyPr/>
          <a:lstStyle>
            <a:lvl1pPr>
              <a:defRPr/>
            </a:lvl1pPr>
          </a:lstStyle>
          <a:p>
            <a:pPr>
              <a:defRPr/>
            </a:pPr>
            <a:fld id="{C8EBEFEC-6709-40D7-B108-FE7E6AB3AFC8}" type="slidenum">
              <a:rPr lang="en-US" altLang="en-US"/>
              <a:pPr>
                <a:defRPr/>
              </a:pPr>
              <a:t>‹#›</a:t>
            </a:fld>
            <a:endParaRPr lang="en-US" altLang="en-US"/>
          </a:p>
        </p:txBody>
      </p:sp>
    </p:spTree>
    <p:extLst>
      <p:ext uri="{BB962C8B-B14F-4D97-AF65-F5344CB8AC3E}">
        <p14:creationId xmlns:p14="http://schemas.microsoft.com/office/powerpoint/2010/main" val="15162706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ntent Left, Photo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F7366E-AFD7-0481-537B-2FD49A070D39}"/>
              </a:ext>
            </a:extLst>
          </p:cNvPr>
          <p:cNvSpPr/>
          <p:nvPr userDrawn="1"/>
        </p:nvSpPr>
        <p:spPr>
          <a:xfrm>
            <a:off x="8091488" y="0"/>
            <a:ext cx="4100512"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latin typeface="Fira Sans Condensed SemiBold" panose="020B0603050000020004" pitchFamily="34" charset="0"/>
              </a:rPr>
              <a:t>PLACE</a:t>
            </a:r>
            <a:br>
              <a:rPr lang="en-US" b="1" dirty="0">
                <a:latin typeface="Fira Sans Condensed SemiBold" panose="020B0603050000020004" pitchFamily="34" charset="0"/>
              </a:rPr>
            </a:br>
            <a:r>
              <a:rPr lang="en-US" b="1" dirty="0">
                <a:latin typeface="Fira Sans Condensed SemiBold" panose="020B0603050000020004" pitchFamily="34" charset="0"/>
              </a:rPr>
              <a:t>PHOTO HERE.</a:t>
            </a:r>
            <a:br>
              <a:rPr lang="en-US" b="1" dirty="0">
                <a:latin typeface="Fira Sans Condensed SemiBold" panose="020B0603050000020004" pitchFamily="34" charset="0"/>
              </a:rPr>
            </a:br>
            <a:br>
              <a:rPr lang="en-US" b="1" dirty="0">
                <a:latin typeface="Fira Sans Condensed SemiBold" panose="020B0603050000020004" pitchFamily="34" charset="0"/>
              </a:rPr>
            </a:br>
            <a:br>
              <a:rPr lang="en-US" b="1" dirty="0">
                <a:latin typeface="Fira Sans Condensed SemiBold" panose="020B0603050000020004" pitchFamily="34" charset="0"/>
              </a:rPr>
            </a:br>
            <a:r>
              <a:rPr lang="en-US" b="1" dirty="0">
                <a:latin typeface="Fira Sans Condensed SemiBold" panose="020B0603050000020004" pitchFamily="34" charset="0"/>
              </a:rPr>
              <a:t>GO TO VIEW &gt; SLIDE MASTER &gt; </a:t>
            </a:r>
            <a:br>
              <a:rPr lang="en-US" b="1" dirty="0">
                <a:latin typeface="Fira Sans Condensed SemiBold" panose="020B0603050000020004" pitchFamily="34" charset="0"/>
              </a:rPr>
            </a:br>
            <a:r>
              <a:rPr lang="en-US" b="1" dirty="0">
                <a:latin typeface="Fira Sans Condensed SemiBold" panose="020B0603050000020004" pitchFamily="34" charset="0"/>
              </a:rPr>
              <a:t>SELECT THIS SHAPE AND THE </a:t>
            </a:r>
            <a:br>
              <a:rPr lang="en-US" b="1" dirty="0">
                <a:latin typeface="Fira Sans Condensed SemiBold" panose="020B0603050000020004" pitchFamily="34" charset="0"/>
              </a:rPr>
            </a:br>
            <a:r>
              <a:rPr lang="en-US" b="1" dirty="0">
                <a:latin typeface="Fira Sans Condensed SemiBold" panose="020B0603050000020004" pitchFamily="34" charset="0"/>
              </a:rPr>
              <a:t>CARE LOGO &gt; COPY &gt; </a:t>
            </a:r>
            <a:br>
              <a:rPr lang="en-US" b="1" dirty="0">
                <a:latin typeface="Fira Sans Condensed SemiBold" panose="020B0603050000020004" pitchFamily="34" charset="0"/>
              </a:rPr>
            </a:br>
            <a:r>
              <a:rPr lang="en-US" b="1" dirty="0">
                <a:latin typeface="Fira Sans Condensed SemiBold" panose="020B0603050000020004" pitchFamily="34" charset="0"/>
              </a:rPr>
              <a:t>GO BACK TO  NORMAL VIEW &gt; </a:t>
            </a:r>
            <a:br>
              <a:rPr lang="en-US" b="1" dirty="0">
                <a:latin typeface="Fira Sans Condensed SemiBold" panose="020B0603050000020004" pitchFamily="34" charset="0"/>
              </a:rPr>
            </a:br>
            <a:r>
              <a:rPr lang="en-US" b="1" dirty="0">
                <a:latin typeface="Fira Sans Condensed SemiBold" panose="020B0603050000020004" pitchFamily="34" charset="0"/>
              </a:rPr>
              <a:t>PASTE THIS TEMPLATE </a:t>
            </a:r>
            <a:br>
              <a:rPr lang="en-US" b="1" dirty="0">
                <a:latin typeface="Fira Sans Condensed SemiBold" panose="020B0603050000020004" pitchFamily="34" charset="0"/>
              </a:rPr>
            </a:br>
            <a:r>
              <a:rPr lang="en-US" b="1" dirty="0">
                <a:latin typeface="Fira Sans Condensed SemiBold" panose="020B0603050000020004" pitchFamily="34" charset="0"/>
              </a:rPr>
              <a:t>WHERE YOU WANT &gt; </a:t>
            </a:r>
            <a:br>
              <a:rPr lang="en-US" b="1" dirty="0">
                <a:latin typeface="Fira Sans Condensed SemiBold" panose="020B0603050000020004" pitchFamily="34" charset="0"/>
              </a:rPr>
            </a:br>
            <a:r>
              <a:rPr lang="en-US" b="1" dirty="0">
                <a:latin typeface="Fira Sans Condensed SemiBold" panose="020B0603050000020004" pitchFamily="34" charset="0"/>
              </a:rPr>
              <a:t>SHAPE FORMAT &gt; SHAPE FILL &gt;</a:t>
            </a:r>
            <a:br>
              <a:rPr lang="en-US" b="1" dirty="0">
                <a:latin typeface="Fira Sans Condensed SemiBold" panose="020B0603050000020004" pitchFamily="34" charset="0"/>
              </a:rPr>
            </a:br>
            <a:r>
              <a:rPr lang="en-US" b="1" dirty="0">
                <a:latin typeface="Fira Sans Condensed SemiBold" panose="020B0603050000020004" pitchFamily="34" charset="0"/>
              </a:rPr>
              <a:t> PICTURE &gt; BROWSE FOR PHOTO &gt;</a:t>
            </a:r>
            <a:br>
              <a:rPr lang="en-US" b="1" dirty="0">
                <a:latin typeface="Fira Sans Condensed SemiBold" panose="020B0603050000020004" pitchFamily="34" charset="0"/>
              </a:rPr>
            </a:br>
            <a:r>
              <a:rPr lang="en-US" b="1" dirty="0">
                <a:latin typeface="Fira Sans Condensed SemiBold" panose="020B0603050000020004" pitchFamily="34" charset="0"/>
              </a:rPr>
              <a:t>INSERT &gt; PICTURE FORMAT &gt;</a:t>
            </a:r>
            <a:br>
              <a:rPr lang="en-US" b="1" dirty="0">
                <a:latin typeface="Fira Sans Condensed SemiBold" panose="020B0603050000020004" pitchFamily="34" charset="0"/>
              </a:rPr>
            </a:br>
            <a:r>
              <a:rPr lang="en-US" b="1" dirty="0">
                <a:latin typeface="Fira Sans Condensed SemiBold" panose="020B0603050000020004" pitchFamily="34" charset="0"/>
              </a:rPr>
              <a:t>CROP &gt; FILL &gt; ADJUST IMAGE</a:t>
            </a:r>
            <a:br>
              <a:rPr lang="en-US" b="1" dirty="0">
                <a:latin typeface="Fira Sans Condensed SemiBold" panose="020B0603050000020004" pitchFamily="34" charset="0"/>
              </a:rPr>
            </a:br>
            <a:r>
              <a:rPr lang="en-US" b="1" dirty="0">
                <a:latin typeface="Fira Sans Condensed SemiBold" panose="020B0603050000020004" pitchFamily="34" charset="0"/>
              </a:rPr>
              <a:t>SIZE AND PLACEMENT &gt; </a:t>
            </a:r>
            <a:br>
              <a:rPr lang="en-US" b="1" dirty="0">
                <a:latin typeface="Fira Sans Condensed SemiBold" panose="020B0603050000020004" pitchFamily="34" charset="0"/>
              </a:rPr>
            </a:br>
            <a:r>
              <a:rPr lang="en-US" b="1" dirty="0">
                <a:latin typeface="Fira Sans Condensed SemiBold" panose="020B0603050000020004" pitchFamily="34" charset="0"/>
              </a:rPr>
              <a:t>DELETE THIS TEXT!</a:t>
            </a:r>
            <a:endParaRPr lang="en-US" dirty="0"/>
          </a:p>
        </p:txBody>
      </p:sp>
      <p:pic>
        <p:nvPicPr>
          <p:cNvPr id="5" name="Picture 4">
            <a:extLst>
              <a:ext uri="{FF2B5EF4-FFF2-40B4-BE49-F238E27FC236}">
                <a16:creationId xmlns:a16="http://schemas.microsoft.com/office/drawing/2014/main" id="{730765CE-22F4-AD5D-5637-4558FD94FD7B}"/>
              </a:ext>
            </a:extLst>
          </p:cNvPr>
          <p:cNvPicPr>
            <a:picLocks noChangeAspect="1"/>
          </p:cNvPicPr>
          <p:nvPr userDrawn="1"/>
        </p:nvPicPr>
        <p:blipFill>
          <a:blip r:embed="rId2"/>
          <a:srcRect/>
          <a:stretch>
            <a:fillRect/>
          </a:stretch>
        </p:blipFill>
        <p:spPr bwMode="auto">
          <a:xfrm>
            <a:off x="10802938" y="6254750"/>
            <a:ext cx="1166812" cy="376238"/>
          </a:xfrm>
          <a:prstGeom prst="rect">
            <a:avLst/>
          </a:prstGeom>
          <a:noFill/>
          <a:ln>
            <a:noFill/>
          </a:ln>
          <a:effectLst>
            <a:outerShdw blurRad="139700" sx="102000" sy="102000" algn="ctr" rotWithShape="0">
              <a:srgbClr val="808080">
                <a:alpha val="59998"/>
              </a:srgbClr>
            </a:outerShdw>
          </a:effectLst>
        </p:spPr>
      </p:pic>
      <p:sp>
        <p:nvSpPr>
          <p:cNvPr id="3" name="Content Placeholder 2"/>
          <p:cNvSpPr>
            <a:spLocks noGrp="1"/>
          </p:cNvSpPr>
          <p:nvPr>
            <p:ph sz="half" idx="1"/>
          </p:nvPr>
        </p:nvSpPr>
        <p:spPr>
          <a:xfrm>
            <a:off x="521323" y="1341438"/>
            <a:ext cx="7279652" cy="4175123"/>
          </a:xfrm>
        </p:spPr>
        <p:txBody>
          <a:bodyPr>
            <a:normAutofit/>
          </a:bodyPr>
          <a:lstStyle>
            <a:lvl1pPr>
              <a:defRPr sz="2400"/>
            </a:lvl1pPr>
            <a:lvl2pPr>
              <a:defRPr sz="1800"/>
            </a:lvl2pPr>
            <a:lvl3pPr>
              <a:defRPr sz="1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4" name="Title 3"/>
          <p:cNvSpPr>
            <a:spLocks noGrp="1"/>
          </p:cNvSpPr>
          <p:nvPr>
            <p:ph type="title"/>
          </p:nvPr>
        </p:nvSpPr>
        <p:spPr>
          <a:xfrm>
            <a:off x="514496" y="295924"/>
            <a:ext cx="7286479" cy="429768"/>
          </a:xfrm>
        </p:spPr>
        <p:txBody>
          <a:bodyPr/>
          <a:lstStyle/>
          <a:p>
            <a:r>
              <a:rPr lang="en-US" dirty="0"/>
              <a:t>Click to edit Master title style</a:t>
            </a:r>
          </a:p>
        </p:txBody>
      </p:sp>
      <p:sp>
        <p:nvSpPr>
          <p:cNvPr id="6" name="Slide Number Placeholder 8">
            <a:extLst>
              <a:ext uri="{FF2B5EF4-FFF2-40B4-BE49-F238E27FC236}">
                <a16:creationId xmlns:a16="http://schemas.microsoft.com/office/drawing/2014/main" id="{3E109ABC-1CB4-38C4-976A-0391F4A90F2A}"/>
              </a:ext>
            </a:extLst>
          </p:cNvPr>
          <p:cNvSpPr>
            <a:spLocks noGrp="1"/>
          </p:cNvSpPr>
          <p:nvPr>
            <p:ph type="sldNum" sz="quarter" idx="10"/>
          </p:nvPr>
        </p:nvSpPr>
        <p:spPr/>
        <p:txBody>
          <a:bodyPr/>
          <a:lstStyle>
            <a:lvl1pPr>
              <a:defRPr/>
            </a:lvl1pPr>
          </a:lstStyle>
          <a:p>
            <a:pPr>
              <a:defRPr/>
            </a:pPr>
            <a:fld id="{EB841915-3AB1-4C9E-90F2-2224D027D1B4}" type="slidenum">
              <a:rPr lang="en-US" altLang="en-US"/>
              <a:pPr>
                <a:defRPr/>
              </a:pPr>
              <a:t>‹#›</a:t>
            </a:fld>
            <a:endParaRPr lang="en-US" altLang="en-US"/>
          </a:p>
        </p:txBody>
      </p:sp>
    </p:spTree>
    <p:extLst>
      <p:ext uri="{BB962C8B-B14F-4D97-AF65-F5344CB8AC3E}">
        <p14:creationId xmlns:p14="http://schemas.microsoft.com/office/powerpoint/2010/main" val="376210413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Photo Left, Content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D7DF26-A989-5CF5-54AF-55FB6995C3DF}"/>
              </a:ext>
            </a:extLst>
          </p:cNvPr>
          <p:cNvSpPr/>
          <p:nvPr userDrawn="1"/>
        </p:nvSpPr>
        <p:spPr>
          <a:xfrm>
            <a:off x="312738" y="0"/>
            <a:ext cx="4100512"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latin typeface="Fira Sans Condensed SemiBold" panose="020B0603050000020004" pitchFamily="34" charset="0"/>
              </a:rPr>
              <a:t>PLACE</a:t>
            </a:r>
            <a:br>
              <a:rPr lang="en-US" b="1" dirty="0">
                <a:latin typeface="Fira Sans Condensed SemiBold" panose="020B0603050000020004" pitchFamily="34" charset="0"/>
              </a:rPr>
            </a:br>
            <a:r>
              <a:rPr lang="en-US" b="1" dirty="0">
                <a:latin typeface="Fira Sans Condensed SemiBold" panose="020B0603050000020004" pitchFamily="34" charset="0"/>
              </a:rPr>
              <a:t>PHOTO HERE.</a:t>
            </a:r>
            <a:br>
              <a:rPr lang="en-US" b="1" dirty="0">
                <a:latin typeface="Fira Sans Condensed SemiBold" panose="020B0603050000020004" pitchFamily="34" charset="0"/>
              </a:rPr>
            </a:br>
            <a:br>
              <a:rPr lang="en-US" b="1" dirty="0">
                <a:latin typeface="Fira Sans Condensed SemiBold" panose="020B0603050000020004" pitchFamily="34" charset="0"/>
              </a:rPr>
            </a:br>
            <a:br>
              <a:rPr lang="en-US" b="1" dirty="0">
                <a:latin typeface="Fira Sans Condensed SemiBold" panose="020B0603050000020004" pitchFamily="34" charset="0"/>
              </a:rPr>
            </a:br>
            <a:r>
              <a:rPr lang="en-US" b="1" dirty="0">
                <a:latin typeface="Fira Sans Condensed SemiBold" panose="020B0603050000020004" pitchFamily="34" charset="0"/>
              </a:rPr>
              <a:t>GO TO VIEW &gt; SLIDE MASTER &gt; </a:t>
            </a:r>
            <a:br>
              <a:rPr lang="en-US" b="1" dirty="0">
                <a:latin typeface="Fira Sans Condensed SemiBold" panose="020B0603050000020004" pitchFamily="34" charset="0"/>
              </a:rPr>
            </a:br>
            <a:r>
              <a:rPr lang="en-US" b="1" dirty="0">
                <a:latin typeface="Fira Sans Condensed SemiBold" panose="020B0603050000020004" pitchFamily="34" charset="0"/>
              </a:rPr>
              <a:t>SELECT THIS SHAPE AND THE </a:t>
            </a:r>
            <a:br>
              <a:rPr lang="en-US" b="1" dirty="0">
                <a:latin typeface="Fira Sans Condensed SemiBold" panose="020B0603050000020004" pitchFamily="34" charset="0"/>
              </a:rPr>
            </a:br>
            <a:r>
              <a:rPr lang="en-US" b="1" dirty="0">
                <a:latin typeface="Fira Sans Condensed SemiBold" panose="020B0603050000020004" pitchFamily="34" charset="0"/>
              </a:rPr>
              <a:t>CARE LOGO &gt; COPY &gt; </a:t>
            </a:r>
            <a:br>
              <a:rPr lang="en-US" b="1" dirty="0">
                <a:latin typeface="Fira Sans Condensed SemiBold" panose="020B0603050000020004" pitchFamily="34" charset="0"/>
              </a:rPr>
            </a:br>
            <a:r>
              <a:rPr lang="en-US" b="1" dirty="0">
                <a:latin typeface="Fira Sans Condensed SemiBold" panose="020B0603050000020004" pitchFamily="34" charset="0"/>
              </a:rPr>
              <a:t>GO BACK TO  NORMAL VIEW &gt; </a:t>
            </a:r>
            <a:br>
              <a:rPr lang="en-US" b="1" dirty="0">
                <a:latin typeface="Fira Sans Condensed SemiBold" panose="020B0603050000020004" pitchFamily="34" charset="0"/>
              </a:rPr>
            </a:br>
            <a:r>
              <a:rPr lang="en-US" b="1" dirty="0">
                <a:latin typeface="Fira Sans Condensed SemiBold" panose="020B0603050000020004" pitchFamily="34" charset="0"/>
              </a:rPr>
              <a:t>PASTE THIS TEMPLATE </a:t>
            </a:r>
            <a:br>
              <a:rPr lang="en-US" b="1" dirty="0">
                <a:latin typeface="Fira Sans Condensed SemiBold" panose="020B0603050000020004" pitchFamily="34" charset="0"/>
              </a:rPr>
            </a:br>
            <a:r>
              <a:rPr lang="en-US" b="1" dirty="0">
                <a:latin typeface="Fira Sans Condensed SemiBold" panose="020B0603050000020004" pitchFamily="34" charset="0"/>
              </a:rPr>
              <a:t>WHERE YOU WANT &gt; </a:t>
            </a:r>
            <a:br>
              <a:rPr lang="en-US" b="1" dirty="0">
                <a:latin typeface="Fira Sans Condensed SemiBold" panose="020B0603050000020004" pitchFamily="34" charset="0"/>
              </a:rPr>
            </a:br>
            <a:r>
              <a:rPr lang="en-US" b="1" dirty="0">
                <a:latin typeface="Fira Sans Condensed SemiBold" panose="020B0603050000020004" pitchFamily="34" charset="0"/>
              </a:rPr>
              <a:t>SHAPE FORMAT &gt; SHAPE FILL &gt;</a:t>
            </a:r>
            <a:br>
              <a:rPr lang="en-US" b="1" dirty="0">
                <a:latin typeface="Fira Sans Condensed SemiBold" panose="020B0603050000020004" pitchFamily="34" charset="0"/>
              </a:rPr>
            </a:br>
            <a:r>
              <a:rPr lang="en-US" b="1" dirty="0">
                <a:latin typeface="Fira Sans Condensed SemiBold" panose="020B0603050000020004" pitchFamily="34" charset="0"/>
              </a:rPr>
              <a:t> PICTURE &gt; BROWSE FOR PHOTO &gt;</a:t>
            </a:r>
            <a:br>
              <a:rPr lang="en-US" b="1" dirty="0">
                <a:latin typeface="Fira Sans Condensed SemiBold" panose="020B0603050000020004" pitchFamily="34" charset="0"/>
              </a:rPr>
            </a:br>
            <a:r>
              <a:rPr lang="en-US" b="1" dirty="0">
                <a:latin typeface="Fira Sans Condensed SemiBold" panose="020B0603050000020004" pitchFamily="34" charset="0"/>
              </a:rPr>
              <a:t>INSERT &gt; PICTURE FORMAT &gt;</a:t>
            </a:r>
            <a:br>
              <a:rPr lang="en-US" b="1" dirty="0">
                <a:latin typeface="Fira Sans Condensed SemiBold" panose="020B0603050000020004" pitchFamily="34" charset="0"/>
              </a:rPr>
            </a:br>
            <a:r>
              <a:rPr lang="en-US" b="1" dirty="0">
                <a:latin typeface="Fira Sans Condensed SemiBold" panose="020B0603050000020004" pitchFamily="34" charset="0"/>
              </a:rPr>
              <a:t>CROP &gt; FILL &gt; ADJUST IMAGE</a:t>
            </a:r>
            <a:br>
              <a:rPr lang="en-US" b="1" dirty="0">
                <a:latin typeface="Fira Sans Condensed SemiBold" panose="020B0603050000020004" pitchFamily="34" charset="0"/>
              </a:rPr>
            </a:br>
            <a:r>
              <a:rPr lang="en-US" b="1" dirty="0">
                <a:latin typeface="Fira Sans Condensed SemiBold" panose="020B0603050000020004" pitchFamily="34" charset="0"/>
              </a:rPr>
              <a:t>SIZE AND PLACEMENT &gt; </a:t>
            </a:r>
            <a:br>
              <a:rPr lang="en-US" b="1" dirty="0">
                <a:latin typeface="Fira Sans Condensed SemiBold" panose="020B0603050000020004" pitchFamily="34" charset="0"/>
              </a:rPr>
            </a:br>
            <a:r>
              <a:rPr lang="en-US" b="1" dirty="0">
                <a:latin typeface="Fira Sans Condensed SemiBold" panose="020B0603050000020004" pitchFamily="34" charset="0"/>
              </a:rPr>
              <a:t>DELETE THIS TEXT!</a:t>
            </a:r>
            <a:endParaRPr lang="en-US" dirty="0"/>
          </a:p>
        </p:txBody>
      </p:sp>
      <p:sp>
        <p:nvSpPr>
          <p:cNvPr id="4" name="Content Placeholder 2"/>
          <p:cNvSpPr>
            <a:spLocks noGrp="1"/>
          </p:cNvSpPr>
          <p:nvPr>
            <p:ph sz="half" idx="1"/>
          </p:nvPr>
        </p:nvSpPr>
        <p:spPr>
          <a:xfrm>
            <a:off x="4675634" y="1341438"/>
            <a:ext cx="7279652" cy="4175123"/>
          </a:xfrm>
        </p:spPr>
        <p:txBody>
          <a:bodyPr>
            <a:normAutofit/>
          </a:bodyPr>
          <a:lstStyle>
            <a:lvl1pPr>
              <a:defRPr sz="2400"/>
            </a:lvl1pPr>
            <a:lvl2pPr>
              <a:defRPr sz="1800"/>
            </a:lvl2pPr>
            <a:lvl3pPr>
              <a:defRPr sz="1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7" name="Title 3"/>
          <p:cNvSpPr>
            <a:spLocks noGrp="1"/>
          </p:cNvSpPr>
          <p:nvPr>
            <p:ph type="title"/>
          </p:nvPr>
        </p:nvSpPr>
        <p:spPr>
          <a:xfrm>
            <a:off x="4668807" y="295924"/>
            <a:ext cx="7286479" cy="429768"/>
          </a:xfrm>
        </p:spPr>
        <p:txBody>
          <a:bodyPr/>
          <a:lstStyle/>
          <a:p>
            <a:r>
              <a:rPr lang="en-US" dirty="0"/>
              <a:t>Click to edit Master title style</a:t>
            </a:r>
          </a:p>
        </p:txBody>
      </p:sp>
    </p:spTree>
    <p:extLst>
      <p:ext uri="{BB962C8B-B14F-4D97-AF65-F5344CB8AC3E}">
        <p14:creationId xmlns:p14="http://schemas.microsoft.com/office/powerpoint/2010/main" val="12947711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Divider - Photo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36DA50-690A-95E0-C738-1FEE2D2B775E}"/>
              </a:ext>
            </a:extLst>
          </p:cNvPr>
          <p:cNvSpPr/>
          <p:nvPr userDrawn="1"/>
        </p:nvSpPr>
        <p:spPr>
          <a:xfrm>
            <a:off x="4933950" y="0"/>
            <a:ext cx="725805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latin typeface="Fira Sans Condensed SemiBold" panose="020B0603050000020004" pitchFamily="34" charset="0"/>
              </a:rPr>
              <a:t>PLACE</a:t>
            </a:r>
            <a:br>
              <a:rPr lang="en-US" sz="2400" b="1" dirty="0">
                <a:latin typeface="Fira Sans Condensed SemiBold" panose="020B0603050000020004" pitchFamily="34" charset="0"/>
              </a:rPr>
            </a:br>
            <a:r>
              <a:rPr lang="en-US" sz="2400" b="1" dirty="0">
                <a:latin typeface="Fira Sans Condensed SemiBold" panose="020B0603050000020004" pitchFamily="34" charset="0"/>
              </a:rPr>
              <a:t>PHOTO HERE.</a:t>
            </a:r>
            <a:br>
              <a:rPr lang="en-US" b="1" dirty="0">
                <a:latin typeface="Fira Sans Condensed SemiBold" panose="020B0603050000020004" pitchFamily="34" charset="0"/>
              </a:rPr>
            </a:br>
            <a:br>
              <a:rPr lang="en-US" b="1" dirty="0">
                <a:latin typeface="Fira Sans Condensed SemiBold" panose="020B0603050000020004" pitchFamily="34" charset="0"/>
              </a:rPr>
            </a:br>
            <a:br>
              <a:rPr lang="en-US" b="1" dirty="0">
                <a:latin typeface="Fira Sans Condensed SemiBold" panose="020B0603050000020004" pitchFamily="34" charset="0"/>
              </a:rPr>
            </a:br>
            <a:r>
              <a:rPr lang="en-US" b="1" dirty="0">
                <a:latin typeface="Fira Sans Condensed SemiBold" panose="020B0603050000020004" pitchFamily="34" charset="0"/>
              </a:rPr>
              <a:t>GO TO VIEW &gt; SLIDE MASTER &gt; </a:t>
            </a:r>
            <a:br>
              <a:rPr lang="en-US" b="1" dirty="0">
                <a:latin typeface="Fira Sans Condensed SemiBold" panose="020B0603050000020004" pitchFamily="34" charset="0"/>
              </a:rPr>
            </a:br>
            <a:r>
              <a:rPr lang="en-US" b="1" dirty="0">
                <a:latin typeface="Fira Sans Condensed SemiBold" panose="020B0603050000020004" pitchFamily="34" charset="0"/>
              </a:rPr>
              <a:t>SELECT THIS SHAPE AND THE CARE LOGO &gt;</a:t>
            </a:r>
          </a:p>
          <a:p>
            <a:pPr algn="ctr" eaLnBrk="1" fontAlgn="auto" hangingPunct="1">
              <a:spcBef>
                <a:spcPts val="0"/>
              </a:spcBef>
              <a:spcAft>
                <a:spcPts val="0"/>
              </a:spcAft>
              <a:defRPr/>
            </a:pPr>
            <a:r>
              <a:rPr lang="en-US" b="1" dirty="0">
                <a:latin typeface="Fira Sans Condensed SemiBold" panose="020B0603050000020004" pitchFamily="34" charset="0"/>
              </a:rPr>
              <a:t>COPY &gt; GO BACK TO  NORMAL VIEW &gt; </a:t>
            </a:r>
            <a:br>
              <a:rPr lang="en-US" b="1" dirty="0">
                <a:latin typeface="Fira Sans Condensed SemiBold" panose="020B0603050000020004" pitchFamily="34" charset="0"/>
              </a:rPr>
            </a:br>
            <a:r>
              <a:rPr lang="en-US" b="1" dirty="0">
                <a:latin typeface="Fira Sans Condensed SemiBold" panose="020B0603050000020004" pitchFamily="34" charset="0"/>
              </a:rPr>
              <a:t>PASTE THIS TEMPLATE WHERE YOU WANT &gt; </a:t>
            </a:r>
            <a:br>
              <a:rPr lang="en-US" b="1" dirty="0">
                <a:latin typeface="Fira Sans Condensed SemiBold" panose="020B0603050000020004" pitchFamily="34" charset="0"/>
              </a:rPr>
            </a:br>
            <a:r>
              <a:rPr lang="en-US" b="1" dirty="0">
                <a:latin typeface="Fira Sans Condensed SemiBold" panose="020B0603050000020004" pitchFamily="34" charset="0"/>
              </a:rPr>
              <a:t>SHAPE FORMAT &gt; SHAPE FILL &gt;</a:t>
            </a:r>
            <a:br>
              <a:rPr lang="en-US" b="1" dirty="0">
                <a:latin typeface="Fira Sans Condensed SemiBold" panose="020B0603050000020004" pitchFamily="34" charset="0"/>
              </a:rPr>
            </a:br>
            <a:r>
              <a:rPr lang="en-US" b="1" dirty="0">
                <a:latin typeface="Fira Sans Condensed SemiBold" panose="020B0603050000020004" pitchFamily="34" charset="0"/>
              </a:rPr>
              <a:t> PICTURE &gt; BROWSE FOR PHOTO &gt;</a:t>
            </a:r>
            <a:br>
              <a:rPr lang="en-US" b="1" dirty="0">
                <a:latin typeface="Fira Sans Condensed SemiBold" panose="020B0603050000020004" pitchFamily="34" charset="0"/>
              </a:rPr>
            </a:br>
            <a:r>
              <a:rPr lang="en-US" b="1" dirty="0">
                <a:latin typeface="Fira Sans Condensed SemiBold" panose="020B0603050000020004" pitchFamily="34" charset="0"/>
              </a:rPr>
              <a:t>INSERT &gt; PICTURE FORMAT &gt;</a:t>
            </a:r>
            <a:br>
              <a:rPr lang="en-US" b="1" dirty="0">
                <a:latin typeface="Fira Sans Condensed SemiBold" panose="020B0603050000020004" pitchFamily="34" charset="0"/>
              </a:rPr>
            </a:br>
            <a:r>
              <a:rPr lang="en-US" b="1" dirty="0">
                <a:latin typeface="Fira Sans Condensed SemiBold" panose="020B0603050000020004" pitchFamily="34" charset="0"/>
              </a:rPr>
              <a:t>CROP &gt; FILL &gt; ADJUST IMAGE</a:t>
            </a:r>
            <a:br>
              <a:rPr lang="en-US" b="1" dirty="0">
                <a:latin typeface="Fira Sans Condensed SemiBold" panose="020B0603050000020004" pitchFamily="34" charset="0"/>
              </a:rPr>
            </a:br>
            <a:r>
              <a:rPr lang="en-US" b="1" dirty="0">
                <a:latin typeface="Fira Sans Condensed SemiBold" panose="020B0603050000020004" pitchFamily="34" charset="0"/>
              </a:rPr>
              <a:t>SIZE AND PLACEMENT &gt; </a:t>
            </a:r>
            <a:br>
              <a:rPr lang="en-US" b="1" dirty="0">
                <a:latin typeface="Fira Sans Condensed SemiBold" panose="020B0603050000020004" pitchFamily="34" charset="0"/>
              </a:rPr>
            </a:br>
            <a:r>
              <a:rPr lang="en-US" b="1" dirty="0">
                <a:latin typeface="Fira Sans Condensed SemiBold" panose="020B0603050000020004" pitchFamily="34" charset="0"/>
              </a:rPr>
              <a:t>DELETE THIS TEXT!</a:t>
            </a:r>
            <a:endParaRPr lang="en-US" dirty="0"/>
          </a:p>
        </p:txBody>
      </p:sp>
      <p:pic>
        <p:nvPicPr>
          <p:cNvPr id="4" name="Picture 3">
            <a:extLst>
              <a:ext uri="{FF2B5EF4-FFF2-40B4-BE49-F238E27FC236}">
                <a16:creationId xmlns:a16="http://schemas.microsoft.com/office/drawing/2014/main" id="{9319A012-CF8C-5FC3-4B8A-45C30D574CD3}"/>
              </a:ext>
            </a:extLst>
          </p:cNvPr>
          <p:cNvPicPr>
            <a:picLocks noChangeAspect="1"/>
          </p:cNvPicPr>
          <p:nvPr userDrawn="1"/>
        </p:nvPicPr>
        <p:blipFill>
          <a:blip r:embed="rId2"/>
          <a:srcRect/>
          <a:stretch>
            <a:fillRect/>
          </a:stretch>
        </p:blipFill>
        <p:spPr bwMode="auto">
          <a:xfrm>
            <a:off x="10802938" y="6254750"/>
            <a:ext cx="1166812" cy="376238"/>
          </a:xfrm>
          <a:prstGeom prst="rect">
            <a:avLst/>
          </a:prstGeom>
          <a:noFill/>
          <a:ln>
            <a:noFill/>
          </a:ln>
          <a:effectLst>
            <a:outerShdw blurRad="139700" sx="102000" sy="102000" algn="ctr" rotWithShape="0">
              <a:srgbClr val="808080">
                <a:alpha val="59998"/>
              </a:srgbClr>
            </a:outerShdw>
          </a:effectLst>
        </p:spPr>
      </p:pic>
      <p:sp>
        <p:nvSpPr>
          <p:cNvPr id="2" name="Title 1"/>
          <p:cNvSpPr>
            <a:spLocks noGrp="1"/>
          </p:cNvSpPr>
          <p:nvPr>
            <p:ph type="title"/>
          </p:nvPr>
        </p:nvSpPr>
        <p:spPr>
          <a:xfrm>
            <a:off x="514496" y="295923"/>
            <a:ext cx="4200378" cy="1101865"/>
          </a:xfrm>
        </p:spPr>
        <p:txBody>
          <a:bodyPr/>
          <a:lstStyle>
            <a:lvl1pPr>
              <a:defRPr>
                <a:solidFill>
                  <a:srgbClr val="000000"/>
                </a:solidFill>
              </a:defRPr>
            </a:lvl1pPr>
          </a:lstStyle>
          <a:p>
            <a:r>
              <a:rPr lang="en-US" dirty="0"/>
              <a:t>Click to edit Master title style</a:t>
            </a:r>
          </a:p>
        </p:txBody>
      </p:sp>
      <p:sp>
        <p:nvSpPr>
          <p:cNvPr id="14" name="Content Placeholder 2"/>
          <p:cNvSpPr>
            <a:spLocks noGrp="1"/>
          </p:cNvSpPr>
          <p:nvPr>
            <p:ph sz="half" idx="1"/>
          </p:nvPr>
        </p:nvSpPr>
        <p:spPr>
          <a:xfrm>
            <a:off x="521323" y="1341438"/>
            <a:ext cx="4193551" cy="4175123"/>
          </a:xfrm>
        </p:spPr>
        <p:txBody>
          <a:bodyPr>
            <a:normAutofit/>
          </a:bodyPr>
          <a:lstStyle>
            <a:lvl1pPr>
              <a:defRPr sz="2400"/>
            </a:lvl1pPr>
            <a:lvl2pPr>
              <a:defRPr sz="1800"/>
            </a:lvl2pPr>
            <a:lvl3pPr>
              <a:defRPr sz="1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5" name="Slide Number Placeholder 2">
            <a:extLst>
              <a:ext uri="{FF2B5EF4-FFF2-40B4-BE49-F238E27FC236}">
                <a16:creationId xmlns:a16="http://schemas.microsoft.com/office/drawing/2014/main" id="{CCF860C7-03F8-B8E7-8A49-7AE1D74133D9}"/>
              </a:ext>
            </a:extLst>
          </p:cNvPr>
          <p:cNvSpPr>
            <a:spLocks noGrp="1"/>
          </p:cNvSpPr>
          <p:nvPr>
            <p:ph type="sldNum" sz="quarter" idx="10"/>
          </p:nvPr>
        </p:nvSpPr>
        <p:spPr/>
        <p:txBody>
          <a:bodyPr/>
          <a:lstStyle>
            <a:lvl1pPr>
              <a:defRPr/>
            </a:lvl1pPr>
          </a:lstStyle>
          <a:p>
            <a:pPr>
              <a:defRPr/>
            </a:pPr>
            <a:fld id="{9C2DEB7D-B095-45A7-9DDC-44C927559191}" type="slidenum">
              <a:rPr lang="en-US" altLang="en-US"/>
              <a:pPr>
                <a:defRPr/>
              </a:pPr>
              <a:t>‹#›</a:t>
            </a:fld>
            <a:endParaRPr lang="en-US" altLang="en-US"/>
          </a:p>
        </p:txBody>
      </p:sp>
    </p:spTree>
    <p:extLst>
      <p:ext uri="{BB962C8B-B14F-4D97-AF65-F5344CB8AC3E}">
        <p14:creationId xmlns:p14="http://schemas.microsoft.com/office/powerpoint/2010/main" val="25523660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Divider - Photo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EBE116-3B39-14E4-9CF0-1D5FB4F1B200}"/>
              </a:ext>
            </a:extLst>
          </p:cNvPr>
          <p:cNvSpPr/>
          <p:nvPr userDrawn="1"/>
        </p:nvSpPr>
        <p:spPr>
          <a:xfrm>
            <a:off x="317500" y="0"/>
            <a:ext cx="725805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latin typeface="Fira Sans Condensed SemiBold" panose="020B0603050000020004" pitchFamily="34" charset="0"/>
              </a:rPr>
              <a:t>PLACE</a:t>
            </a:r>
            <a:br>
              <a:rPr lang="en-US" sz="2400" b="1" dirty="0">
                <a:latin typeface="Fira Sans Condensed SemiBold" panose="020B0603050000020004" pitchFamily="34" charset="0"/>
              </a:rPr>
            </a:br>
            <a:r>
              <a:rPr lang="en-US" sz="2400" b="1" dirty="0">
                <a:latin typeface="Fira Sans Condensed SemiBold" panose="020B0603050000020004" pitchFamily="34" charset="0"/>
              </a:rPr>
              <a:t>PHOTO HERE.</a:t>
            </a:r>
            <a:br>
              <a:rPr lang="en-US" b="1" dirty="0">
                <a:latin typeface="Fira Sans Condensed SemiBold" panose="020B0603050000020004" pitchFamily="34" charset="0"/>
              </a:rPr>
            </a:br>
            <a:br>
              <a:rPr lang="en-US" b="1" dirty="0">
                <a:latin typeface="Fira Sans Condensed SemiBold" panose="020B0603050000020004" pitchFamily="34" charset="0"/>
              </a:rPr>
            </a:br>
            <a:br>
              <a:rPr lang="en-US" b="1" dirty="0">
                <a:latin typeface="Fira Sans Condensed SemiBold" panose="020B0603050000020004" pitchFamily="34" charset="0"/>
              </a:rPr>
            </a:br>
            <a:r>
              <a:rPr lang="en-US" b="1" dirty="0">
                <a:latin typeface="Fira Sans Condensed SemiBold" panose="020B0603050000020004" pitchFamily="34" charset="0"/>
              </a:rPr>
              <a:t>GO TO VIEW &gt; SLIDE MASTER &gt; </a:t>
            </a:r>
            <a:br>
              <a:rPr lang="en-US" b="1" dirty="0">
                <a:latin typeface="Fira Sans Condensed SemiBold" panose="020B0603050000020004" pitchFamily="34" charset="0"/>
              </a:rPr>
            </a:br>
            <a:r>
              <a:rPr lang="en-US" b="1" dirty="0">
                <a:latin typeface="Fira Sans Condensed SemiBold" panose="020B0603050000020004" pitchFamily="34" charset="0"/>
              </a:rPr>
              <a:t>SELECT THIS SHAPE AND THE CARE LOGO &gt;</a:t>
            </a:r>
          </a:p>
          <a:p>
            <a:pPr algn="ctr" eaLnBrk="1" fontAlgn="auto" hangingPunct="1">
              <a:spcBef>
                <a:spcPts val="0"/>
              </a:spcBef>
              <a:spcAft>
                <a:spcPts val="0"/>
              </a:spcAft>
              <a:defRPr/>
            </a:pPr>
            <a:r>
              <a:rPr lang="en-US" b="1" dirty="0">
                <a:latin typeface="Fira Sans Condensed SemiBold" panose="020B0603050000020004" pitchFamily="34" charset="0"/>
              </a:rPr>
              <a:t>COPY &gt; GO BACK TO  NORMAL VIEW &gt; </a:t>
            </a:r>
            <a:br>
              <a:rPr lang="en-US" b="1" dirty="0">
                <a:latin typeface="Fira Sans Condensed SemiBold" panose="020B0603050000020004" pitchFamily="34" charset="0"/>
              </a:rPr>
            </a:br>
            <a:r>
              <a:rPr lang="en-US" b="1" dirty="0">
                <a:latin typeface="Fira Sans Condensed SemiBold" panose="020B0603050000020004" pitchFamily="34" charset="0"/>
              </a:rPr>
              <a:t>PASTE THIS TEMPLATE WHERE YOU WANT &gt; </a:t>
            </a:r>
            <a:br>
              <a:rPr lang="en-US" b="1" dirty="0">
                <a:latin typeface="Fira Sans Condensed SemiBold" panose="020B0603050000020004" pitchFamily="34" charset="0"/>
              </a:rPr>
            </a:br>
            <a:r>
              <a:rPr lang="en-US" b="1" dirty="0">
                <a:latin typeface="Fira Sans Condensed SemiBold" panose="020B0603050000020004" pitchFamily="34" charset="0"/>
              </a:rPr>
              <a:t>SHAPE FORMAT &gt; SHAPE FILL &gt;</a:t>
            </a:r>
            <a:br>
              <a:rPr lang="en-US" b="1" dirty="0">
                <a:latin typeface="Fira Sans Condensed SemiBold" panose="020B0603050000020004" pitchFamily="34" charset="0"/>
              </a:rPr>
            </a:br>
            <a:r>
              <a:rPr lang="en-US" b="1" dirty="0">
                <a:latin typeface="Fira Sans Condensed SemiBold" panose="020B0603050000020004" pitchFamily="34" charset="0"/>
              </a:rPr>
              <a:t> PICTURE &gt; BROWSE FOR PHOTO &gt;</a:t>
            </a:r>
            <a:br>
              <a:rPr lang="en-US" b="1" dirty="0">
                <a:latin typeface="Fira Sans Condensed SemiBold" panose="020B0603050000020004" pitchFamily="34" charset="0"/>
              </a:rPr>
            </a:br>
            <a:r>
              <a:rPr lang="en-US" b="1" dirty="0">
                <a:latin typeface="Fira Sans Condensed SemiBold" panose="020B0603050000020004" pitchFamily="34" charset="0"/>
              </a:rPr>
              <a:t>INSERT &gt; PICTURE FORMAT &gt;</a:t>
            </a:r>
            <a:br>
              <a:rPr lang="en-US" b="1" dirty="0">
                <a:latin typeface="Fira Sans Condensed SemiBold" panose="020B0603050000020004" pitchFamily="34" charset="0"/>
              </a:rPr>
            </a:br>
            <a:r>
              <a:rPr lang="en-US" b="1" dirty="0">
                <a:latin typeface="Fira Sans Condensed SemiBold" panose="020B0603050000020004" pitchFamily="34" charset="0"/>
              </a:rPr>
              <a:t>CROP &gt; FILL &gt; ADJUST IMAGE</a:t>
            </a:r>
            <a:br>
              <a:rPr lang="en-US" b="1" dirty="0">
                <a:latin typeface="Fira Sans Condensed SemiBold" panose="020B0603050000020004" pitchFamily="34" charset="0"/>
              </a:rPr>
            </a:br>
            <a:r>
              <a:rPr lang="en-US" b="1" dirty="0">
                <a:latin typeface="Fira Sans Condensed SemiBold" panose="020B0603050000020004" pitchFamily="34" charset="0"/>
              </a:rPr>
              <a:t>SIZE AND PLACEMENT &gt; </a:t>
            </a:r>
            <a:br>
              <a:rPr lang="en-US" b="1" dirty="0">
                <a:latin typeface="Fira Sans Condensed SemiBold" panose="020B0603050000020004" pitchFamily="34" charset="0"/>
              </a:rPr>
            </a:br>
            <a:r>
              <a:rPr lang="en-US" b="1" dirty="0">
                <a:latin typeface="Fira Sans Condensed SemiBold" panose="020B0603050000020004" pitchFamily="34" charset="0"/>
              </a:rPr>
              <a:t>DELETE THIS TEXT!</a:t>
            </a:r>
            <a:endParaRPr lang="en-US" dirty="0"/>
          </a:p>
        </p:txBody>
      </p:sp>
      <p:sp>
        <p:nvSpPr>
          <p:cNvPr id="5" name="Title 1"/>
          <p:cNvSpPr>
            <a:spLocks noGrp="1"/>
          </p:cNvSpPr>
          <p:nvPr>
            <p:ph type="title"/>
          </p:nvPr>
        </p:nvSpPr>
        <p:spPr>
          <a:xfrm>
            <a:off x="7784541" y="295923"/>
            <a:ext cx="4200378" cy="1101865"/>
          </a:xfrm>
        </p:spPr>
        <p:txBody>
          <a:bodyPr/>
          <a:lstStyle>
            <a:lvl1pPr>
              <a:defRPr>
                <a:solidFill>
                  <a:srgbClr val="000000"/>
                </a:solidFill>
              </a:defRPr>
            </a:lvl1pPr>
          </a:lstStyle>
          <a:p>
            <a:r>
              <a:rPr lang="en-US" dirty="0"/>
              <a:t>Click to edit Master title style</a:t>
            </a:r>
          </a:p>
        </p:txBody>
      </p:sp>
      <p:sp>
        <p:nvSpPr>
          <p:cNvPr id="6" name="Content Placeholder 2"/>
          <p:cNvSpPr>
            <a:spLocks noGrp="1"/>
          </p:cNvSpPr>
          <p:nvPr>
            <p:ph sz="half" idx="1"/>
          </p:nvPr>
        </p:nvSpPr>
        <p:spPr>
          <a:xfrm>
            <a:off x="7791368" y="1341438"/>
            <a:ext cx="4193551" cy="4175123"/>
          </a:xfrm>
        </p:spPr>
        <p:txBody>
          <a:bodyPr>
            <a:normAutofit/>
          </a:bodyPr>
          <a:lstStyle>
            <a:lvl1pPr>
              <a:defRPr sz="2400"/>
            </a:lvl1pPr>
            <a:lvl2pPr>
              <a:defRPr sz="1800"/>
            </a:lvl2pPr>
            <a:lvl3pPr>
              <a:defRPr sz="1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6133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457200"/>
            <a:ext cx="3932237" cy="1600200"/>
          </a:xfrm>
        </p:spPr>
        <p:txBody>
          <a:bodyPr anchor="b">
            <a:normAutofit/>
          </a:bodyPr>
          <a:lstStyle>
            <a:lvl1pPr>
              <a:defRPr sz="4000"/>
            </a:lvl1pPr>
          </a:lstStyle>
          <a:p>
            <a:r>
              <a:rPr lang="en-US"/>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787900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Blank - Orange">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2880C6E3-594C-1140-557D-DCF74D5DA8F9}"/>
              </a:ext>
            </a:extLst>
          </p:cNvPr>
          <p:cNvSpPr txBox="1">
            <a:spLocks noChangeArrowheads="1"/>
          </p:cNvSpPr>
          <p:nvPr userDrawn="1"/>
        </p:nvSpPr>
        <p:spPr bwMode="auto">
          <a:xfrm>
            <a:off x="312738" y="0"/>
            <a:ext cx="11879262" cy="6858000"/>
          </a:xfrm>
          <a:prstGeom prst="rect">
            <a:avLst/>
          </a:prstGeom>
          <a:solidFill>
            <a:srgbClr val="E36F1E"/>
          </a:solidFill>
          <a:ln>
            <a:noFill/>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x-none" altLang="x-none"/>
          </a:p>
        </p:txBody>
      </p:sp>
      <p:pic>
        <p:nvPicPr>
          <p:cNvPr id="4" name="Picture 10">
            <a:extLst>
              <a:ext uri="{FF2B5EF4-FFF2-40B4-BE49-F238E27FC236}">
                <a16:creationId xmlns:a16="http://schemas.microsoft.com/office/drawing/2014/main" id="{AC040C7D-C43D-C360-FB1C-E1138B99FD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02938" y="6254750"/>
            <a:ext cx="1166812"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8E39C9C-2560-086B-B7F4-E493BB6DF62B}"/>
              </a:ext>
            </a:extLst>
          </p:cNvPr>
          <p:cNvSpPr/>
          <p:nvPr userDrawn="1"/>
        </p:nvSpPr>
        <p:spPr>
          <a:xfrm rot="5400000">
            <a:off x="-3271043" y="3271043"/>
            <a:ext cx="6858000" cy="315913"/>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itle 2"/>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Slide Number Placeholder 3">
            <a:extLst>
              <a:ext uri="{FF2B5EF4-FFF2-40B4-BE49-F238E27FC236}">
                <a16:creationId xmlns:a16="http://schemas.microsoft.com/office/drawing/2014/main" id="{157183B6-F761-026B-A10B-17F442B8CE02}"/>
              </a:ext>
            </a:extLst>
          </p:cNvPr>
          <p:cNvSpPr>
            <a:spLocks noGrp="1"/>
          </p:cNvSpPr>
          <p:nvPr>
            <p:ph type="sldNum" sz="quarter" idx="10"/>
          </p:nvPr>
        </p:nvSpPr>
        <p:spPr>
          <a:xfrm>
            <a:off x="315913" y="6245225"/>
            <a:ext cx="431800" cy="346075"/>
          </a:xfrm>
        </p:spPr>
        <p:txBody>
          <a:bodyPr/>
          <a:lstStyle>
            <a:lvl1pPr>
              <a:defRPr>
                <a:solidFill>
                  <a:schemeClr val="bg1"/>
                </a:solidFill>
              </a:defRPr>
            </a:lvl1pPr>
          </a:lstStyle>
          <a:p>
            <a:pPr>
              <a:defRPr/>
            </a:pPr>
            <a:fld id="{4950A757-B872-4F40-B8E7-B25DD114985F}" type="slidenum">
              <a:rPr lang="en-US" altLang="en-US"/>
              <a:pPr>
                <a:defRPr/>
              </a:pPr>
              <a:t>‹#›</a:t>
            </a:fld>
            <a:endParaRPr lang="en-US" altLang="en-US"/>
          </a:p>
        </p:txBody>
      </p:sp>
    </p:spTree>
    <p:extLst>
      <p:ext uri="{BB962C8B-B14F-4D97-AF65-F5344CB8AC3E}">
        <p14:creationId xmlns:p14="http://schemas.microsoft.com/office/powerpoint/2010/main" val="36025245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Full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867C1-C1AE-F025-2612-A09CF515F02D}"/>
              </a:ext>
            </a:extLst>
          </p:cNvPr>
          <p:cNvSpPr/>
          <p:nvPr userDrawn="1"/>
        </p:nvSpPr>
        <p:spPr>
          <a:xfrm>
            <a:off x="312738" y="0"/>
            <a:ext cx="11879262"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latin typeface="Fira Sans Condensed SemiBold" panose="020B0603050000020004" pitchFamily="34" charset="0"/>
              </a:rPr>
              <a:t>PLACE</a:t>
            </a:r>
            <a:br>
              <a:rPr lang="en-US" sz="2400" b="1" dirty="0">
                <a:latin typeface="Fira Sans Condensed SemiBold" panose="020B0603050000020004" pitchFamily="34" charset="0"/>
              </a:rPr>
            </a:br>
            <a:r>
              <a:rPr lang="en-US" sz="2400" b="1" dirty="0">
                <a:latin typeface="Fira Sans Condensed SemiBold" panose="020B0603050000020004" pitchFamily="34" charset="0"/>
              </a:rPr>
              <a:t>PHOTO HERE.</a:t>
            </a:r>
            <a:br>
              <a:rPr lang="en-US" sz="2400" b="1" dirty="0">
                <a:latin typeface="Fira Sans Condensed SemiBold" panose="020B0603050000020004" pitchFamily="34" charset="0"/>
              </a:rPr>
            </a:br>
            <a:br>
              <a:rPr lang="en-US" sz="2400" b="1" dirty="0">
                <a:latin typeface="Fira Sans Condensed SemiBold" panose="020B0603050000020004" pitchFamily="34" charset="0"/>
              </a:rPr>
            </a:br>
            <a:br>
              <a:rPr lang="en-US" sz="2400" b="1" dirty="0">
                <a:latin typeface="Fira Sans Condensed SemiBold" panose="020B0603050000020004" pitchFamily="34" charset="0"/>
              </a:rPr>
            </a:br>
            <a:r>
              <a:rPr lang="en-US" sz="2400" b="1" dirty="0">
                <a:latin typeface="Fira Sans Condensed SemiBold" panose="020B0603050000020004" pitchFamily="34" charset="0"/>
              </a:rPr>
              <a:t>GO TO VIEW &gt; SLIDE MASTER &gt; SELECT THIS SHAPE AND THE CARE LOGO &gt;</a:t>
            </a:r>
          </a:p>
          <a:p>
            <a:pPr algn="ctr" eaLnBrk="1" fontAlgn="auto" hangingPunct="1">
              <a:spcBef>
                <a:spcPts val="0"/>
              </a:spcBef>
              <a:spcAft>
                <a:spcPts val="0"/>
              </a:spcAft>
              <a:defRPr/>
            </a:pPr>
            <a:r>
              <a:rPr lang="en-US" sz="2400" b="1" dirty="0">
                <a:latin typeface="Fira Sans Condensed SemiBold" panose="020B0603050000020004" pitchFamily="34" charset="0"/>
              </a:rPr>
              <a:t>COPY &gt; GO BACK TO  NORMAL VIEW &gt; </a:t>
            </a:r>
            <a:br>
              <a:rPr lang="en-US" sz="2400" b="1" dirty="0">
                <a:latin typeface="Fira Sans Condensed SemiBold" panose="020B0603050000020004" pitchFamily="34" charset="0"/>
              </a:rPr>
            </a:br>
            <a:r>
              <a:rPr lang="en-US" sz="2400" b="1" dirty="0">
                <a:latin typeface="Fira Sans Condensed SemiBold" panose="020B0603050000020004" pitchFamily="34" charset="0"/>
              </a:rPr>
              <a:t>PASTE THIS TEMPLATE WHERE YOU WANT &gt;</a:t>
            </a:r>
            <a:br>
              <a:rPr lang="en-US" sz="2400" b="1" dirty="0">
                <a:latin typeface="Fira Sans Condensed SemiBold" panose="020B0603050000020004" pitchFamily="34" charset="0"/>
              </a:rPr>
            </a:br>
            <a:r>
              <a:rPr lang="en-US" sz="2400" b="1" dirty="0">
                <a:latin typeface="Fira Sans Condensed SemiBold" panose="020B0603050000020004" pitchFamily="34" charset="0"/>
              </a:rPr>
              <a:t>SHAPE FORMAT &gt; SHAPE FILL &gt;</a:t>
            </a:r>
            <a:br>
              <a:rPr lang="en-US" sz="2400" b="1" dirty="0">
                <a:latin typeface="Fira Sans Condensed SemiBold" panose="020B0603050000020004" pitchFamily="34" charset="0"/>
              </a:rPr>
            </a:br>
            <a:r>
              <a:rPr lang="en-US" sz="2400" b="1" dirty="0">
                <a:latin typeface="Fira Sans Condensed SemiBold" panose="020B0603050000020004" pitchFamily="34" charset="0"/>
              </a:rPr>
              <a:t> PICTURE &gt; BROWSE FOR PHOTO &gt;</a:t>
            </a:r>
            <a:br>
              <a:rPr lang="en-US" sz="2400" b="1" dirty="0">
                <a:latin typeface="Fira Sans Condensed SemiBold" panose="020B0603050000020004" pitchFamily="34" charset="0"/>
              </a:rPr>
            </a:br>
            <a:r>
              <a:rPr lang="en-US" sz="2400" b="1" dirty="0">
                <a:latin typeface="Fira Sans Condensed SemiBold" panose="020B0603050000020004" pitchFamily="34" charset="0"/>
              </a:rPr>
              <a:t>INSERT &gt; PICTURE FORMAT &gt;</a:t>
            </a:r>
            <a:br>
              <a:rPr lang="en-US" sz="2400" b="1" dirty="0">
                <a:latin typeface="Fira Sans Condensed SemiBold" panose="020B0603050000020004" pitchFamily="34" charset="0"/>
              </a:rPr>
            </a:br>
            <a:r>
              <a:rPr lang="en-US" sz="2400" b="1" dirty="0">
                <a:latin typeface="Fira Sans Condensed SemiBold" panose="020B0603050000020004" pitchFamily="34" charset="0"/>
              </a:rPr>
              <a:t>CROP &gt; FILL &gt; ADJUST IMAGE</a:t>
            </a:r>
            <a:br>
              <a:rPr lang="en-US" sz="2400" b="1" dirty="0">
                <a:latin typeface="Fira Sans Condensed SemiBold" panose="020B0603050000020004" pitchFamily="34" charset="0"/>
              </a:rPr>
            </a:br>
            <a:r>
              <a:rPr lang="en-US" sz="2400" b="1" dirty="0">
                <a:latin typeface="Fira Sans Condensed SemiBold" panose="020B0603050000020004" pitchFamily="34" charset="0"/>
              </a:rPr>
              <a:t>SIZE AND PLACEMENT &gt; </a:t>
            </a:r>
            <a:br>
              <a:rPr lang="en-US" sz="2400" b="1" dirty="0">
                <a:latin typeface="Fira Sans Condensed SemiBold" panose="020B0603050000020004" pitchFamily="34" charset="0"/>
              </a:rPr>
            </a:br>
            <a:r>
              <a:rPr lang="en-US" sz="2400" b="1" dirty="0">
                <a:latin typeface="Fira Sans Condensed SemiBold" panose="020B0603050000020004" pitchFamily="34" charset="0"/>
              </a:rPr>
              <a:t>DELETE THIS TEXT!</a:t>
            </a:r>
            <a:endParaRPr lang="en-US" sz="2400" dirty="0"/>
          </a:p>
          <a:p>
            <a:pPr algn="ctr" eaLnBrk="1" fontAlgn="auto" hangingPunct="1">
              <a:spcBef>
                <a:spcPts val="0"/>
              </a:spcBef>
              <a:spcAft>
                <a:spcPts val="0"/>
              </a:spcAft>
              <a:defRPr/>
            </a:pPr>
            <a:endParaRPr lang="en-US" sz="2400" b="1" dirty="0">
              <a:latin typeface="Fira Sans Condensed SemiBold" panose="020B0603050000020004" pitchFamily="34" charset="0"/>
            </a:endParaRPr>
          </a:p>
        </p:txBody>
      </p:sp>
      <p:pic>
        <p:nvPicPr>
          <p:cNvPr id="3" name="Picture 2">
            <a:extLst>
              <a:ext uri="{FF2B5EF4-FFF2-40B4-BE49-F238E27FC236}">
                <a16:creationId xmlns:a16="http://schemas.microsoft.com/office/drawing/2014/main" id="{2974021F-3A8F-4AD3-77CB-462C565CBAD2}"/>
              </a:ext>
            </a:extLst>
          </p:cNvPr>
          <p:cNvPicPr>
            <a:picLocks noChangeAspect="1"/>
          </p:cNvPicPr>
          <p:nvPr userDrawn="1"/>
        </p:nvPicPr>
        <p:blipFill>
          <a:blip r:embed="rId2"/>
          <a:srcRect/>
          <a:stretch>
            <a:fillRect/>
          </a:stretch>
        </p:blipFill>
        <p:spPr bwMode="auto">
          <a:xfrm>
            <a:off x="10802938" y="6254750"/>
            <a:ext cx="1166812" cy="376238"/>
          </a:xfrm>
          <a:prstGeom prst="rect">
            <a:avLst/>
          </a:prstGeom>
          <a:noFill/>
          <a:ln>
            <a:noFill/>
          </a:ln>
          <a:effectLst>
            <a:outerShdw blurRad="139700" sx="102000" sy="102000" algn="ctr" rotWithShape="0">
              <a:srgbClr val="808080">
                <a:alpha val="59998"/>
              </a:srgbClr>
            </a:outerShdw>
          </a:effectLst>
        </p:spPr>
      </p:pic>
    </p:spTree>
    <p:extLst>
      <p:ext uri="{BB962C8B-B14F-4D97-AF65-F5344CB8AC3E}">
        <p14:creationId xmlns:p14="http://schemas.microsoft.com/office/powerpoint/2010/main" val="20163917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 White">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D7DB3841-0833-E4B8-424C-23D84BB7187B}"/>
              </a:ext>
            </a:extLst>
          </p:cNvPr>
          <p:cNvSpPr txBox="1">
            <a:spLocks noChangeArrowheads="1"/>
          </p:cNvSpPr>
          <p:nvPr userDrawn="1"/>
        </p:nvSpPr>
        <p:spPr bwMode="auto">
          <a:xfrm>
            <a:off x="0" y="0"/>
            <a:ext cx="12192000" cy="6858000"/>
          </a:xfrm>
          <a:prstGeom prst="rect">
            <a:avLst/>
          </a:prstGeom>
          <a:solidFill>
            <a:schemeClr val="bg1"/>
          </a:solidFill>
          <a:ln>
            <a:noFill/>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x-none" altLang="x-none"/>
          </a:p>
        </p:txBody>
      </p:sp>
    </p:spTree>
    <p:extLst>
      <p:ext uri="{BB962C8B-B14F-4D97-AF65-F5344CB8AC3E}">
        <p14:creationId xmlns:p14="http://schemas.microsoft.com/office/powerpoint/2010/main" val="12456175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no Divider/End Slide/Appendix">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96C45BCA-68C5-BCC7-52E8-FF6EBF1F7579}"/>
              </a:ext>
            </a:extLst>
          </p:cNvPr>
          <p:cNvSpPr txBox="1">
            <a:spLocks noChangeArrowheads="1"/>
          </p:cNvSpPr>
          <p:nvPr userDrawn="1"/>
        </p:nvSpPr>
        <p:spPr bwMode="auto">
          <a:xfrm>
            <a:off x="312738" y="0"/>
            <a:ext cx="11879262" cy="6858000"/>
          </a:xfrm>
          <a:prstGeom prst="rect">
            <a:avLst/>
          </a:prstGeom>
          <a:solidFill>
            <a:srgbClr val="E36F1E"/>
          </a:solidFill>
          <a:ln>
            <a:noFill/>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x-none" altLang="x-none"/>
          </a:p>
        </p:txBody>
      </p:sp>
      <p:pic>
        <p:nvPicPr>
          <p:cNvPr id="3" name="Picture 10">
            <a:extLst>
              <a:ext uri="{FF2B5EF4-FFF2-40B4-BE49-F238E27FC236}">
                <a16:creationId xmlns:a16="http://schemas.microsoft.com/office/drawing/2014/main" id="{595E8B8B-1A9A-56A6-9D37-91CC02D6B6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02938" y="6254750"/>
            <a:ext cx="1166812"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3B0B8AE-5B9B-3C54-8E70-4DDDBFEF7C21}"/>
              </a:ext>
            </a:extLst>
          </p:cNvPr>
          <p:cNvSpPr/>
          <p:nvPr userDrawn="1"/>
        </p:nvSpPr>
        <p:spPr>
          <a:xfrm rot="5400000">
            <a:off x="-3271043" y="3271043"/>
            <a:ext cx="6858000" cy="315913"/>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6"/>
          <p:cNvSpPr>
            <a:spLocks noGrp="1"/>
          </p:cNvSpPr>
          <p:nvPr>
            <p:ph type="title"/>
          </p:nvPr>
        </p:nvSpPr>
        <p:spPr>
          <a:xfrm>
            <a:off x="312182" y="2999232"/>
            <a:ext cx="11879818" cy="429768"/>
          </a:xfrm>
        </p:spPr>
        <p:txBody>
          <a:bodyP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2474036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9D4E84-65F4-4B59-B7C4-43F5E6500A7A}"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5DC99-5944-4830-ADFA-36B42FE572B7}" type="slidenum">
              <a:rPr lang="en-US" smtClean="0"/>
              <a:t>‹#›</a:t>
            </a:fld>
            <a:endParaRPr lang="en-US"/>
          </a:p>
        </p:txBody>
      </p:sp>
    </p:spTree>
    <p:extLst>
      <p:ext uri="{BB962C8B-B14F-4D97-AF65-F5344CB8AC3E}">
        <p14:creationId xmlns:p14="http://schemas.microsoft.com/office/powerpoint/2010/main" val="19769930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9D4E84-65F4-4B59-B7C4-43F5E6500A7A}"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5DC99-5944-4830-ADFA-36B42FE572B7}" type="slidenum">
              <a:rPr lang="en-US" smtClean="0"/>
              <a:t>‹#›</a:t>
            </a:fld>
            <a:endParaRPr lang="en-US"/>
          </a:p>
        </p:txBody>
      </p:sp>
    </p:spTree>
    <p:extLst>
      <p:ext uri="{BB962C8B-B14F-4D97-AF65-F5344CB8AC3E}">
        <p14:creationId xmlns:p14="http://schemas.microsoft.com/office/powerpoint/2010/main" val="1686920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9D4E84-65F4-4B59-B7C4-43F5E6500A7A}"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5DC99-5944-4830-ADFA-36B42FE572B7}" type="slidenum">
              <a:rPr lang="en-US" smtClean="0"/>
              <a:t>‹#›</a:t>
            </a:fld>
            <a:endParaRPr lang="en-US"/>
          </a:p>
        </p:txBody>
      </p:sp>
    </p:spTree>
    <p:extLst>
      <p:ext uri="{BB962C8B-B14F-4D97-AF65-F5344CB8AC3E}">
        <p14:creationId xmlns:p14="http://schemas.microsoft.com/office/powerpoint/2010/main" val="386344085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9D4E84-65F4-4B59-B7C4-43F5E6500A7A}"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25DC99-5944-4830-ADFA-36B42FE572B7}" type="slidenum">
              <a:rPr lang="en-US" smtClean="0"/>
              <a:t>‹#›</a:t>
            </a:fld>
            <a:endParaRPr lang="en-US"/>
          </a:p>
        </p:txBody>
      </p:sp>
    </p:spTree>
    <p:extLst>
      <p:ext uri="{BB962C8B-B14F-4D97-AF65-F5344CB8AC3E}">
        <p14:creationId xmlns:p14="http://schemas.microsoft.com/office/powerpoint/2010/main" val="11344256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9D4E84-65F4-4B59-B7C4-43F5E6500A7A}" type="datetimeFigureOut">
              <a:rPr lang="en-US" smtClean="0"/>
              <a:t>6/14/2023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25DC99-5944-4830-ADFA-36B42FE572B7}" type="slidenum">
              <a:rPr lang="en-US" smtClean="0"/>
              <a:t>‹#›</a:t>
            </a:fld>
            <a:endParaRPr lang="en-US"/>
          </a:p>
        </p:txBody>
      </p:sp>
    </p:spTree>
    <p:extLst>
      <p:ext uri="{BB962C8B-B14F-4D97-AF65-F5344CB8AC3E}">
        <p14:creationId xmlns:p14="http://schemas.microsoft.com/office/powerpoint/2010/main" val="122852598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9D4E84-65F4-4B59-B7C4-43F5E6500A7A}" type="datetimeFigureOut">
              <a:rPr lang="en-US" smtClean="0"/>
              <a:t>6/14/2023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25DC99-5944-4830-ADFA-36B42FE572B7}" type="slidenum">
              <a:rPr lang="en-US" smtClean="0"/>
              <a:t>‹#›</a:t>
            </a:fld>
            <a:endParaRPr lang="en-US"/>
          </a:p>
        </p:txBody>
      </p:sp>
    </p:spTree>
    <p:extLst>
      <p:ext uri="{BB962C8B-B14F-4D97-AF65-F5344CB8AC3E}">
        <p14:creationId xmlns:p14="http://schemas.microsoft.com/office/powerpoint/2010/main" val="4396296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947771"/>
            <a:ext cx="4523044" cy="1301159"/>
          </a:xfrm>
        </p:spPr>
        <p:txBody>
          <a:bodyPr anchor="b">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6202043"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434280"/>
            <a:ext cx="4523044" cy="3643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2">
            <a:extLst>
              <a:ext uri="{FF2B5EF4-FFF2-40B4-BE49-F238E27FC236}">
                <a16:creationId xmlns:a16="http://schemas.microsoft.com/office/drawing/2014/main" id="{73EF2BD5-27B8-904E-8AB0-51A467379F83}"/>
              </a:ext>
            </a:extLst>
          </p:cNvPr>
          <p:cNvSpPr>
            <a:spLocks noGrp="1"/>
          </p:cNvSpPr>
          <p:nvPr>
            <p:ph type="pic" idx="10"/>
          </p:nvPr>
        </p:nvSpPr>
        <p:spPr>
          <a:xfrm>
            <a:off x="8919991"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D3C1091D-57B9-D743-B041-379B53D08332}"/>
              </a:ext>
            </a:extLst>
          </p:cNvPr>
          <p:cNvSpPr>
            <a:spLocks noGrp="1"/>
          </p:cNvSpPr>
          <p:nvPr>
            <p:ph type="pic" idx="11"/>
          </p:nvPr>
        </p:nvSpPr>
        <p:spPr>
          <a:xfrm>
            <a:off x="6202043"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a:extLst>
              <a:ext uri="{FF2B5EF4-FFF2-40B4-BE49-F238E27FC236}">
                <a16:creationId xmlns:a16="http://schemas.microsoft.com/office/drawing/2014/main" id="{686341F5-2FDF-2D48-B0A6-E11654D105C9}"/>
              </a:ext>
            </a:extLst>
          </p:cNvPr>
          <p:cNvSpPr>
            <a:spLocks noGrp="1"/>
          </p:cNvSpPr>
          <p:nvPr>
            <p:ph type="pic" idx="12"/>
          </p:nvPr>
        </p:nvSpPr>
        <p:spPr>
          <a:xfrm>
            <a:off x="8919991"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99517725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9D4E84-65F4-4B59-B7C4-43F5E6500A7A}" type="datetimeFigureOut">
              <a:rPr lang="en-US" smtClean="0"/>
              <a:t>6/14/2023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25DC99-5944-4830-ADFA-36B42FE572B7}" type="slidenum">
              <a:rPr lang="en-US" smtClean="0"/>
              <a:t>‹#›</a:t>
            </a:fld>
            <a:endParaRPr lang="en-US"/>
          </a:p>
        </p:txBody>
      </p:sp>
    </p:spTree>
    <p:extLst>
      <p:ext uri="{BB962C8B-B14F-4D97-AF65-F5344CB8AC3E}">
        <p14:creationId xmlns:p14="http://schemas.microsoft.com/office/powerpoint/2010/main" val="127656905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9D4E84-65F4-4B59-B7C4-43F5E6500A7A}"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25DC99-5944-4830-ADFA-36B42FE572B7}" type="slidenum">
              <a:rPr lang="en-US" smtClean="0"/>
              <a:t>‹#›</a:t>
            </a:fld>
            <a:endParaRPr lang="en-US"/>
          </a:p>
        </p:txBody>
      </p:sp>
    </p:spTree>
    <p:extLst>
      <p:ext uri="{BB962C8B-B14F-4D97-AF65-F5344CB8AC3E}">
        <p14:creationId xmlns:p14="http://schemas.microsoft.com/office/powerpoint/2010/main" val="24650343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9D4E84-65F4-4B59-B7C4-43F5E6500A7A}"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25DC99-5944-4830-ADFA-36B42FE572B7}" type="slidenum">
              <a:rPr lang="en-US" smtClean="0"/>
              <a:t>‹#›</a:t>
            </a:fld>
            <a:endParaRPr lang="en-US"/>
          </a:p>
        </p:txBody>
      </p:sp>
    </p:spTree>
    <p:extLst>
      <p:ext uri="{BB962C8B-B14F-4D97-AF65-F5344CB8AC3E}">
        <p14:creationId xmlns:p14="http://schemas.microsoft.com/office/powerpoint/2010/main" val="55576840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9D4E84-65F4-4B59-B7C4-43F5E6500A7A}"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5DC99-5944-4830-ADFA-36B42FE572B7}" type="slidenum">
              <a:rPr lang="en-US" smtClean="0"/>
              <a:t>‹#›</a:t>
            </a:fld>
            <a:endParaRPr lang="en-US"/>
          </a:p>
        </p:txBody>
      </p:sp>
    </p:spTree>
    <p:extLst>
      <p:ext uri="{BB962C8B-B14F-4D97-AF65-F5344CB8AC3E}">
        <p14:creationId xmlns:p14="http://schemas.microsoft.com/office/powerpoint/2010/main" val="10953225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9D4E84-65F4-4B59-B7C4-43F5E6500A7A}"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5DC99-5944-4830-ADFA-36B42FE572B7}" type="slidenum">
              <a:rPr lang="en-US" smtClean="0"/>
              <a:t>‹#›</a:t>
            </a:fld>
            <a:endParaRPr lang="en-US"/>
          </a:p>
        </p:txBody>
      </p:sp>
    </p:spTree>
    <p:extLst>
      <p:ext uri="{BB962C8B-B14F-4D97-AF65-F5344CB8AC3E}">
        <p14:creationId xmlns:p14="http://schemas.microsoft.com/office/powerpoint/2010/main" val="275025540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C1933F-5212-43CF-B746-AA2687943890}"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1E5A8-D72C-487E-ACC3-94F16B7FDFDC}" type="slidenum">
              <a:rPr lang="en-US" smtClean="0"/>
              <a:t>‹#›</a:t>
            </a:fld>
            <a:endParaRPr lang="en-US"/>
          </a:p>
        </p:txBody>
      </p:sp>
    </p:spTree>
    <p:extLst>
      <p:ext uri="{BB962C8B-B14F-4D97-AF65-F5344CB8AC3E}">
        <p14:creationId xmlns:p14="http://schemas.microsoft.com/office/powerpoint/2010/main" val="405113554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C1933F-5212-43CF-B746-AA2687943890}"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1E5A8-D72C-487E-ACC3-94F16B7FDFDC}" type="slidenum">
              <a:rPr lang="en-US" smtClean="0"/>
              <a:t>‹#›</a:t>
            </a:fld>
            <a:endParaRPr lang="en-US"/>
          </a:p>
        </p:txBody>
      </p:sp>
    </p:spTree>
    <p:extLst>
      <p:ext uri="{BB962C8B-B14F-4D97-AF65-F5344CB8AC3E}">
        <p14:creationId xmlns:p14="http://schemas.microsoft.com/office/powerpoint/2010/main" val="347039367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C1933F-5212-43CF-B746-AA2687943890}"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1E5A8-D72C-487E-ACC3-94F16B7FDFDC}" type="slidenum">
              <a:rPr lang="en-US" smtClean="0"/>
              <a:t>‹#›</a:t>
            </a:fld>
            <a:endParaRPr lang="en-US"/>
          </a:p>
        </p:txBody>
      </p:sp>
    </p:spTree>
    <p:extLst>
      <p:ext uri="{BB962C8B-B14F-4D97-AF65-F5344CB8AC3E}">
        <p14:creationId xmlns:p14="http://schemas.microsoft.com/office/powerpoint/2010/main" val="85158048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C1933F-5212-43CF-B746-AA2687943890}"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61E5A8-D72C-487E-ACC3-94F16B7FDFDC}" type="slidenum">
              <a:rPr lang="en-US" smtClean="0"/>
              <a:t>‹#›</a:t>
            </a:fld>
            <a:endParaRPr lang="en-US"/>
          </a:p>
        </p:txBody>
      </p:sp>
    </p:spTree>
    <p:extLst>
      <p:ext uri="{BB962C8B-B14F-4D97-AF65-F5344CB8AC3E}">
        <p14:creationId xmlns:p14="http://schemas.microsoft.com/office/powerpoint/2010/main" val="300342504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C1933F-5212-43CF-B746-AA2687943890}" type="datetimeFigureOut">
              <a:rPr lang="en-US" smtClean="0"/>
              <a:t>6/14/2023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61E5A8-D72C-487E-ACC3-94F16B7FDFDC}" type="slidenum">
              <a:rPr lang="en-US" smtClean="0"/>
              <a:t>‹#›</a:t>
            </a:fld>
            <a:endParaRPr lang="en-US"/>
          </a:p>
        </p:txBody>
      </p:sp>
    </p:spTree>
    <p:extLst>
      <p:ext uri="{BB962C8B-B14F-4D97-AF65-F5344CB8AC3E}">
        <p14:creationId xmlns:p14="http://schemas.microsoft.com/office/powerpoint/2010/main" val="2537843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E0B547-1CE9-4E42-AB72-02E8BD5809FA}"/>
              </a:ext>
            </a:extLst>
          </p:cNvPr>
          <p:cNvPicPr>
            <a:picLocks noChangeAspect="1"/>
          </p:cNvPicPr>
          <p:nvPr userDrawn="1"/>
        </p:nvPicPr>
        <p:blipFill rotWithShape="1">
          <a:blip r:embed="rId2"/>
          <a:srcRect t="28017" b="58987"/>
          <a:stretch/>
        </p:blipFill>
        <p:spPr>
          <a:xfrm>
            <a:off x="4229678" y="5416950"/>
            <a:ext cx="3732644" cy="1041724"/>
          </a:xfrm>
          <a:prstGeom prst="rect">
            <a:avLst/>
          </a:prstGeom>
        </p:spPr>
      </p:pic>
      <p:sp>
        <p:nvSpPr>
          <p:cNvPr id="7" name="Title 1">
            <a:extLst>
              <a:ext uri="{FF2B5EF4-FFF2-40B4-BE49-F238E27FC236}">
                <a16:creationId xmlns:a16="http://schemas.microsoft.com/office/drawing/2014/main" id="{0DECAE32-341C-104A-B00D-303A03F2A045}"/>
              </a:ext>
            </a:extLst>
          </p:cNvPr>
          <p:cNvSpPr>
            <a:spLocks noGrp="1"/>
          </p:cNvSpPr>
          <p:nvPr>
            <p:ph type="ctrTitle" hasCustomPrompt="1"/>
          </p:nvPr>
        </p:nvSpPr>
        <p:spPr>
          <a:xfrm>
            <a:off x="1200665" y="3447853"/>
            <a:ext cx="9790670" cy="803832"/>
          </a:xfrm>
        </p:spPr>
        <p:txBody>
          <a:bodyPr anchor="ctr"/>
          <a:lstStyle>
            <a:lvl1pPr algn="r">
              <a:defRPr sz="6000"/>
            </a:lvl1pPr>
          </a:lstStyle>
          <a:p>
            <a:r>
              <a:rPr lang="en-US" dirty="0"/>
              <a:t>CLICK TO EDIT MASTER TITLE STYLE</a:t>
            </a:r>
          </a:p>
        </p:txBody>
      </p:sp>
      <p:sp>
        <p:nvSpPr>
          <p:cNvPr id="8" name="Subtitle 2">
            <a:extLst>
              <a:ext uri="{FF2B5EF4-FFF2-40B4-BE49-F238E27FC236}">
                <a16:creationId xmlns:a16="http://schemas.microsoft.com/office/drawing/2014/main" id="{6AE34455-88C0-8045-A519-2E064B3DEA5B}"/>
              </a:ext>
            </a:extLst>
          </p:cNvPr>
          <p:cNvSpPr>
            <a:spLocks noGrp="1"/>
          </p:cNvSpPr>
          <p:nvPr>
            <p:ph type="subTitle" idx="1" hasCustomPrompt="1"/>
          </p:nvPr>
        </p:nvSpPr>
        <p:spPr>
          <a:xfrm>
            <a:off x="1847335" y="2842371"/>
            <a:ext cx="9144000" cy="500448"/>
          </a:xfrm>
        </p:spPr>
        <p:txBody>
          <a:bodyPr anchor="ctr">
            <a:normAutofit/>
          </a:bodyPr>
          <a:lstStyle>
            <a:lvl1pPr marL="0" indent="0" algn="r">
              <a:buNone/>
              <a:defRPr sz="3200" b="0" i="0">
                <a:latin typeface="Tw Cen MT Condensed" panose="020B0606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25398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867188-37C1-0D41-BBF1-A5CE2C0855BF}"/>
              </a:ext>
            </a:extLst>
          </p:cNvPr>
          <p:cNvSpPr/>
          <p:nvPr userDrawn="1"/>
        </p:nvSpPr>
        <p:spPr>
          <a:xfrm>
            <a:off x="0" y="5521569"/>
            <a:ext cx="12192000" cy="1331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A96DCA4-C552-1245-B28A-7676530CDCE7}"/>
              </a:ext>
            </a:extLst>
          </p:cNvPr>
          <p:cNvPicPr>
            <a:picLocks noChangeAspect="1"/>
          </p:cNvPicPr>
          <p:nvPr userDrawn="1"/>
        </p:nvPicPr>
        <p:blipFill rotWithShape="1">
          <a:blip r:embed="rId2"/>
          <a:srcRect t="28017" b="58987"/>
          <a:stretch/>
        </p:blipFill>
        <p:spPr>
          <a:xfrm>
            <a:off x="4229678" y="5666487"/>
            <a:ext cx="3732644" cy="1041724"/>
          </a:xfrm>
          <a:prstGeom prst="rect">
            <a:avLst/>
          </a:prstGeom>
        </p:spPr>
      </p:pic>
    </p:spTree>
    <p:extLst>
      <p:ext uri="{BB962C8B-B14F-4D97-AF65-F5344CB8AC3E}">
        <p14:creationId xmlns:p14="http://schemas.microsoft.com/office/powerpoint/2010/main" val="428662983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C1933F-5212-43CF-B746-AA2687943890}" type="datetimeFigureOut">
              <a:rPr lang="en-US" smtClean="0"/>
              <a:t>6/14/2023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61E5A8-D72C-487E-ACC3-94F16B7FDFDC}" type="slidenum">
              <a:rPr lang="en-US" smtClean="0"/>
              <a:t>‹#›</a:t>
            </a:fld>
            <a:endParaRPr lang="en-US"/>
          </a:p>
        </p:txBody>
      </p:sp>
    </p:spTree>
    <p:extLst>
      <p:ext uri="{BB962C8B-B14F-4D97-AF65-F5344CB8AC3E}">
        <p14:creationId xmlns:p14="http://schemas.microsoft.com/office/powerpoint/2010/main" val="147468707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C1933F-5212-43CF-B746-AA2687943890}" type="datetimeFigureOut">
              <a:rPr lang="en-US" smtClean="0"/>
              <a:t>6/14/2023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61E5A8-D72C-487E-ACC3-94F16B7FDFDC}" type="slidenum">
              <a:rPr lang="en-US" smtClean="0"/>
              <a:t>‹#›</a:t>
            </a:fld>
            <a:endParaRPr lang="en-US"/>
          </a:p>
        </p:txBody>
      </p:sp>
    </p:spTree>
    <p:extLst>
      <p:ext uri="{BB962C8B-B14F-4D97-AF65-F5344CB8AC3E}">
        <p14:creationId xmlns:p14="http://schemas.microsoft.com/office/powerpoint/2010/main" val="223161700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C1933F-5212-43CF-B746-AA2687943890}"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61E5A8-D72C-487E-ACC3-94F16B7FDFDC}" type="slidenum">
              <a:rPr lang="en-US" smtClean="0"/>
              <a:t>‹#›</a:t>
            </a:fld>
            <a:endParaRPr lang="en-US"/>
          </a:p>
        </p:txBody>
      </p:sp>
    </p:spTree>
    <p:extLst>
      <p:ext uri="{BB962C8B-B14F-4D97-AF65-F5344CB8AC3E}">
        <p14:creationId xmlns:p14="http://schemas.microsoft.com/office/powerpoint/2010/main" val="41441088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C1933F-5212-43CF-B746-AA2687943890}"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61E5A8-D72C-487E-ACC3-94F16B7FDFDC}" type="slidenum">
              <a:rPr lang="en-US" smtClean="0"/>
              <a:t>‹#›</a:t>
            </a:fld>
            <a:endParaRPr lang="en-US"/>
          </a:p>
        </p:txBody>
      </p:sp>
    </p:spTree>
    <p:extLst>
      <p:ext uri="{BB962C8B-B14F-4D97-AF65-F5344CB8AC3E}">
        <p14:creationId xmlns:p14="http://schemas.microsoft.com/office/powerpoint/2010/main" val="15729135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C1933F-5212-43CF-B746-AA2687943890}"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1E5A8-D72C-487E-ACC3-94F16B7FDFDC}" type="slidenum">
              <a:rPr lang="en-US" smtClean="0"/>
              <a:t>‹#›</a:t>
            </a:fld>
            <a:endParaRPr lang="en-US"/>
          </a:p>
        </p:txBody>
      </p:sp>
    </p:spTree>
    <p:extLst>
      <p:ext uri="{BB962C8B-B14F-4D97-AF65-F5344CB8AC3E}">
        <p14:creationId xmlns:p14="http://schemas.microsoft.com/office/powerpoint/2010/main" val="350146965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C1933F-5212-43CF-B746-AA2687943890}"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1E5A8-D72C-487E-ACC3-94F16B7FDFDC}" type="slidenum">
              <a:rPr lang="en-US" smtClean="0"/>
              <a:t>‹#›</a:t>
            </a:fld>
            <a:endParaRPr lang="en-US"/>
          </a:p>
        </p:txBody>
      </p:sp>
    </p:spTree>
    <p:extLst>
      <p:ext uri="{BB962C8B-B14F-4D97-AF65-F5344CB8AC3E}">
        <p14:creationId xmlns:p14="http://schemas.microsoft.com/office/powerpoint/2010/main" val="4264590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tx2"/>
        </a:solidFill>
        <a:effectLst/>
      </p:bgPr>
    </p:bg>
    <p:spTree>
      <p:nvGrpSpPr>
        <p:cNvPr id="1" name=""/>
        <p:cNvGrpSpPr/>
        <p:nvPr/>
      </p:nvGrpSpPr>
      <p:grpSpPr>
        <a:xfrm>
          <a:off x="0" y="0"/>
          <a:ext cx="0" cy="0"/>
          <a:chOff x="0" y="0"/>
          <a:chExt cx="0" cy="0"/>
        </a:xfrm>
      </p:grpSpPr>
      <p:sp>
        <p:nvSpPr>
          <p:cNvPr id="2" name="Triangle 1">
            <a:extLst>
              <a:ext uri="{FF2B5EF4-FFF2-40B4-BE49-F238E27FC236}">
                <a16:creationId xmlns:a16="http://schemas.microsoft.com/office/drawing/2014/main" id="{EB4CC2D4-B7A7-D943-B51D-E880081C6106}"/>
              </a:ext>
            </a:extLst>
          </p:cNvPr>
          <p:cNvSpPr/>
          <p:nvPr userDrawn="1"/>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DECAE32-341C-104A-B00D-303A03F2A045}"/>
              </a:ext>
            </a:extLst>
          </p:cNvPr>
          <p:cNvSpPr>
            <a:spLocks noGrp="1"/>
          </p:cNvSpPr>
          <p:nvPr>
            <p:ph type="ctrTitle" hasCustomPrompt="1"/>
          </p:nvPr>
        </p:nvSpPr>
        <p:spPr>
          <a:xfrm>
            <a:off x="1200665" y="5053911"/>
            <a:ext cx="9790670" cy="1100703"/>
          </a:xfrm>
        </p:spPr>
        <p:txBody>
          <a:bodyPr anchor="ctr">
            <a:noAutofit/>
          </a:bodyPr>
          <a:lstStyle>
            <a:lvl1pPr algn="r">
              <a:defRPr sz="8800">
                <a:solidFill>
                  <a:schemeClr val="bg1"/>
                </a:solidFill>
              </a:defRPr>
            </a:lvl1pPr>
          </a:lstStyle>
          <a:p>
            <a:r>
              <a:rPr lang="en-US" dirty="0"/>
              <a:t>THANK YOU</a:t>
            </a:r>
          </a:p>
        </p:txBody>
      </p:sp>
      <p:sp>
        <p:nvSpPr>
          <p:cNvPr id="8" name="Subtitle 2">
            <a:extLst>
              <a:ext uri="{FF2B5EF4-FFF2-40B4-BE49-F238E27FC236}">
                <a16:creationId xmlns:a16="http://schemas.microsoft.com/office/drawing/2014/main" id="{6AE34455-88C0-8045-A519-2E064B3DEA5B}"/>
              </a:ext>
            </a:extLst>
          </p:cNvPr>
          <p:cNvSpPr>
            <a:spLocks noGrp="1"/>
          </p:cNvSpPr>
          <p:nvPr>
            <p:ph type="subTitle" idx="1" hasCustomPrompt="1"/>
          </p:nvPr>
        </p:nvSpPr>
        <p:spPr>
          <a:xfrm>
            <a:off x="1847335" y="4448430"/>
            <a:ext cx="9144000" cy="500448"/>
          </a:xfrm>
        </p:spPr>
        <p:txBody>
          <a:bodyPr anchor="ctr">
            <a:normAutofit/>
          </a:bodyPr>
          <a:lstStyle>
            <a:lvl1pPr marL="0" indent="0" algn="r">
              <a:buNone/>
              <a:defRPr sz="3200" b="0" i="0">
                <a:solidFill>
                  <a:schemeClr val="bg1"/>
                </a:solidFill>
                <a:latin typeface="Tw Cen MT Condensed" panose="020B0606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POSSIBLE CONTACT INFORMATION</a:t>
            </a:r>
          </a:p>
        </p:txBody>
      </p:sp>
      <p:pic>
        <p:nvPicPr>
          <p:cNvPr id="12" name="Picture 11">
            <a:extLst>
              <a:ext uri="{FF2B5EF4-FFF2-40B4-BE49-F238E27FC236}">
                <a16:creationId xmlns:a16="http://schemas.microsoft.com/office/drawing/2014/main" id="{2703AE36-1826-FC44-A09A-772230DA88F6}"/>
              </a:ext>
            </a:extLst>
          </p:cNvPr>
          <p:cNvPicPr>
            <a:picLocks noChangeAspect="1"/>
          </p:cNvPicPr>
          <p:nvPr userDrawn="1"/>
        </p:nvPicPr>
        <p:blipFill rotWithShape="1">
          <a:blip r:embed="rId2"/>
          <a:srcRect t="28017" b="58987"/>
          <a:stretch/>
        </p:blipFill>
        <p:spPr>
          <a:xfrm>
            <a:off x="7683245" y="650054"/>
            <a:ext cx="3732644" cy="1041724"/>
          </a:xfrm>
          <a:prstGeom prst="rect">
            <a:avLst/>
          </a:prstGeom>
        </p:spPr>
      </p:pic>
    </p:spTree>
    <p:extLst>
      <p:ext uri="{BB962C8B-B14F-4D97-AF65-F5344CB8AC3E}">
        <p14:creationId xmlns:p14="http://schemas.microsoft.com/office/powerpoint/2010/main" val="1438465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BD0759-D859-514B-8679-3E75F77DBFC8}"/>
              </a:ext>
            </a:extLst>
          </p:cNvPr>
          <p:cNvSpPr/>
          <p:nvPr userDrawn="1"/>
        </p:nvSpPr>
        <p:spPr>
          <a:xfrm>
            <a:off x="0" y="5521569"/>
            <a:ext cx="12192000" cy="1331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718BC36-E8F2-C040-B815-31E2EDD270A9}"/>
              </a:ext>
            </a:extLst>
          </p:cNvPr>
          <p:cNvPicPr>
            <a:picLocks noChangeAspect="1"/>
          </p:cNvPicPr>
          <p:nvPr userDrawn="1"/>
        </p:nvPicPr>
        <p:blipFill rotWithShape="1">
          <a:blip r:embed="rId2"/>
          <a:srcRect t="28017" b="58987"/>
          <a:stretch/>
        </p:blipFill>
        <p:spPr>
          <a:xfrm>
            <a:off x="4229678" y="5666487"/>
            <a:ext cx="3732644" cy="1041724"/>
          </a:xfrm>
          <a:prstGeom prst="rect">
            <a:avLst/>
          </a:prstGeom>
        </p:spPr>
      </p:pic>
    </p:spTree>
    <p:extLst>
      <p:ext uri="{BB962C8B-B14F-4D97-AF65-F5344CB8AC3E}">
        <p14:creationId xmlns:p14="http://schemas.microsoft.com/office/powerpoint/2010/main" val="4098945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E8EFB0-00AA-BC4B-86C6-5142824041DF}"/>
              </a:ext>
            </a:extLst>
          </p:cNvPr>
          <p:cNvPicPr/>
          <p:nvPr userDrawn="1"/>
        </p:nvPicPr>
        <p:blipFill rotWithShape="1">
          <a:blip r:embed="rId2">
            <a:alphaModFix amt="7000"/>
            <a:extLst>
              <a:ext uri="{28A0092B-C50C-407E-A947-70E740481C1C}">
                <a14:useLocalDpi xmlns:a14="http://schemas.microsoft.com/office/drawing/2010/main" val="0"/>
              </a:ext>
            </a:extLst>
          </a:blip>
          <a:srcRect t="15703"/>
          <a:stretch/>
        </p:blipFill>
        <p:spPr>
          <a:xfrm>
            <a:off x="0" y="0"/>
            <a:ext cx="12192000" cy="6858000"/>
          </a:xfrm>
          <a:prstGeom prst="rect">
            <a:avLst/>
          </a:prstGeom>
        </p:spPr>
      </p:pic>
      <p:sp>
        <p:nvSpPr>
          <p:cNvPr id="2" name="Triangle 1">
            <a:extLst>
              <a:ext uri="{FF2B5EF4-FFF2-40B4-BE49-F238E27FC236}">
                <a16:creationId xmlns:a16="http://schemas.microsoft.com/office/drawing/2014/main" id="{EB4CC2D4-B7A7-D943-B51D-E880081C6106}"/>
              </a:ext>
            </a:extLst>
          </p:cNvPr>
          <p:cNvSpPr/>
          <p:nvPr userDrawn="1"/>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DECAE32-341C-104A-B00D-303A03F2A045}"/>
              </a:ext>
            </a:extLst>
          </p:cNvPr>
          <p:cNvSpPr>
            <a:spLocks noGrp="1"/>
          </p:cNvSpPr>
          <p:nvPr>
            <p:ph type="ctrTitle" hasCustomPrompt="1"/>
          </p:nvPr>
        </p:nvSpPr>
        <p:spPr>
          <a:xfrm>
            <a:off x="1200665" y="5053911"/>
            <a:ext cx="9790670" cy="1100703"/>
          </a:xfrm>
        </p:spPr>
        <p:txBody>
          <a:bodyPr anchor="ctr">
            <a:noAutofit/>
          </a:bodyPr>
          <a:lstStyle>
            <a:lvl1pPr algn="r">
              <a:defRPr sz="8800">
                <a:solidFill>
                  <a:schemeClr val="bg1"/>
                </a:solidFill>
              </a:defRPr>
            </a:lvl1pPr>
          </a:lstStyle>
          <a:p>
            <a:r>
              <a:rPr lang="en-US" dirty="0"/>
              <a:t>THANK YOU</a:t>
            </a:r>
          </a:p>
        </p:txBody>
      </p:sp>
      <p:sp>
        <p:nvSpPr>
          <p:cNvPr id="8" name="Subtitle 2">
            <a:extLst>
              <a:ext uri="{FF2B5EF4-FFF2-40B4-BE49-F238E27FC236}">
                <a16:creationId xmlns:a16="http://schemas.microsoft.com/office/drawing/2014/main" id="{6AE34455-88C0-8045-A519-2E064B3DEA5B}"/>
              </a:ext>
            </a:extLst>
          </p:cNvPr>
          <p:cNvSpPr>
            <a:spLocks noGrp="1"/>
          </p:cNvSpPr>
          <p:nvPr>
            <p:ph type="subTitle" idx="1" hasCustomPrompt="1"/>
          </p:nvPr>
        </p:nvSpPr>
        <p:spPr>
          <a:xfrm>
            <a:off x="1847335" y="4448430"/>
            <a:ext cx="9144000" cy="500448"/>
          </a:xfrm>
        </p:spPr>
        <p:txBody>
          <a:bodyPr anchor="ctr">
            <a:normAutofit/>
          </a:bodyPr>
          <a:lstStyle>
            <a:lvl1pPr marL="0" indent="0" algn="r">
              <a:buNone/>
              <a:defRPr sz="3200" b="0" i="0">
                <a:solidFill>
                  <a:schemeClr val="bg1"/>
                </a:solidFill>
                <a:latin typeface="Tw Cen MT Condensed" panose="020B0606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POSSIBLE CONTACT INFORMATION</a:t>
            </a:r>
          </a:p>
        </p:txBody>
      </p:sp>
      <p:pic>
        <p:nvPicPr>
          <p:cNvPr id="12" name="Picture 11">
            <a:extLst>
              <a:ext uri="{FF2B5EF4-FFF2-40B4-BE49-F238E27FC236}">
                <a16:creationId xmlns:a16="http://schemas.microsoft.com/office/drawing/2014/main" id="{2A66D0A1-38B4-6347-ABBE-C014A2CDE275}"/>
              </a:ext>
            </a:extLst>
          </p:cNvPr>
          <p:cNvPicPr>
            <a:picLocks noChangeAspect="1"/>
          </p:cNvPicPr>
          <p:nvPr userDrawn="1"/>
        </p:nvPicPr>
        <p:blipFill rotWithShape="1">
          <a:blip r:embed="rId2"/>
          <a:srcRect t="28017" b="58987"/>
          <a:stretch/>
        </p:blipFill>
        <p:spPr>
          <a:xfrm>
            <a:off x="7683245" y="650054"/>
            <a:ext cx="3732644" cy="1041724"/>
          </a:xfrm>
          <a:prstGeom prst="rect">
            <a:avLst/>
          </a:prstGeom>
        </p:spPr>
      </p:pic>
    </p:spTree>
    <p:extLst>
      <p:ext uri="{BB962C8B-B14F-4D97-AF65-F5344CB8AC3E}">
        <p14:creationId xmlns:p14="http://schemas.microsoft.com/office/powerpoint/2010/main" val="2689608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E9BA68-41F4-9D4F-892A-F22AC33BB264}"/>
              </a:ext>
            </a:extLst>
          </p:cNvPr>
          <p:cNvSpPr/>
          <p:nvPr userDrawn="1"/>
        </p:nvSpPr>
        <p:spPr>
          <a:xfrm>
            <a:off x="0" y="5521569"/>
            <a:ext cx="12192000" cy="1331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04A763E-5A0B-3245-A61C-1CC704CF8700}"/>
              </a:ext>
            </a:extLst>
          </p:cNvPr>
          <p:cNvPicPr>
            <a:picLocks noChangeAspect="1"/>
          </p:cNvPicPr>
          <p:nvPr userDrawn="1"/>
        </p:nvPicPr>
        <p:blipFill rotWithShape="1">
          <a:blip r:embed="rId2"/>
          <a:srcRect t="28017" b="58987"/>
          <a:stretch/>
        </p:blipFill>
        <p:spPr>
          <a:xfrm>
            <a:off x="4229678" y="5666487"/>
            <a:ext cx="3732644" cy="1041724"/>
          </a:xfrm>
          <a:prstGeom prst="rect">
            <a:avLst/>
          </a:prstGeom>
        </p:spPr>
      </p:pic>
    </p:spTree>
    <p:extLst>
      <p:ext uri="{BB962C8B-B14F-4D97-AF65-F5344CB8AC3E}">
        <p14:creationId xmlns:p14="http://schemas.microsoft.com/office/powerpoint/2010/main" val="647127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8DD1FB-3AF3-F94F-BFA5-702862E8FA2E}"/>
              </a:ext>
            </a:extLst>
          </p:cNvPr>
          <p:cNvPicPr>
            <a:picLocks noChangeAspect="1"/>
          </p:cNvPicPr>
          <p:nvPr userDrawn="1"/>
        </p:nvPicPr>
        <p:blipFill rotWithShape="1">
          <a:blip r:embed="rId2">
            <a:alphaModFix amt="7000"/>
          </a:blip>
          <a:srcRect t="15441"/>
          <a:stretch/>
        </p:blipFill>
        <p:spPr>
          <a:xfrm>
            <a:off x="0" y="-2"/>
            <a:ext cx="12192000" cy="6858001"/>
          </a:xfrm>
          <a:prstGeom prst="rect">
            <a:avLst/>
          </a:prstGeom>
        </p:spPr>
      </p:pic>
      <p:sp>
        <p:nvSpPr>
          <p:cNvPr id="2" name="Triangle 1">
            <a:extLst>
              <a:ext uri="{FF2B5EF4-FFF2-40B4-BE49-F238E27FC236}">
                <a16:creationId xmlns:a16="http://schemas.microsoft.com/office/drawing/2014/main" id="{EB4CC2D4-B7A7-D943-B51D-E880081C6106}"/>
              </a:ext>
            </a:extLst>
          </p:cNvPr>
          <p:cNvSpPr/>
          <p:nvPr userDrawn="1"/>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DECAE32-341C-104A-B00D-303A03F2A045}"/>
              </a:ext>
            </a:extLst>
          </p:cNvPr>
          <p:cNvSpPr>
            <a:spLocks noGrp="1"/>
          </p:cNvSpPr>
          <p:nvPr>
            <p:ph type="ctrTitle" hasCustomPrompt="1"/>
          </p:nvPr>
        </p:nvSpPr>
        <p:spPr>
          <a:xfrm>
            <a:off x="1200665" y="5053911"/>
            <a:ext cx="9790670" cy="1100703"/>
          </a:xfrm>
        </p:spPr>
        <p:txBody>
          <a:bodyPr anchor="ctr">
            <a:noAutofit/>
          </a:bodyPr>
          <a:lstStyle>
            <a:lvl1pPr algn="r">
              <a:defRPr sz="8800">
                <a:solidFill>
                  <a:schemeClr val="bg1"/>
                </a:solidFill>
              </a:defRPr>
            </a:lvl1pPr>
          </a:lstStyle>
          <a:p>
            <a:r>
              <a:rPr lang="en-US" dirty="0"/>
              <a:t>THANK YOU</a:t>
            </a:r>
          </a:p>
        </p:txBody>
      </p:sp>
      <p:sp>
        <p:nvSpPr>
          <p:cNvPr id="8" name="Subtitle 2">
            <a:extLst>
              <a:ext uri="{FF2B5EF4-FFF2-40B4-BE49-F238E27FC236}">
                <a16:creationId xmlns:a16="http://schemas.microsoft.com/office/drawing/2014/main" id="{6AE34455-88C0-8045-A519-2E064B3DEA5B}"/>
              </a:ext>
            </a:extLst>
          </p:cNvPr>
          <p:cNvSpPr>
            <a:spLocks noGrp="1"/>
          </p:cNvSpPr>
          <p:nvPr>
            <p:ph type="subTitle" idx="1" hasCustomPrompt="1"/>
          </p:nvPr>
        </p:nvSpPr>
        <p:spPr>
          <a:xfrm>
            <a:off x="1847335" y="4448430"/>
            <a:ext cx="9144000" cy="500448"/>
          </a:xfrm>
        </p:spPr>
        <p:txBody>
          <a:bodyPr anchor="ctr">
            <a:normAutofit/>
          </a:bodyPr>
          <a:lstStyle>
            <a:lvl1pPr marL="0" indent="0" algn="r">
              <a:buNone/>
              <a:defRPr sz="3200" b="0" i="0">
                <a:solidFill>
                  <a:schemeClr val="bg1"/>
                </a:solidFill>
                <a:latin typeface="Tw Cen MT Condensed" panose="020B0606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POSSIBLE CONTACT INFORMATION</a:t>
            </a:r>
          </a:p>
        </p:txBody>
      </p:sp>
      <p:pic>
        <p:nvPicPr>
          <p:cNvPr id="11" name="Picture 10">
            <a:extLst>
              <a:ext uri="{FF2B5EF4-FFF2-40B4-BE49-F238E27FC236}">
                <a16:creationId xmlns:a16="http://schemas.microsoft.com/office/drawing/2014/main" id="{5A4B6D49-E44B-7B46-8CB8-6C7BF70AA345}"/>
              </a:ext>
            </a:extLst>
          </p:cNvPr>
          <p:cNvPicPr>
            <a:picLocks noChangeAspect="1"/>
          </p:cNvPicPr>
          <p:nvPr userDrawn="1"/>
        </p:nvPicPr>
        <p:blipFill rotWithShape="1">
          <a:blip r:embed="rId2"/>
          <a:srcRect t="28017" b="58987"/>
          <a:stretch/>
        </p:blipFill>
        <p:spPr>
          <a:xfrm>
            <a:off x="7683245" y="650054"/>
            <a:ext cx="3732644" cy="1041724"/>
          </a:xfrm>
          <a:prstGeom prst="rect">
            <a:avLst/>
          </a:prstGeom>
        </p:spPr>
      </p:pic>
    </p:spTree>
    <p:extLst>
      <p:ext uri="{BB962C8B-B14F-4D97-AF65-F5344CB8AC3E}">
        <p14:creationId xmlns:p14="http://schemas.microsoft.com/office/powerpoint/2010/main" val="3925567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5057B0-4270-E144-806C-49FE6D679725}"/>
              </a:ext>
            </a:extLst>
          </p:cNvPr>
          <p:cNvSpPr/>
          <p:nvPr userDrawn="1"/>
        </p:nvSpPr>
        <p:spPr>
          <a:xfrm>
            <a:off x="0" y="5521569"/>
            <a:ext cx="12192000" cy="1331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AD02645-5C7E-0E4D-93B7-D7AD414A6347}"/>
              </a:ext>
            </a:extLst>
          </p:cNvPr>
          <p:cNvPicPr>
            <a:picLocks noChangeAspect="1"/>
          </p:cNvPicPr>
          <p:nvPr userDrawn="1"/>
        </p:nvPicPr>
        <p:blipFill rotWithShape="1">
          <a:blip r:embed="rId2"/>
          <a:srcRect t="28017" b="58987"/>
          <a:stretch/>
        </p:blipFill>
        <p:spPr>
          <a:xfrm>
            <a:off x="4229678" y="5666487"/>
            <a:ext cx="3732644" cy="1041724"/>
          </a:xfrm>
          <a:prstGeom prst="rect">
            <a:avLst/>
          </a:prstGeom>
        </p:spPr>
      </p:pic>
    </p:spTree>
    <p:extLst>
      <p:ext uri="{BB962C8B-B14F-4D97-AF65-F5344CB8AC3E}">
        <p14:creationId xmlns:p14="http://schemas.microsoft.com/office/powerpoint/2010/main" val="1817959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accent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0E272D-C1A8-EC41-AB4E-5CA87E35FFB9}"/>
              </a:ext>
            </a:extLst>
          </p:cNvPr>
          <p:cNvSpPr/>
          <p:nvPr userDrawn="1"/>
        </p:nvSpPr>
        <p:spPr>
          <a:xfrm>
            <a:off x="0" y="5521569"/>
            <a:ext cx="12192000" cy="1331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C9036AC-207F-3E4F-82D6-EB759FC994AE}"/>
              </a:ext>
            </a:extLst>
          </p:cNvPr>
          <p:cNvPicPr>
            <a:picLocks noChangeAspect="1"/>
          </p:cNvPicPr>
          <p:nvPr userDrawn="1"/>
        </p:nvPicPr>
        <p:blipFill rotWithShape="1">
          <a:blip r:embed="rId2"/>
          <a:srcRect t="28017" b="58987"/>
          <a:stretch/>
        </p:blipFill>
        <p:spPr>
          <a:xfrm>
            <a:off x="4229678" y="5666487"/>
            <a:ext cx="3732644" cy="1041724"/>
          </a:xfrm>
          <a:prstGeom prst="rect">
            <a:avLst/>
          </a:prstGeom>
        </p:spPr>
      </p:pic>
    </p:spTree>
    <p:extLst>
      <p:ext uri="{BB962C8B-B14F-4D97-AF65-F5344CB8AC3E}">
        <p14:creationId xmlns:p14="http://schemas.microsoft.com/office/powerpoint/2010/main" val="747646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8DD1FB-3AF3-F94F-BFA5-702862E8FA2E}"/>
              </a:ext>
            </a:extLst>
          </p:cNvPr>
          <p:cNvPicPr>
            <a:picLocks noChangeAspect="1"/>
          </p:cNvPicPr>
          <p:nvPr userDrawn="1"/>
        </p:nvPicPr>
        <p:blipFill rotWithShape="1">
          <a:blip r:embed="rId2">
            <a:alphaModFix amt="7000"/>
          </a:blip>
          <a:srcRect t="15441"/>
          <a:stretch/>
        </p:blipFill>
        <p:spPr>
          <a:xfrm>
            <a:off x="0" y="-2"/>
            <a:ext cx="12192000" cy="6858001"/>
          </a:xfrm>
          <a:prstGeom prst="rect">
            <a:avLst/>
          </a:prstGeom>
        </p:spPr>
      </p:pic>
      <p:sp>
        <p:nvSpPr>
          <p:cNvPr id="2" name="Triangle 1">
            <a:extLst>
              <a:ext uri="{FF2B5EF4-FFF2-40B4-BE49-F238E27FC236}">
                <a16:creationId xmlns:a16="http://schemas.microsoft.com/office/drawing/2014/main" id="{EB4CC2D4-B7A7-D943-B51D-E880081C6106}"/>
              </a:ext>
            </a:extLst>
          </p:cNvPr>
          <p:cNvSpPr/>
          <p:nvPr userDrawn="1"/>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DECAE32-341C-104A-B00D-303A03F2A045}"/>
              </a:ext>
            </a:extLst>
          </p:cNvPr>
          <p:cNvSpPr>
            <a:spLocks noGrp="1"/>
          </p:cNvSpPr>
          <p:nvPr>
            <p:ph type="ctrTitle" hasCustomPrompt="1"/>
          </p:nvPr>
        </p:nvSpPr>
        <p:spPr>
          <a:xfrm>
            <a:off x="1200665" y="5053911"/>
            <a:ext cx="9790670" cy="1100703"/>
          </a:xfrm>
        </p:spPr>
        <p:txBody>
          <a:bodyPr anchor="ctr">
            <a:noAutofit/>
          </a:bodyPr>
          <a:lstStyle>
            <a:lvl1pPr algn="r">
              <a:defRPr sz="8800">
                <a:solidFill>
                  <a:schemeClr val="bg1"/>
                </a:solidFill>
              </a:defRPr>
            </a:lvl1pPr>
          </a:lstStyle>
          <a:p>
            <a:r>
              <a:rPr lang="en-US" dirty="0"/>
              <a:t>THANK YOU</a:t>
            </a:r>
          </a:p>
        </p:txBody>
      </p:sp>
      <p:sp>
        <p:nvSpPr>
          <p:cNvPr id="8" name="Subtitle 2">
            <a:extLst>
              <a:ext uri="{FF2B5EF4-FFF2-40B4-BE49-F238E27FC236}">
                <a16:creationId xmlns:a16="http://schemas.microsoft.com/office/drawing/2014/main" id="{6AE34455-88C0-8045-A519-2E064B3DEA5B}"/>
              </a:ext>
            </a:extLst>
          </p:cNvPr>
          <p:cNvSpPr>
            <a:spLocks noGrp="1"/>
          </p:cNvSpPr>
          <p:nvPr>
            <p:ph type="subTitle" idx="1" hasCustomPrompt="1"/>
          </p:nvPr>
        </p:nvSpPr>
        <p:spPr>
          <a:xfrm>
            <a:off x="1847335" y="4448430"/>
            <a:ext cx="9144000" cy="500448"/>
          </a:xfrm>
        </p:spPr>
        <p:txBody>
          <a:bodyPr anchor="ctr">
            <a:normAutofit/>
          </a:bodyPr>
          <a:lstStyle>
            <a:lvl1pPr marL="0" indent="0" algn="r">
              <a:buNone/>
              <a:defRPr sz="3200" b="0" i="0">
                <a:solidFill>
                  <a:schemeClr val="bg1"/>
                </a:solidFill>
                <a:latin typeface="Tw Cen MT Condensed" panose="020B0606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POSSIBLE CONTACT INFORMATION</a:t>
            </a:r>
          </a:p>
        </p:txBody>
      </p:sp>
      <p:pic>
        <p:nvPicPr>
          <p:cNvPr id="11" name="Picture 10">
            <a:extLst>
              <a:ext uri="{FF2B5EF4-FFF2-40B4-BE49-F238E27FC236}">
                <a16:creationId xmlns:a16="http://schemas.microsoft.com/office/drawing/2014/main" id="{82B46A08-7647-8E4C-9241-1E32B6F9EE36}"/>
              </a:ext>
            </a:extLst>
          </p:cNvPr>
          <p:cNvPicPr>
            <a:picLocks noChangeAspect="1"/>
          </p:cNvPicPr>
          <p:nvPr userDrawn="1"/>
        </p:nvPicPr>
        <p:blipFill rotWithShape="1">
          <a:blip r:embed="rId2"/>
          <a:srcRect t="28017" b="58987"/>
          <a:stretch/>
        </p:blipFill>
        <p:spPr>
          <a:xfrm>
            <a:off x="7683245" y="650054"/>
            <a:ext cx="3732644" cy="1041724"/>
          </a:xfrm>
          <a:prstGeom prst="rect">
            <a:avLst/>
          </a:prstGeom>
        </p:spPr>
      </p:pic>
    </p:spTree>
    <p:extLst>
      <p:ext uri="{BB962C8B-B14F-4D97-AF65-F5344CB8AC3E}">
        <p14:creationId xmlns:p14="http://schemas.microsoft.com/office/powerpoint/2010/main" val="2082755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accent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83EED8-5996-734F-9759-7BA9BFA5CB06}"/>
              </a:ext>
            </a:extLst>
          </p:cNvPr>
          <p:cNvSpPr/>
          <p:nvPr userDrawn="1"/>
        </p:nvSpPr>
        <p:spPr>
          <a:xfrm>
            <a:off x="0" y="5521569"/>
            <a:ext cx="12192000" cy="1331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6B2A97D-A329-9B4D-8A23-71FA90766543}"/>
              </a:ext>
            </a:extLst>
          </p:cNvPr>
          <p:cNvPicPr>
            <a:picLocks noChangeAspect="1"/>
          </p:cNvPicPr>
          <p:nvPr userDrawn="1"/>
        </p:nvPicPr>
        <p:blipFill rotWithShape="1">
          <a:blip r:embed="rId2"/>
          <a:srcRect t="28017" b="58987"/>
          <a:stretch/>
        </p:blipFill>
        <p:spPr>
          <a:xfrm>
            <a:off x="4229678" y="5666487"/>
            <a:ext cx="3732644" cy="1041724"/>
          </a:xfrm>
          <a:prstGeom prst="rect">
            <a:avLst/>
          </a:prstGeom>
        </p:spPr>
      </p:pic>
    </p:spTree>
    <p:extLst>
      <p:ext uri="{BB962C8B-B14F-4D97-AF65-F5344CB8AC3E}">
        <p14:creationId xmlns:p14="http://schemas.microsoft.com/office/powerpoint/2010/main" val="295980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EF6EB-2A0F-D044-8DA9-EAF2DD91414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25B36A-A9DD-8F49-B292-76BFED1A391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14389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accent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4C77BF-FEDA-F045-9409-1D47B0B1C7BB}"/>
              </a:ext>
            </a:extLst>
          </p:cNvPr>
          <p:cNvPicPr>
            <a:picLocks noChangeAspect="1"/>
          </p:cNvPicPr>
          <p:nvPr userDrawn="1"/>
        </p:nvPicPr>
        <p:blipFill rotWithShape="1">
          <a:blip r:embed="rId2">
            <a:alphaModFix amt="7000"/>
          </a:blip>
          <a:srcRect b="15717"/>
          <a:stretch/>
        </p:blipFill>
        <p:spPr>
          <a:xfrm>
            <a:off x="0" y="-1"/>
            <a:ext cx="12192000" cy="6858001"/>
          </a:xfrm>
          <a:prstGeom prst="rect">
            <a:avLst/>
          </a:prstGeom>
        </p:spPr>
      </p:pic>
      <p:sp>
        <p:nvSpPr>
          <p:cNvPr id="2" name="Triangle 1">
            <a:extLst>
              <a:ext uri="{FF2B5EF4-FFF2-40B4-BE49-F238E27FC236}">
                <a16:creationId xmlns:a16="http://schemas.microsoft.com/office/drawing/2014/main" id="{EB4CC2D4-B7A7-D943-B51D-E880081C6106}"/>
              </a:ext>
            </a:extLst>
          </p:cNvPr>
          <p:cNvSpPr/>
          <p:nvPr userDrawn="1"/>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DECAE32-341C-104A-B00D-303A03F2A045}"/>
              </a:ext>
            </a:extLst>
          </p:cNvPr>
          <p:cNvSpPr>
            <a:spLocks noGrp="1"/>
          </p:cNvSpPr>
          <p:nvPr>
            <p:ph type="ctrTitle" hasCustomPrompt="1"/>
          </p:nvPr>
        </p:nvSpPr>
        <p:spPr>
          <a:xfrm>
            <a:off x="1200665" y="5053911"/>
            <a:ext cx="9790670" cy="1100703"/>
          </a:xfrm>
        </p:spPr>
        <p:txBody>
          <a:bodyPr anchor="ctr">
            <a:noAutofit/>
          </a:bodyPr>
          <a:lstStyle>
            <a:lvl1pPr algn="r">
              <a:defRPr sz="8800">
                <a:solidFill>
                  <a:schemeClr val="bg1"/>
                </a:solidFill>
              </a:defRPr>
            </a:lvl1pPr>
          </a:lstStyle>
          <a:p>
            <a:r>
              <a:rPr lang="en-US" dirty="0"/>
              <a:t>THANK YOU</a:t>
            </a:r>
          </a:p>
        </p:txBody>
      </p:sp>
      <p:sp>
        <p:nvSpPr>
          <p:cNvPr id="8" name="Subtitle 2">
            <a:extLst>
              <a:ext uri="{FF2B5EF4-FFF2-40B4-BE49-F238E27FC236}">
                <a16:creationId xmlns:a16="http://schemas.microsoft.com/office/drawing/2014/main" id="{6AE34455-88C0-8045-A519-2E064B3DEA5B}"/>
              </a:ext>
            </a:extLst>
          </p:cNvPr>
          <p:cNvSpPr>
            <a:spLocks noGrp="1"/>
          </p:cNvSpPr>
          <p:nvPr>
            <p:ph type="subTitle" idx="1" hasCustomPrompt="1"/>
          </p:nvPr>
        </p:nvSpPr>
        <p:spPr>
          <a:xfrm>
            <a:off x="1847335" y="4448430"/>
            <a:ext cx="9144000" cy="500448"/>
          </a:xfrm>
        </p:spPr>
        <p:txBody>
          <a:bodyPr anchor="ctr">
            <a:normAutofit/>
          </a:bodyPr>
          <a:lstStyle>
            <a:lvl1pPr marL="0" indent="0" algn="r">
              <a:buNone/>
              <a:defRPr sz="3200" b="0" i="0">
                <a:solidFill>
                  <a:schemeClr val="bg1"/>
                </a:solidFill>
                <a:latin typeface="Tw Cen MT Condensed" panose="020B0606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POSSIBLE CONTACT INFORMATION</a:t>
            </a:r>
          </a:p>
        </p:txBody>
      </p:sp>
      <p:pic>
        <p:nvPicPr>
          <p:cNvPr id="11" name="Picture 10">
            <a:extLst>
              <a:ext uri="{FF2B5EF4-FFF2-40B4-BE49-F238E27FC236}">
                <a16:creationId xmlns:a16="http://schemas.microsoft.com/office/drawing/2014/main" id="{88036B7E-03FF-B84B-8E27-D96275B8F133}"/>
              </a:ext>
            </a:extLst>
          </p:cNvPr>
          <p:cNvPicPr>
            <a:picLocks noChangeAspect="1"/>
          </p:cNvPicPr>
          <p:nvPr userDrawn="1"/>
        </p:nvPicPr>
        <p:blipFill rotWithShape="1">
          <a:blip r:embed="rId2"/>
          <a:srcRect t="28017" b="58987"/>
          <a:stretch/>
        </p:blipFill>
        <p:spPr>
          <a:xfrm>
            <a:off x="7683245" y="650054"/>
            <a:ext cx="3732644" cy="1041724"/>
          </a:xfrm>
          <a:prstGeom prst="rect">
            <a:avLst/>
          </a:prstGeom>
        </p:spPr>
      </p:pic>
    </p:spTree>
    <p:extLst>
      <p:ext uri="{BB962C8B-B14F-4D97-AF65-F5344CB8AC3E}">
        <p14:creationId xmlns:p14="http://schemas.microsoft.com/office/powerpoint/2010/main" val="3158762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d_Title Slide – Photo, Orange, Solid Tex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8DEF82E-5F27-1249-ADD8-EA6DC56D25F8}"/>
              </a:ext>
            </a:extLst>
          </p:cNvPr>
          <p:cNvSpPr txBox="1"/>
          <p:nvPr userDrawn="1"/>
        </p:nvSpPr>
        <p:spPr>
          <a:xfrm>
            <a:off x="7563556" y="0"/>
            <a:ext cx="4617155" cy="6858000"/>
          </a:xfrm>
          <a:prstGeom prst="rect">
            <a:avLst/>
          </a:prstGeom>
          <a:solidFill>
            <a:srgbClr val="E36F1E"/>
          </a:solidFill>
        </p:spPr>
        <p:txBody>
          <a:bodyPr wrap="square" rtlCol="0">
            <a:spAutoFit/>
          </a:bodyPr>
          <a:lstStyle/>
          <a:p>
            <a:endParaRPr lang="en-US" sz="1800" dirty="0"/>
          </a:p>
        </p:txBody>
      </p:sp>
      <p:sp>
        <p:nvSpPr>
          <p:cNvPr id="4" name="Rectangle 3">
            <a:extLst>
              <a:ext uri="{FF2B5EF4-FFF2-40B4-BE49-F238E27FC236}">
                <a16:creationId xmlns:a16="http://schemas.microsoft.com/office/drawing/2014/main" id="{802CBC1E-C0CC-8943-98A6-DAD8C174A74C}"/>
              </a:ext>
            </a:extLst>
          </p:cNvPr>
          <p:cNvSpPr/>
          <p:nvPr userDrawn="1"/>
        </p:nvSpPr>
        <p:spPr>
          <a:xfrm>
            <a:off x="316795" y="0"/>
            <a:ext cx="7258051"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PLACE PHOTO HERE.</a:t>
            </a:r>
            <a:br>
              <a:rPr lang="en-US" sz="2400" b="1" i="0" dirty="0">
                <a:latin typeface="Fira Sans Condensed SemiBold" panose="020B0603050000020004" pitchFamily="34" charset="0"/>
              </a:rPr>
            </a:br>
            <a:br>
              <a:rPr lang="en-US" sz="2400" b="1" i="0" dirty="0">
                <a:latin typeface="Fira Sans Condensed SemiBold" panose="020B0603050000020004" pitchFamily="34" charset="0"/>
              </a:rPr>
            </a:b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GO TO VIEW &gt; SLIDE MASTER &gt; </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FIND THE LAYOUT YOU WANT &gt;</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CLICK THIS SHAPE, HIT SHIFT </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AND CLICK THE CARE LOGO </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SO BOTH ARE SELECTED &gt; COPY &gt;</a:t>
            </a:r>
            <a:r>
              <a:rPr lang="en-US" sz="2400" b="1" i="0" baseline="0" dirty="0">
                <a:latin typeface="Fira Sans Condensed SemiBold" panose="020B0603050000020004" pitchFamily="34" charset="0"/>
              </a:rPr>
              <a:t> </a:t>
            </a:r>
            <a:br>
              <a:rPr lang="en-US" sz="2400" b="1" i="0" baseline="0" dirty="0">
                <a:latin typeface="Fira Sans Condensed SemiBold" panose="020B0603050000020004" pitchFamily="34" charset="0"/>
              </a:rPr>
            </a:br>
            <a:r>
              <a:rPr lang="en-US" sz="2400" b="1" i="0" dirty="0">
                <a:latin typeface="Fira Sans Condensed SemiBold" panose="020B0603050000020004" pitchFamily="34" charset="0"/>
              </a:rPr>
              <a:t>GO BACK TO  NORMAL VIEW &gt; </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PASTE THIS TEMPLATE </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WHERE YOU WANT &gt; CLICK BOX &gt;</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SHAPE FORMAT &gt; SHAPE FILL &gt;</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 PICTURE &gt; BROWSE FOR PHOTO &gt;</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INSERT &gt; PICTURE FORMAT &gt;</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CROP &gt; FILL &gt; ADJUST IMAGE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SIZE AND PLACEMENT &gt; </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DELETE THIS TEXT!</a:t>
            </a:r>
            <a:endParaRPr lang="en-US" sz="2400" dirty="0"/>
          </a:p>
        </p:txBody>
      </p:sp>
      <p:sp>
        <p:nvSpPr>
          <p:cNvPr id="12" name="Title 1">
            <a:extLst>
              <a:ext uri="{FF2B5EF4-FFF2-40B4-BE49-F238E27FC236}">
                <a16:creationId xmlns:a16="http://schemas.microsoft.com/office/drawing/2014/main" id="{87C005A4-BD93-9045-8D96-47A27CB1AEDB}"/>
              </a:ext>
            </a:extLst>
          </p:cNvPr>
          <p:cNvSpPr>
            <a:spLocks noGrp="1"/>
          </p:cNvSpPr>
          <p:nvPr>
            <p:ph type="ctrTitle" hasCustomPrompt="1"/>
          </p:nvPr>
        </p:nvSpPr>
        <p:spPr>
          <a:xfrm>
            <a:off x="7823201" y="1364547"/>
            <a:ext cx="4097867" cy="2064455"/>
          </a:xfrm>
        </p:spPr>
        <p:txBody>
          <a:bodyPr anchor="t"/>
          <a:lstStyle>
            <a:lvl1pPr algn="ctr">
              <a:defRPr sz="4800" b="1" i="0">
                <a:ln w="19050">
                  <a:noFill/>
                </a:ln>
                <a:solidFill>
                  <a:schemeClr val="bg1"/>
                </a:solidFill>
                <a:latin typeface="Fira Sans Condensed" charset="0"/>
                <a:ea typeface="Fira Sans Condensed" charset="0"/>
                <a:cs typeface="Fira Sans Condensed" charset="0"/>
              </a:defRPr>
            </a:lvl1pPr>
          </a:lstStyle>
          <a:p>
            <a:r>
              <a:rPr lang="en-US" dirty="0"/>
              <a:t>CLICK TO EDIT MASTER TITLE STYLE</a:t>
            </a:r>
          </a:p>
        </p:txBody>
      </p:sp>
      <p:sp>
        <p:nvSpPr>
          <p:cNvPr id="13" name="Subtitle 2">
            <a:extLst>
              <a:ext uri="{FF2B5EF4-FFF2-40B4-BE49-F238E27FC236}">
                <a16:creationId xmlns:a16="http://schemas.microsoft.com/office/drawing/2014/main" id="{0FB3F963-3AA8-0141-B612-C75B00A8ABC2}"/>
              </a:ext>
            </a:extLst>
          </p:cNvPr>
          <p:cNvSpPr>
            <a:spLocks noGrp="1"/>
          </p:cNvSpPr>
          <p:nvPr>
            <p:ph type="subTitle" idx="1"/>
          </p:nvPr>
        </p:nvSpPr>
        <p:spPr>
          <a:xfrm>
            <a:off x="7823201" y="3630644"/>
            <a:ext cx="4097867" cy="979456"/>
          </a:xfrm>
        </p:spPr>
        <p:txBody>
          <a:bodyPr>
            <a:normAutofit/>
          </a:bodyPr>
          <a:lstStyle>
            <a:lvl1pPr marL="0" indent="0" algn="ctr">
              <a:buNone/>
              <a:defRPr sz="2800" b="0" i="0">
                <a:solidFill>
                  <a:schemeClr val="bg1"/>
                </a:solidFill>
                <a:latin typeface="Fira Sans Condensed" panose="020B0503050000020004" pitchFamily="34" charset="0"/>
                <a:ea typeface="Fira Sans Condensed" panose="020B0503050000020004" pitchFamily="34" charset="0"/>
                <a:cs typeface="Fira Sans Condensed" panose="020B05030500000200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3F198DC1-6E5A-124A-B712-702E64411ECD}"/>
              </a:ext>
            </a:extLst>
          </p:cNvPr>
          <p:cNvPicPr>
            <a:picLocks noChangeAspect="1"/>
          </p:cNvPicPr>
          <p:nvPr userDrawn="1"/>
        </p:nvPicPr>
        <p:blipFill>
          <a:blip r:embed="rId2"/>
          <a:srcRect/>
          <a:stretch/>
        </p:blipFill>
        <p:spPr>
          <a:xfrm>
            <a:off x="9064381" y="5493457"/>
            <a:ext cx="1624447" cy="519823"/>
          </a:xfrm>
          <a:prstGeom prst="rect">
            <a:avLst/>
          </a:prstGeom>
        </p:spPr>
      </p:pic>
    </p:spTree>
    <p:extLst>
      <p:ext uri="{BB962C8B-B14F-4D97-AF65-F5344CB8AC3E}">
        <p14:creationId xmlns:p14="http://schemas.microsoft.com/office/powerpoint/2010/main" val="3421085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304" y="1364713"/>
            <a:ext cx="10515600" cy="4065517"/>
          </a:xfrm>
        </p:spPr>
        <p:txBody>
          <a:bodyPr>
            <a:normAutofit/>
          </a:bodyPr>
          <a:lstStyle>
            <a:lvl1pPr>
              <a:defRPr sz="2400">
                <a:solidFill>
                  <a:srgbClr val="000000"/>
                </a:solidFill>
              </a:defRPr>
            </a:lvl1pPr>
            <a:lvl2pPr>
              <a:defRPr sz="1800">
                <a:solidFill>
                  <a:srgbClr val="000000"/>
                </a:solidFill>
              </a:defRPr>
            </a:lvl2pPr>
            <a:lvl3pPr>
              <a:defRPr sz="1800">
                <a:solidFill>
                  <a:srgbClr val="000000"/>
                </a:solidFill>
              </a:defRPr>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5" name="Title 4">
            <a:extLst>
              <a:ext uri="{FF2B5EF4-FFF2-40B4-BE49-F238E27FC236}">
                <a16:creationId xmlns:a16="http://schemas.microsoft.com/office/drawing/2014/main" id="{99FC5F91-9C33-8348-A07D-BD2EC29008C9}"/>
              </a:ext>
            </a:extLst>
          </p:cNvPr>
          <p:cNvSpPr>
            <a:spLocks noGrp="1"/>
          </p:cNvSpPr>
          <p:nvPr>
            <p:ph type="title" hasCustomPrompt="1"/>
          </p:nvPr>
        </p:nvSpPr>
        <p:spPr/>
        <p:txBody>
          <a:bodyPr/>
          <a:lstStyle>
            <a:lvl1pPr>
              <a:defRPr b="1" i="0" spc="0">
                <a:latin typeface="Fira Sans Condensed" charset="0"/>
                <a:ea typeface="Fira Sans Condensed" charset="0"/>
                <a:cs typeface="Fira Sans Condensed" charset="0"/>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2E6D9500-DF1F-F840-B50C-269BC57BC127}"/>
              </a:ext>
            </a:extLst>
          </p:cNvPr>
          <p:cNvSpPr>
            <a:spLocks noGrp="1"/>
          </p:cNvSpPr>
          <p:nvPr>
            <p:ph type="sldNum" sz="quarter" idx="10"/>
          </p:nvPr>
        </p:nvSpPr>
        <p:spPr/>
        <p:txBody>
          <a:bodyPr/>
          <a:lstStyle/>
          <a:p>
            <a:fld id="{C29098D9-6B28-8C47-9D8C-522BFF1DF707}" type="slidenum">
              <a:rPr lang="en-US" smtClean="0"/>
              <a:pPr/>
              <a:t>‹#›</a:t>
            </a:fld>
            <a:endParaRPr lang="en-US" dirty="0"/>
          </a:p>
        </p:txBody>
      </p:sp>
    </p:spTree>
    <p:extLst>
      <p:ext uri="{BB962C8B-B14F-4D97-AF65-F5344CB8AC3E}">
        <p14:creationId xmlns:p14="http://schemas.microsoft.com/office/powerpoint/2010/main" val="2510861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685800"/>
          </a:xfrm>
        </p:spPr>
        <p:txBody>
          <a:bodyPr anchor="t"/>
          <a:lstStyle>
            <a:lvl1pPr>
              <a:defRPr b="1" i="0">
                <a:latin typeface="Arial"/>
                <a:cs typeface="Arial"/>
              </a:defRPr>
            </a:lvl1pPr>
          </a:lstStyle>
          <a:p>
            <a:r>
              <a:rPr lang="en-US" dirty="0"/>
              <a:t>Click to edit Master title style</a:t>
            </a:r>
          </a:p>
        </p:txBody>
      </p:sp>
      <p:sp>
        <p:nvSpPr>
          <p:cNvPr id="5" name="Content Placeholder 2"/>
          <p:cNvSpPr>
            <a:spLocks noGrp="1"/>
          </p:cNvSpPr>
          <p:nvPr>
            <p:ph idx="1"/>
          </p:nvPr>
        </p:nvSpPr>
        <p:spPr>
          <a:xfrm>
            <a:off x="609600" y="1371600"/>
            <a:ext cx="10972800" cy="4343400"/>
          </a:xfrm>
        </p:spPr>
        <p:txBody>
          <a:bodyPr/>
          <a:lstStyle>
            <a:lvl1pPr marL="228600" indent="-228600">
              <a:buFont typeface="Arial"/>
              <a:buChar char="•"/>
              <a:defRPr sz="2400" b="0" i="0">
                <a:latin typeface="Arial"/>
                <a:cs typeface="Arial"/>
              </a:defRPr>
            </a:lvl1pPr>
            <a:lvl2pPr marL="457200" indent="-228600">
              <a:buFont typeface="Arial"/>
              <a:buChar char="•"/>
              <a:defRPr sz="2000" b="0" i="0">
                <a:latin typeface="Arial"/>
                <a:cs typeface="Arial"/>
              </a:defRPr>
            </a:lvl2pPr>
            <a:lvl3pPr marL="685800" indent="-228600">
              <a:buFont typeface="Arial"/>
              <a:buChar char="•"/>
              <a:defRPr b="0" i="0">
                <a:latin typeface="Arial"/>
                <a:cs typeface="Arial"/>
              </a:defRPr>
            </a:lvl3pPr>
            <a:lvl4pPr marL="914400" indent="-228600">
              <a:defRPr b="0" i="0">
                <a:latin typeface="Arial"/>
                <a:cs typeface="Arial"/>
              </a:defRPr>
            </a:lvl4pPr>
            <a:lvl5pPr marL="1143000" indent="-228600">
              <a:defRPr b="0" i="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1"/>
          </p:nvPr>
        </p:nvSpPr>
        <p:spPr/>
        <p:txBody>
          <a:bodyPr/>
          <a:lstStyle>
            <a:lvl1pPr>
              <a:defRPr sz="1200">
                <a:latin typeface="Arial"/>
                <a:cs typeface="Arial"/>
              </a:defRPr>
            </a:lvl1pPr>
          </a:lstStyle>
          <a:p>
            <a:fld id="{43183C4C-EBF1-1A4D-90EC-74EBA7EEE60F}" type="slidenum">
              <a:rPr lang="en-US" smtClean="0"/>
              <a:pPr/>
              <a:t>‹#›</a:t>
            </a:fld>
            <a:endParaRPr lang="en-US" dirty="0"/>
          </a:p>
        </p:txBody>
      </p:sp>
    </p:spTree>
    <p:extLst>
      <p:ext uri="{BB962C8B-B14F-4D97-AF65-F5344CB8AC3E}">
        <p14:creationId xmlns:p14="http://schemas.microsoft.com/office/powerpoint/2010/main" val="295453562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_Content Left - Two 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514496" y="1363171"/>
            <a:ext cx="5181600" cy="4627727"/>
          </a:xfrm>
        </p:spPr>
        <p:txBody>
          <a:bodyPr>
            <a:normAutofit/>
          </a:bodyPr>
          <a:lstStyle>
            <a:lvl1pPr>
              <a:defRPr sz="2400"/>
            </a:lvl1pPr>
            <a:lvl2pPr>
              <a:defRPr sz="1800"/>
            </a:lvl2pPr>
            <a:lvl3pPr>
              <a:defRPr sz="1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6" name="Content Placeholder 3">
            <a:extLst>
              <a:ext uri="{FF2B5EF4-FFF2-40B4-BE49-F238E27FC236}">
                <a16:creationId xmlns:a16="http://schemas.microsoft.com/office/drawing/2014/main" id="{3192F148-76DA-8746-BAF3-89007244F406}"/>
              </a:ext>
            </a:extLst>
          </p:cNvPr>
          <p:cNvSpPr>
            <a:spLocks noGrp="1"/>
          </p:cNvSpPr>
          <p:nvPr>
            <p:ph sz="half" idx="10"/>
          </p:nvPr>
        </p:nvSpPr>
        <p:spPr>
          <a:xfrm>
            <a:off x="6172200" y="1363170"/>
            <a:ext cx="5181600" cy="2065830"/>
          </a:xfrm>
        </p:spPr>
        <p:txBody>
          <a:bodyPr>
            <a:normAutofit/>
          </a:bodyPr>
          <a:lstStyle>
            <a:lvl1pPr>
              <a:defRPr sz="2400"/>
            </a:lvl1pPr>
            <a:lvl2pPr>
              <a:defRPr sz="1800"/>
            </a:lvl2pPr>
            <a:lvl3pPr>
              <a:defRPr sz="1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7" name="Content Placeholder 3">
            <a:extLst>
              <a:ext uri="{FF2B5EF4-FFF2-40B4-BE49-F238E27FC236}">
                <a16:creationId xmlns:a16="http://schemas.microsoft.com/office/drawing/2014/main" id="{FCE69329-2461-8C44-AB1B-BF6AAEA45694}"/>
              </a:ext>
            </a:extLst>
          </p:cNvPr>
          <p:cNvSpPr>
            <a:spLocks noGrp="1"/>
          </p:cNvSpPr>
          <p:nvPr>
            <p:ph sz="half" idx="11"/>
          </p:nvPr>
        </p:nvSpPr>
        <p:spPr>
          <a:xfrm>
            <a:off x="6172200" y="3846531"/>
            <a:ext cx="5181600" cy="2144367"/>
          </a:xfrm>
        </p:spPr>
        <p:txBody>
          <a:bodyPr>
            <a:normAutofit/>
          </a:bodyPr>
          <a:lstStyle>
            <a:lvl1pPr>
              <a:defRPr sz="2400"/>
            </a:lvl1pPr>
            <a:lvl2pPr>
              <a:defRPr sz="1800"/>
            </a:lvl2pPr>
            <a:lvl3pPr>
              <a:defRPr sz="1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9" name="Slide Number Placeholder 8">
            <a:extLst>
              <a:ext uri="{FF2B5EF4-FFF2-40B4-BE49-F238E27FC236}">
                <a16:creationId xmlns:a16="http://schemas.microsoft.com/office/drawing/2014/main" id="{27B91AF9-29CB-2246-8FF3-2B08E6613DA6}"/>
              </a:ext>
            </a:extLst>
          </p:cNvPr>
          <p:cNvSpPr>
            <a:spLocks noGrp="1"/>
          </p:cNvSpPr>
          <p:nvPr>
            <p:ph type="sldNum" sz="quarter" idx="12"/>
          </p:nvPr>
        </p:nvSpPr>
        <p:spPr/>
        <p:txBody>
          <a:bodyPr/>
          <a:lstStyle/>
          <a:p>
            <a:fld id="{C29098D9-6B28-8C47-9D8C-522BFF1DF707}" type="slidenum">
              <a:rPr lang="en-US" smtClean="0"/>
              <a:pPr/>
              <a:t>‹#›</a:t>
            </a:fld>
            <a:endParaRPr lang="en-US" dirty="0"/>
          </a:p>
        </p:txBody>
      </p:sp>
    </p:spTree>
    <p:extLst>
      <p:ext uri="{BB962C8B-B14F-4D97-AF65-F5344CB8AC3E}">
        <p14:creationId xmlns:p14="http://schemas.microsoft.com/office/powerpoint/2010/main" val="8921162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ectino Divider/End Slide/Appendix">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031DC10-DB62-5340-A520-9BDB2C66DDA1}"/>
              </a:ext>
            </a:extLst>
          </p:cNvPr>
          <p:cNvSpPr txBox="1"/>
          <p:nvPr userDrawn="1"/>
        </p:nvSpPr>
        <p:spPr>
          <a:xfrm>
            <a:off x="312182" y="0"/>
            <a:ext cx="11879818" cy="6858000"/>
          </a:xfrm>
          <a:prstGeom prst="rect">
            <a:avLst/>
          </a:prstGeom>
          <a:solidFill>
            <a:srgbClr val="E36F1E"/>
          </a:solidFill>
        </p:spPr>
        <p:txBody>
          <a:bodyPr wrap="square" rtlCol="0">
            <a:spAutoFit/>
          </a:bodyPr>
          <a:lstStyle/>
          <a:p>
            <a:endParaRPr lang="en-US" dirty="0"/>
          </a:p>
        </p:txBody>
      </p:sp>
      <p:sp>
        <p:nvSpPr>
          <p:cNvPr id="7" name="Title 6"/>
          <p:cNvSpPr>
            <a:spLocks noGrp="1"/>
          </p:cNvSpPr>
          <p:nvPr>
            <p:ph type="title" hasCustomPrompt="1"/>
          </p:nvPr>
        </p:nvSpPr>
        <p:spPr>
          <a:xfrm>
            <a:off x="312182" y="2999232"/>
            <a:ext cx="11879818" cy="429768"/>
          </a:xfrm>
        </p:spPr>
        <p:txBody>
          <a:bodyPr/>
          <a:lstStyle>
            <a:lvl1pPr algn="ctr">
              <a:defRPr sz="6000">
                <a:solidFill>
                  <a:schemeClr val="bg1"/>
                </a:solidFill>
              </a:defRPr>
            </a:lvl1pPr>
          </a:lstStyle>
          <a:p>
            <a:r>
              <a:rPr lang="en-US" dirty="0"/>
              <a:t>click to edit master 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3531" y="6255031"/>
            <a:ext cx="1166361" cy="376101"/>
          </a:xfrm>
          <a:prstGeom prst="rect">
            <a:avLst/>
          </a:prstGeom>
        </p:spPr>
      </p:pic>
      <p:sp>
        <p:nvSpPr>
          <p:cNvPr id="8" name="Rectangle 7">
            <a:extLst>
              <a:ext uri="{FF2B5EF4-FFF2-40B4-BE49-F238E27FC236}">
                <a16:creationId xmlns:a16="http://schemas.microsoft.com/office/drawing/2014/main" id="{969B8BE5-CC2F-AF4B-8D43-AB9C787F4FBB}"/>
              </a:ext>
            </a:extLst>
          </p:cNvPr>
          <p:cNvSpPr/>
          <p:nvPr userDrawn="1"/>
        </p:nvSpPr>
        <p:spPr>
          <a:xfrm rot="5400000">
            <a:off x="-3270995"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30179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542C-065B-444B-A3BE-F296F7C1D502}"/>
              </a:ext>
            </a:extLst>
          </p:cNvPr>
          <p:cNvSpPr>
            <a:spLocks noGrp="1"/>
          </p:cNvSpPr>
          <p:nvPr>
            <p:ph type="title"/>
          </p:nvPr>
        </p:nvSpPr>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1345392-8DEA-2049-9E42-43946D1A70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26572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AF07-73C3-914B-A172-2944CE82D2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9D88FB-1509-F242-9EDE-F76782A298DE}"/>
              </a:ext>
            </a:extLst>
          </p:cNvPr>
          <p:cNvSpPr>
            <a:spLocks noGrp="1"/>
          </p:cNvSpPr>
          <p:nvPr>
            <p:ph type="body" idx="1"/>
          </p:nvPr>
        </p:nvSpPr>
        <p:spPr>
          <a:xfrm>
            <a:off x="831850" y="4589463"/>
            <a:ext cx="10515600" cy="1500187"/>
          </a:xfrm>
        </p:spPr>
        <p:txBody>
          <a:bodyPr/>
          <a:lstStyle>
            <a:lvl1pPr marL="0" indent="0">
              <a:buNone/>
              <a:defRPr sz="3200" b="0" i="0">
                <a:solidFill>
                  <a:schemeClr val="bg1"/>
                </a:solidFill>
                <a:latin typeface="Tw Cen MT Condensed" panose="020B060602010402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164188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948A8-C5E4-D542-A3C1-73A918B49E88}"/>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1F13C012-A2DF-D440-B9BC-06EF498C94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5E68BF-B287-D64E-975B-DDDED44D77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7833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9444-103F-9048-A98B-E6416BFE2AAF}"/>
              </a:ext>
            </a:extLst>
          </p:cNvPr>
          <p:cNvSpPr>
            <a:spLocks noGrp="1"/>
          </p:cNvSpPr>
          <p:nvPr>
            <p:ph type="title"/>
          </p:nvPr>
        </p:nvSpPr>
        <p:spPr>
          <a:xfrm>
            <a:off x="839788" y="365125"/>
            <a:ext cx="10515600" cy="1325563"/>
          </a:xfrm>
        </p:spPr>
        <p:txBody>
          <a:bodyPr/>
          <a:lstStyle>
            <a:lvl1pPr algn="ctr">
              <a:defRPr>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016C4B3C-282D-FE40-BDA4-CBD17805A106}"/>
              </a:ext>
            </a:extLst>
          </p:cNvPr>
          <p:cNvSpPr>
            <a:spLocks noGrp="1"/>
          </p:cNvSpPr>
          <p:nvPr>
            <p:ph type="body" idx="1"/>
          </p:nvPr>
        </p:nvSpPr>
        <p:spPr>
          <a:xfrm>
            <a:off x="839788" y="1681163"/>
            <a:ext cx="5157787" cy="823912"/>
          </a:xfrm>
          <a:solidFill>
            <a:schemeClr val="tx2"/>
          </a:solidFill>
        </p:spPr>
        <p:txBody>
          <a:bodyPr anchor="ctr">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191DF31-243E-0E4A-BA07-E64A83E31C2A}"/>
              </a:ext>
            </a:extLst>
          </p:cNvPr>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8EFC793-F8DE-4B4C-B8DE-AB8A2E59914C}"/>
              </a:ext>
            </a:extLst>
          </p:cNvPr>
          <p:cNvSpPr>
            <a:spLocks noGrp="1"/>
          </p:cNvSpPr>
          <p:nvPr>
            <p:ph type="body" sz="quarter" idx="3"/>
          </p:nvPr>
        </p:nvSpPr>
        <p:spPr>
          <a:xfrm>
            <a:off x="6172200" y="1681163"/>
            <a:ext cx="5183188" cy="823912"/>
          </a:xfrm>
          <a:solidFill>
            <a:schemeClr val="tx2"/>
          </a:solidFill>
        </p:spPr>
        <p:txBody>
          <a:bodyPr anchor="ctr">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3F25E7-6B74-344B-ABD0-4D6F9F65D41D}"/>
              </a:ext>
            </a:extLst>
          </p:cNvPr>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522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8DAD4-0C54-9141-9670-D6C5CC48CB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4DBC29-FE0C-3148-88AD-D28E0AEA73A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35787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B933-F40E-C24A-92A1-296FC22FFD62}"/>
              </a:ext>
            </a:extLst>
          </p:cNvPr>
          <p:cNvSpPr>
            <a:spLocks noGrp="1"/>
          </p:cNvSpPr>
          <p:nvPr>
            <p:ph type="title"/>
          </p:nvPr>
        </p:nvSpPr>
        <p:spPr>
          <a:xfrm>
            <a:off x="838200" y="2766218"/>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2352111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2258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FBB2-B8FC-9A4A-A7D3-A69FE1EEF8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000149-DF2C-3547-ADC8-7C2F113613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BB1B00-3D96-9648-B80B-8D0DC9DCE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46368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457200"/>
            <a:ext cx="3932237" cy="1600200"/>
          </a:xfrm>
        </p:spPr>
        <p:txBody>
          <a:bodyPr anchor="b">
            <a:normAutofit/>
          </a:bodyPr>
          <a:lstStyle>
            <a:lvl1pPr>
              <a:defRPr sz="4000"/>
            </a:lvl1pPr>
          </a:lstStyle>
          <a:p>
            <a:r>
              <a:rPr lang="en-US"/>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245765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947771"/>
            <a:ext cx="4523044" cy="1301159"/>
          </a:xfrm>
        </p:spPr>
        <p:txBody>
          <a:bodyPr anchor="b">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6202043"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434280"/>
            <a:ext cx="4523044" cy="3643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2">
            <a:extLst>
              <a:ext uri="{FF2B5EF4-FFF2-40B4-BE49-F238E27FC236}">
                <a16:creationId xmlns:a16="http://schemas.microsoft.com/office/drawing/2014/main" id="{73EF2BD5-27B8-904E-8AB0-51A467379F83}"/>
              </a:ext>
            </a:extLst>
          </p:cNvPr>
          <p:cNvSpPr>
            <a:spLocks noGrp="1"/>
          </p:cNvSpPr>
          <p:nvPr>
            <p:ph type="pic" idx="10"/>
          </p:nvPr>
        </p:nvSpPr>
        <p:spPr>
          <a:xfrm>
            <a:off x="8919991"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D3C1091D-57B9-D743-B041-379B53D08332}"/>
              </a:ext>
            </a:extLst>
          </p:cNvPr>
          <p:cNvSpPr>
            <a:spLocks noGrp="1"/>
          </p:cNvSpPr>
          <p:nvPr>
            <p:ph type="pic" idx="11"/>
          </p:nvPr>
        </p:nvSpPr>
        <p:spPr>
          <a:xfrm>
            <a:off x="6202043"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a:extLst>
              <a:ext uri="{FF2B5EF4-FFF2-40B4-BE49-F238E27FC236}">
                <a16:creationId xmlns:a16="http://schemas.microsoft.com/office/drawing/2014/main" id="{686341F5-2FDF-2D48-B0A6-E11654D105C9}"/>
              </a:ext>
            </a:extLst>
          </p:cNvPr>
          <p:cNvSpPr>
            <a:spLocks noGrp="1"/>
          </p:cNvSpPr>
          <p:nvPr>
            <p:ph type="pic" idx="12"/>
          </p:nvPr>
        </p:nvSpPr>
        <p:spPr>
          <a:xfrm>
            <a:off x="8919991"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2021621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542C-065B-444B-A3BE-F296F7C1D502}"/>
              </a:ext>
            </a:extLst>
          </p:cNvPr>
          <p:cNvSpPr>
            <a:spLocks noGrp="1"/>
          </p:cNvSpPr>
          <p:nvPr>
            <p:ph type="title"/>
          </p:nvPr>
        </p:nvSpPr>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1345392-8DEA-2049-9E42-43946D1A70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39243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AF07-73C3-914B-A172-2944CE82D2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9D88FB-1509-F242-9EDE-F76782A298DE}"/>
              </a:ext>
            </a:extLst>
          </p:cNvPr>
          <p:cNvSpPr>
            <a:spLocks noGrp="1"/>
          </p:cNvSpPr>
          <p:nvPr>
            <p:ph type="body" idx="1"/>
          </p:nvPr>
        </p:nvSpPr>
        <p:spPr>
          <a:xfrm>
            <a:off x="831850" y="4589463"/>
            <a:ext cx="10515600" cy="1500187"/>
          </a:xfrm>
        </p:spPr>
        <p:txBody>
          <a:bodyPr/>
          <a:lstStyle>
            <a:lvl1pPr marL="0" indent="0">
              <a:buNone/>
              <a:defRPr sz="3200" b="0" i="0">
                <a:solidFill>
                  <a:schemeClr val="bg1"/>
                </a:solidFill>
                <a:latin typeface="Tw Cen MT Condensed" panose="020B060602010402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05960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948A8-C5E4-D542-A3C1-73A918B49E88}"/>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1F13C012-A2DF-D440-B9BC-06EF498C94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5E68BF-B287-D64E-975B-DDDED44D77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8184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9444-103F-9048-A98B-E6416BFE2AAF}"/>
              </a:ext>
            </a:extLst>
          </p:cNvPr>
          <p:cNvSpPr>
            <a:spLocks noGrp="1"/>
          </p:cNvSpPr>
          <p:nvPr>
            <p:ph type="title"/>
          </p:nvPr>
        </p:nvSpPr>
        <p:spPr>
          <a:xfrm>
            <a:off x="839788" y="365125"/>
            <a:ext cx="10515600" cy="1325563"/>
          </a:xfrm>
        </p:spPr>
        <p:txBody>
          <a:bodyPr/>
          <a:lstStyle>
            <a:lvl1pPr algn="ctr">
              <a:defRPr>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16C4B3C-282D-FE40-BDA4-CBD17805A106}"/>
              </a:ext>
            </a:extLst>
          </p:cNvPr>
          <p:cNvSpPr>
            <a:spLocks noGrp="1"/>
          </p:cNvSpPr>
          <p:nvPr>
            <p:ph type="body" idx="1"/>
          </p:nvPr>
        </p:nvSpPr>
        <p:spPr>
          <a:xfrm>
            <a:off x="839788" y="1681163"/>
            <a:ext cx="5157787" cy="823912"/>
          </a:xfrm>
          <a:solidFill>
            <a:schemeClr val="accent1"/>
          </a:solidFill>
        </p:spPr>
        <p:txBody>
          <a:bodyPr anchor="ctr">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191DF31-243E-0E4A-BA07-E64A83E31C2A}"/>
              </a:ext>
            </a:extLst>
          </p:cNvPr>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8EFC793-F8DE-4B4C-B8DE-AB8A2E59914C}"/>
              </a:ext>
            </a:extLst>
          </p:cNvPr>
          <p:cNvSpPr>
            <a:spLocks noGrp="1"/>
          </p:cNvSpPr>
          <p:nvPr>
            <p:ph type="body" sz="quarter" idx="3"/>
          </p:nvPr>
        </p:nvSpPr>
        <p:spPr>
          <a:xfrm>
            <a:off x="6172200" y="1681163"/>
            <a:ext cx="5183188" cy="823912"/>
          </a:xfrm>
          <a:solidFill>
            <a:schemeClr val="accent1"/>
          </a:solidFill>
        </p:spPr>
        <p:txBody>
          <a:bodyPr anchor="ctr">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3F25E7-6B74-344B-ABD0-4D6F9F65D41D}"/>
              </a:ext>
            </a:extLst>
          </p:cNvPr>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75814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B933-F40E-C24A-92A1-296FC22FFD62}"/>
              </a:ext>
            </a:extLst>
          </p:cNvPr>
          <p:cNvSpPr>
            <a:spLocks noGrp="1"/>
          </p:cNvSpPr>
          <p:nvPr>
            <p:ph type="title"/>
          </p:nvPr>
        </p:nvSpPr>
        <p:spPr>
          <a:xfrm>
            <a:off x="838200" y="2766218"/>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925615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27D7E-F44F-E344-9BF8-0D27C4C9AED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609F51-E334-C442-9136-FF9510678D8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673802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4115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FBB2-B8FC-9A4A-A7D3-A69FE1EEF8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000149-DF2C-3547-ADC8-7C2F113613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BB1B00-3D96-9648-B80B-8D0DC9DCE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969352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457200"/>
            <a:ext cx="3932237" cy="1600200"/>
          </a:xfrm>
        </p:spPr>
        <p:txBody>
          <a:bodyPr anchor="b">
            <a:normAutofit/>
          </a:bodyPr>
          <a:lstStyle>
            <a:lvl1pPr>
              <a:defRPr sz="4000"/>
            </a:lvl1pPr>
          </a:lstStyle>
          <a:p>
            <a:r>
              <a:rPr lang="en-US"/>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639120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947771"/>
            <a:ext cx="4523044" cy="1301159"/>
          </a:xfrm>
        </p:spPr>
        <p:txBody>
          <a:bodyPr anchor="b">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6202043"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434280"/>
            <a:ext cx="4523044" cy="3643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2">
            <a:extLst>
              <a:ext uri="{FF2B5EF4-FFF2-40B4-BE49-F238E27FC236}">
                <a16:creationId xmlns:a16="http://schemas.microsoft.com/office/drawing/2014/main" id="{73EF2BD5-27B8-904E-8AB0-51A467379F83}"/>
              </a:ext>
            </a:extLst>
          </p:cNvPr>
          <p:cNvSpPr>
            <a:spLocks noGrp="1"/>
          </p:cNvSpPr>
          <p:nvPr>
            <p:ph type="pic" idx="10"/>
          </p:nvPr>
        </p:nvSpPr>
        <p:spPr>
          <a:xfrm>
            <a:off x="8919991"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D3C1091D-57B9-D743-B041-379B53D08332}"/>
              </a:ext>
            </a:extLst>
          </p:cNvPr>
          <p:cNvSpPr>
            <a:spLocks noGrp="1"/>
          </p:cNvSpPr>
          <p:nvPr>
            <p:ph type="pic" idx="11"/>
          </p:nvPr>
        </p:nvSpPr>
        <p:spPr>
          <a:xfrm>
            <a:off x="6202043"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a:extLst>
              <a:ext uri="{FF2B5EF4-FFF2-40B4-BE49-F238E27FC236}">
                <a16:creationId xmlns:a16="http://schemas.microsoft.com/office/drawing/2014/main" id="{686341F5-2FDF-2D48-B0A6-E11654D105C9}"/>
              </a:ext>
            </a:extLst>
          </p:cNvPr>
          <p:cNvSpPr>
            <a:spLocks noGrp="1"/>
          </p:cNvSpPr>
          <p:nvPr>
            <p:ph type="pic" idx="12"/>
          </p:nvPr>
        </p:nvSpPr>
        <p:spPr>
          <a:xfrm>
            <a:off x="8919991"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5136034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542C-065B-444B-A3BE-F296F7C1D502}"/>
              </a:ext>
            </a:extLst>
          </p:cNvPr>
          <p:cNvSpPr>
            <a:spLocks noGrp="1"/>
          </p:cNvSpPr>
          <p:nvPr>
            <p:ph type="title"/>
          </p:nvPr>
        </p:nvSpPr>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1345392-8DEA-2049-9E42-43946D1A70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162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AF07-73C3-914B-A172-2944CE82D2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9D88FB-1509-F242-9EDE-F76782A298DE}"/>
              </a:ext>
            </a:extLst>
          </p:cNvPr>
          <p:cNvSpPr>
            <a:spLocks noGrp="1"/>
          </p:cNvSpPr>
          <p:nvPr>
            <p:ph type="body" idx="1"/>
          </p:nvPr>
        </p:nvSpPr>
        <p:spPr>
          <a:xfrm>
            <a:off x="831850" y="4589463"/>
            <a:ext cx="10515600" cy="1500187"/>
          </a:xfrm>
        </p:spPr>
        <p:txBody>
          <a:bodyPr/>
          <a:lstStyle>
            <a:lvl1pPr marL="0" indent="0">
              <a:buNone/>
              <a:defRPr sz="3200" b="0" i="0">
                <a:solidFill>
                  <a:schemeClr val="bg1"/>
                </a:solidFill>
                <a:latin typeface="Tw Cen MT Condensed" panose="020B060602010402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306005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948A8-C5E4-D542-A3C1-73A918B49E88}"/>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1F13C012-A2DF-D440-B9BC-06EF498C94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5E68BF-B287-D64E-975B-DDDED44D77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6455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9444-103F-9048-A98B-E6416BFE2AAF}"/>
              </a:ext>
            </a:extLst>
          </p:cNvPr>
          <p:cNvSpPr>
            <a:spLocks noGrp="1"/>
          </p:cNvSpPr>
          <p:nvPr>
            <p:ph type="title"/>
          </p:nvPr>
        </p:nvSpPr>
        <p:spPr>
          <a:xfrm>
            <a:off x="839788" y="365125"/>
            <a:ext cx="10515600" cy="1325563"/>
          </a:xfrm>
        </p:spPr>
        <p:txBody>
          <a:bodyPr/>
          <a:lstStyle>
            <a:lvl1pPr algn="ctr">
              <a:defRPr>
                <a:solidFill>
                  <a:schemeClr val="accent2"/>
                </a:solidFill>
              </a:defRPr>
            </a:lvl1pPr>
          </a:lstStyle>
          <a:p>
            <a:r>
              <a:rPr lang="en-US"/>
              <a:t>Click to edit Master title style</a:t>
            </a:r>
          </a:p>
        </p:txBody>
      </p:sp>
      <p:sp>
        <p:nvSpPr>
          <p:cNvPr id="3" name="Text Placeholder 2">
            <a:extLst>
              <a:ext uri="{FF2B5EF4-FFF2-40B4-BE49-F238E27FC236}">
                <a16:creationId xmlns:a16="http://schemas.microsoft.com/office/drawing/2014/main" id="{016C4B3C-282D-FE40-BDA4-CBD17805A106}"/>
              </a:ext>
            </a:extLst>
          </p:cNvPr>
          <p:cNvSpPr>
            <a:spLocks noGrp="1"/>
          </p:cNvSpPr>
          <p:nvPr>
            <p:ph type="body" idx="1"/>
          </p:nvPr>
        </p:nvSpPr>
        <p:spPr>
          <a:xfrm>
            <a:off x="839788" y="1681163"/>
            <a:ext cx="5157787" cy="823912"/>
          </a:xfrm>
          <a:solidFill>
            <a:schemeClr val="accent2"/>
          </a:solidFill>
        </p:spPr>
        <p:txBody>
          <a:bodyPr anchor="ctr">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191DF31-243E-0E4A-BA07-E64A83E31C2A}"/>
              </a:ext>
            </a:extLst>
          </p:cNvPr>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8EFC793-F8DE-4B4C-B8DE-AB8A2E59914C}"/>
              </a:ext>
            </a:extLst>
          </p:cNvPr>
          <p:cNvSpPr>
            <a:spLocks noGrp="1"/>
          </p:cNvSpPr>
          <p:nvPr>
            <p:ph type="body" sz="quarter" idx="3"/>
          </p:nvPr>
        </p:nvSpPr>
        <p:spPr>
          <a:xfrm>
            <a:off x="6172200" y="1681163"/>
            <a:ext cx="5183188" cy="823912"/>
          </a:xfrm>
          <a:solidFill>
            <a:schemeClr val="accent2"/>
          </a:solidFill>
        </p:spPr>
        <p:txBody>
          <a:bodyPr anchor="ctr">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3F25E7-6B74-344B-ABD0-4D6F9F65D41D}"/>
              </a:ext>
            </a:extLst>
          </p:cNvPr>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67787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B933-F40E-C24A-92A1-296FC22FFD62}"/>
              </a:ext>
            </a:extLst>
          </p:cNvPr>
          <p:cNvSpPr>
            <a:spLocks noGrp="1"/>
          </p:cNvSpPr>
          <p:nvPr>
            <p:ph type="title"/>
          </p:nvPr>
        </p:nvSpPr>
        <p:spPr>
          <a:xfrm>
            <a:off x="838200" y="2766218"/>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3030845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041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F2F3C-456B-2D45-956B-D8F9C5056C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745908-FC7D-3348-AC1B-BF96E1A6FD50}"/>
              </a:ext>
            </a:extLst>
          </p:cNvPr>
          <p:cNvSpPr>
            <a:spLocks noGrp="1"/>
          </p:cNvSpPr>
          <p:nvPr>
            <p:ph sz="half" idx="1"/>
          </p:nvPr>
        </p:nvSpPr>
        <p:spPr>
          <a:xfrm>
            <a:off x="838200" y="1825625"/>
            <a:ext cx="5181600" cy="4351338"/>
          </a:xfrm>
          <a:prstGeom prst="rect">
            <a:avLst/>
          </a:prstGeo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D54098-6D70-C44B-9C53-94DAB3C0ABAE}"/>
              </a:ext>
            </a:extLst>
          </p:cNvPr>
          <p:cNvSpPr>
            <a:spLocks noGrp="1"/>
          </p:cNvSpPr>
          <p:nvPr>
            <p:ph sz="half" idx="2"/>
          </p:nvPr>
        </p:nvSpPr>
        <p:spPr>
          <a:xfrm>
            <a:off x="6172200" y="1825625"/>
            <a:ext cx="5181600" cy="4351338"/>
          </a:xfrm>
          <a:prstGeom prst="rect">
            <a:avLst/>
          </a:prstGeom>
          <a:solidFill>
            <a:schemeClr val="bg2">
              <a:lumMod val="20000"/>
              <a:lumOff val="80000"/>
            </a:schemeClr>
          </a:solidFill>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42817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FBB2-B8FC-9A4A-A7D3-A69FE1EEF8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000149-DF2C-3547-ADC8-7C2F113613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BB1B00-3D96-9648-B80B-8D0DC9DCE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586056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457200"/>
            <a:ext cx="3932237" cy="1600200"/>
          </a:xfrm>
        </p:spPr>
        <p:txBody>
          <a:bodyPr anchor="b">
            <a:normAutofit/>
          </a:bodyPr>
          <a:lstStyle>
            <a:lvl1pPr>
              <a:defRPr sz="4000"/>
            </a:lvl1pPr>
          </a:lstStyle>
          <a:p>
            <a:r>
              <a:rPr lang="en-US"/>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42207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947771"/>
            <a:ext cx="4523044" cy="1301159"/>
          </a:xfrm>
        </p:spPr>
        <p:txBody>
          <a:bodyPr anchor="b">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6202043"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434280"/>
            <a:ext cx="4523044" cy="3643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2">
            <a:extLst>
              <a:ext uri="{FF2B5EF4-FFF2-40B4-BE49-F238E27FC236}">
                <a16:creationId xmlns:a16="http://schemas.microsoft.com/office/drawing/2014/main" id="{73EF2BD5-27B8-904E-8AB0-51A467379F83}"/>
              </a:ext>
            </a:extLst>
          </p:cNvPr>
          <p:cNvSpPr>
            <a:spLocks noGrp="1"/>
          </p:cNvSpPr>
          <p:nvPr>
            <p:ph type="pic" idx="10"/>
          </p:nvPr>
        </p:nvSpPr>
        <p:spPr>
          <a:xfrm>
            <a:off x="8919991"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D3C1091D-57B9-D743-B041-379B53D08332}"/>
              </a:ext>
            </a:extLst>
          </p:cNvPr>
          <p:cNvSpPr>
            <a:spLocks noGrp="1"/>
          </p:cNvSpPr>
          <p:nvPr>
            <p:ph type="pic" idx="11"/>
          </p:nvPr>
        </p:nvSpPr>
        <p:spPr>
          <a:xfrm>
            <a:off x="6202043"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a:extLst>
              <a:ext uri="{FF2B5EF4-FFF2-40B4-BE49-F238E27FC236}">
                <a16:creationId xmlns:a16="http://schemas.microsoft.com/office/drawing/2014/main" id="{686341F5-2FDF-2D48-B0A6-E11654D105C9}"/>
              </a:ext>
            </a:extLst>
          </p:cNvPr>
          <p:cNvSpPr>
            <a:spLocks noGrp="1"/>
          </p:cNvSpPr>
          <p:nvPr>
            <p:ph type="pic" idx="12"/>
          </p:nvPr>
        </p:nvSpPr>
        <p:spPr>
          <a:xfrm>
            <a:off x="8919991"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5442041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542C-065B-444B-A3BE-F296F7C1D502}"/>
              </a:ext>
            </a:extLst>
          </p:cNvPr>
          <p:cNvSpPr>
            <a:spLocks noGrp="1"/>
          </p:cNvSpPr>
          <p:nvPr>
            <p:ph type="title"/>
          </p:nvPr>
        </p:nvSpPr>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1345392-8DEA-2049-9E42-43946D1A70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1599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AF07-73C3-914B-A172-2944CE82D2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9D88FB-1509-F242-9EDE-F76782A298DE}"/>
              </a:ext>
            </a:extLst>
          </p:cNvPr>
          <p:cNvSpPr>
            <a:spLocks noGrp="1"/>
          </p:cNvSpPr>
          <p:nvPr>
            <p:ph type="body" idx="1"/>
          </p:nvPr>
        </p:nvSpPr>
        <p:spPr>
          <a:xfrm>
            <a:off x="831850" y="4589463"/>
            <a:ext cx="10515600" cy="1500187"/>
          </a:xfrm>
        </p:spPr>
        <p:txBody>
          <a:bodyPr/>
          <a:lstStyle>
            <a:lvl1pPr marL="0" indent="0">
              <a:buNone/>
              <a:defRPr sz="3200" b="0" i="0">
                <a:solidFill>
                  <a:schemeClr val="bg1"/>
                </a:solidFill>
                <a:latin typeface="Tw Cen MT Condensed" panose="020B060602010402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21947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948A8-C5E4-D542-A3C1-73A918B49E88}"/>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1F13C012-A2DF-D440-B9BC-06EF498C94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5E68BF-B287-D64E-975B-DDDED44D77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01665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9444-103F-9048-A98B-E6416BFE2AAF}"/>
              </a:ext>
            </a:extLst>
          </p:cNvPr>
          <p:cNvSpPr>
            <a:spLocks noGrp="1"/>
          </p:cNvSpPr>
          <p:nvPr>
            <p:ph type="title"/>
          </p:nvPr>
        </p:nvSpPr>
        <p:spPr>
          <a:xfrm>
            <a:off x="839788" y="365125"/>
            <a:ext cx="10515600" cy="1325563"/>
          </a:xfrm>
        </p:spPr>
        <p:txBody>
          <a:bodyPr/>
          <a:lstStyle>
            <a:lvl1pPr algn="ctr">
              <a:defRPr>
                <a:solidFill>
                  <a:schemeClr val="accent4"/>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16C4B3C-282D-FE40-BDA4-CBD17805A106}"/>
              </a:ext>
            </a:extLst>
          </p:cNvPr>
          <p:cNvSpPr>
            <a:spLocks noGrp="1"/>
          </p:cNvSpPr>
          <p:nvPr>
            <p:ph type="body" idx="1"/>
          </p:nvPr>
        </p:nvSpPr>
        <p:spPr>
          <a:xfrm>
            <a:off x="839788" y="1681163"/>
            <a:ext cx="5157787" cy="823912"/>
          </a:xfrm>
          <a:solidFill>
            <a:schemeClr val="accent4"/>
          </a:solidFill>
        </p:spPr>
        <p:txBody>
          <a:bodyPr anchor="ctr">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191DF31-243E-0E4A-BA07-E64A83E31C2A}"/>
              </a:ext>
            </a:extLst>
          </p:cNvPr>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8EFC793-F8DE-4B4C-B8DE-AB8A2E59914C}"/>
              </a:ext>
            </a:extLst>
          </p:cNvPr>
          <p:cNvSpPr>
            <a:spLocks noGrp="1"/>
          </p:cNvSpPr>
          <p:nvPr>
            <p:ph type="body" sz="quarter" idx="3"/>
          </p:nvPr>
        </p:nvSpPr>
        <p:spPr>
          <a:xfrm>
            <a:off x="6172200" y="1681163"/>
            <a:ext cx="5183188" cy="823912"/>
          </a:xfrm>
          <a:solidFill>
            <a:schemeClr val="accent4"/>
          </a:solidFill>
        </p:spPr>
        <p:txBody>
          <a:bodyPr anchor="ctr">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3F25E7-6B74-344B-ABD0-4D6F9F65D41D}"/>
              </a:ext>
            </a:extLst>
          </p:cNvPr>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29211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B933-F40E-C24A-92A1-296FC22FFD62}"/>
              </a:ext>
            </a:extLst>
          </p:cNvPr>
          <p:cNvSpPr>
            <a:spLocks noGrp="1"/>
          </p:cNvSpPr>
          <p:nvPr>
            <p:ph type="title"/>
          </p:nvPr>
        </p:nvSpPr>
        <p:spPr>
          <a:xfrm>
            <a:off x="838200" y="2766218"/>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526814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6105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FBB2-B8FC-9A4A-A7D3-A69FE1EEF8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000149-DF2C-3547-ADC8-7C2F113613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BB1B00-3D96-9648-B80B-8D0DC9DCE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6771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0A108-46D3-A045-86CF-CE58FFBC4FF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1C7B985-BB21-0743-985C-518D92D9C5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9D8E6D-B261-F04F-A788-A58EA20C91D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D11796-5793-C946-BC67-4646C281060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DD7FFE-6C30-DB4D-A750-B06F95EB204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11715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457200"/>
            <a:ext cx="3932237" cy="1600200"/>
          </a:xfrm>
        </p:spPr>
        <p:txBody>
          <a:bodyPr anchor="b">
            <a:normAutofit/>
          </a:bodyPr>
          <a:lstStyle>
            <a:lvl1pPr>
              <a:defRPr sz="4000"/>
            </a:lvl1pPr>
          </a:lstStyle>
          <a:p>
            <a:r>
              <a:rPr lang="en-US"/>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046442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947771"/>
            <a:ext cx="4523044" cy="1301159"/>
          </a:xfrm>
        </p:spPr>
        <p:txBody>
          <a:bodyPr anchor="b">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6202043"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434280"/>
            <a:ext cx="4523044" cy="3643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2">
            <a:extLst>
              <a:ext uri="{FF2B5EF4-FFF2-40B4-BE49-F238E27FC236}">
                <a16:creationId xmlns:a16="http://schemas.microsoft.com/office/drawing/2014/main" id="{73EF2BD5-27B8-904E-8AB0-51A467379F83}"/>
              </a:ext>
            </a:extLst>
          </p:cNvPr>
          <p:cNvSpPr>
            <a:spLocks noGrp="1"/>
          </p:cNvSpPr>
          <p:nvPr>
            <p:ph type="pic" idx="10"/>
          </p:nvPr>
        </p:nvSpPr>
        <p:spPr>
          <a:xfrm>
            <a:off x="8919991"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D3C1091D-57B9-D743-B041-379B53D08332}"/>
              </a:ext>
            </a:extLst>
          </p:cNvPr>
          <p:cNvSpPr>
            <a:spLocks noGrp="1"/>
          </p:cNvSpPr>
          <p:nvPr>
            <p:ph type="pic" idx="11"/>
          </p:nvPr>
        </p:nvSpPr>
        <p:spPr>
          <a:xfrm>
            <a:off x="6202043"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a:extLst>
              <a:ext uri="{FF2B5EF4-FFF2-40B4-BE49-F238E27FC236}">
                <a16:creationId xmlns:a16="http://schemas.microsoft.com/office/drawing/2014/main" id="{686341F5-2FDF-2D48-B0A6-E11654D105C9}"/>
              </a:ext>
            </a:extLst>
          </p:cNvPr>
          <p:cNvSpPr>
            <a:spLocks noGrp="1"/>
          </p:cNvSpPr>
          <p:nvPr>
            <p:ph type="pic" idx="12"/>
          </p:nvPr>
        </p:nvSpPr>
        <p:spPr>
          <a:xfrm>
            <a:off x="8919991"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9279320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542C-065B-444B-A3BE-F296F7C1D502}"/>
              </a:ext>
            </a:extLst>
          </p:cNvPr>
          <p:cNvSpPr>
            <a:spLocks noGrp="1"/>
          </p:cNvSpPr>
          <p:nvPr>
            <p:ph type="title"/>
          </p:nvPr>
        </p:nvSpPr>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1345392-8DEA-2049-9E42-43946D1A70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96388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AF07-73C3-914B-A172-2944CE82D2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9D88FB-1509-F242-9EDE-F76782A298DE}"/>
              </a:ext>
            </a:extLst>
          </p:cNvPr>
          <p:cNvSpPr>
            <a:spLocks noGrp="1"/>
          </p:cNvSpPr>
          <p:nvPr>
            <p:ph type="body" idx="1"/>
          </p:nvPr>
        </p:nvSpPr>
        <p:spPr>
          <a:xfrm>
            <a:off x="831850" y="4589463"/>
            <a:ext cx="10515600" cy="1500187"/>
          </a:xfrm>
        </p:spPr>
        <p:txBody>
          <a:bodyPr/>
          <a:lstStyle>
            <a:lvl1pPr marL="0" indent="0">
              <a:buNone/>
              <a:defRPr sz="3200" b="0" i="0">
                <a:solidFill>
                  <a:schemeClr val="bg1"/>
                </a:solidFill>
                <a:latin typeface="Tw Cen MT Condensed" panose="020B060602010402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635906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948A8-C5E4-D542-A3C1-73A918B49E88}"/>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1F13C012-A2DF-D440-B9BC-06EF498C94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5E68BF-B287-D64E-975B-DDDED44D77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72886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9444-103F-9048-A98B-E6416BFE2AAF}"/>
              </a:ext>
            </a:extLst>
          </p:cNvPr>
          <p:cNvSpPr>
            <a:spLocks noGrp="1"/>
          </p:cNvSpPr>
          <p:nvPr>
            <p:ph type="title"/>
          </p:nvPr>
        </p:nvSpPr>
        <p:spPr>
          <a:xfrm>
            <a:off x="839788" y="365125"/>
            <a:ext cx="10515600" cy="1325563"/>
          </a:xfrm>
        </p:spPr>
        <p:txBody>
          <a:bodyPr/>
          <a:lstStyle>
            <a:lvl1pPr algn="ctr">
              <a:defRPr>
                <a:solidFill>
                  <a:schemeClr val="accent5"/>
                </a:solidFill>
              </a:defRPr>
            </a:lvl1pPr>
          </a:lstStyle>
          <a:p>
            <a:r>
              <a:rPr lang="en-US"/>
              <a:t>Click to edit Master title style</a:t>
            </a:r>
          </a:p>
        </p:txBody>
      </p:sp>
      <p:sp>
        <p:nvSpPr>
          <p:cNvPr id="3" name="Text Placeholder 2">
            <a:extLst>
              <a:ext uri="{FF2B5EF4-FFF2-40B4-BE49-F238E27FC236}">
                <a16:creationId xmlns:a16="http://schemas.microsoft.com/office/drawing/2014/main" id="{016C4B3C-282D-FE40-BDA4-CBD17805A106}"/>
              </a:ext>
            </a:extLst>
          </p:cNvPr>
          <p:cNvSpPr>
            <a:spLocks noGrp="1"/>
          </p:cNvSpPr>
          <p:nvPr>
            <p:ph type="body" idx="1"/>
          </p:nvPr>
        </p:nvSpPr>
        <p:spPr>
          <a:xfrm>
            <a:off x="839788" y="1681163"/>
            <a:ext cx="5157787" cy="823912"/>
          </a:xfrm>
          <a:solidFill>
            <a:schemeClr val="accent5"/>
          </a:solidFill>
        </p:spPr>
        <p:txBody>
          <a:bodyPr anchor="ctr">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191DF31-243E-0E4A-BA07-E64A83E31C2A}"/>
              </a:ext>
            </a:extLst>
          </p:cNvPr>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8EFC793-F8DE-4B4C-B8DE-AB8A2E59914C}"/>
              </a:ext>
            </a:extLst>
          </p:cNvPr>
          <p:cNvSpPr>
            <a:spLocks noGrp="1"/>
          </p:cNvSpPr>
          <p:nvPr>
            <p:ph type="body" sz="quarter" idx="3"/>
          </p:nvPr>
        </p:nvSpPr>
        <p:spPr>
          <a:xfrm>
            <a:off x="6172200" y="1681163"/>
            <a:ext cx="5183188" cy="823912"/>
          </a:xfrm>
          <a:solidFill>
            <a:schemeClr val="accent5"/>
          </a:solidFill>
        </p:spPr>
        <p:txBody>
          <a:bodyPr anchor="ctr">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3F25E7-6B74-344B-ABD0-4D6F9F65D41D}"/>
              </a:ext>
            </a:extLst>
          </p:cNvPr>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73639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B933-F40E-C24A-92A1-296FC22FFD62}"/>
              </a:ext>
            </a:extLst>
          </p:cNvPr>
          <p:cNvSpPr>
            <a:spLocks noGrp="1"/>
          </p:cNvSpPr>
          <p:nvPr>
            <p:ph type="title"/>
          </p:nvPr>
        </p:nvSpPr>
        <p:spPr>
          <a:xfrm>
            <a:off x="838200" y="2766218"/>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6732498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8038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FBB2-B8FC-9A4A-A7D3-A69FE1EEF8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000149-DF2C-3547-ADC8-7C2F113613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BB1B00-3D96-9648-B80B-8D0DC9DCE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655629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457200"/>
            <a:ext cx="3932237" cy="1600200"/>
          </a:xfrm>
        </p:spPr>
        <p:txBody>
          <a:bodyPr anchor="b">
            <a:normAutofit/>
          </a:bodyPr>
          <a:lstStyle>
            <a:lvl1pPr>
              <a:defRPr sz="4000"/>
            </a:lvl1pPr>
          </a:lstStyle>
          <a:p>
            <a:r>
              <a:rPr lang="en-US"/>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35165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AD718-D0D8-9B43-8CD8-95B1FBC417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890125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947771"/>
            <a:ext cx="4523044" cy="1301159"/>
          </a:xfrm>
        </p:spPr>
        <p:txBody>
          <a:bodyPr anchor="b">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6202043"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434280"/>
            <a:ext cx="4523044" cy="3643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2">
            <a:extLst>
              <a:ext uri="{FF2B5EF4-FFF2-40B4-BE49-F238E27FC236}">
                <a16:creationId xmlns:a16="http://schemas.microsoft.com/office/drawing/2014/main" id="{73EF2BD5-27B8-904E-8AB0-51A467379F83}"/>
              </a:ext>
            </a:extLst>
          </p:cNvPr>
          <p:cNvSpPr>
            <a:spLocks noGrp="1"/>
          </p:cNvSpPr>
          <p:nvPr>
            <p:ph type="pic" idx="10"/>
          </p:nvPr>
        </p:nvSpPr>
        <p:spPr>
          <a:xfrm>
            <a:off x="8919991"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D3C1091D-57B9-D743-B041-379B53D08332}"/>
              </a:ext>
            </a:extLst>
          </p:cNvPr>
          <p:cNvSpPr>
            <a:spLocks noGrp="1"/>
          </p:cNvSpPr>
          <p:nvPr>
            <p:ph type="pic" idx="11"/>
          </p:nvPr>
        </p:nvSpPr>
        <p:spPr>
          <a:xfrm>
            <a:off x="6202043"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a:extLst>
              <a:ext uri="{FF2B5EF4-FFF2-40B4-BE49-F238E27FC236}">
                <a16:creationId xmlns:a16="http://schemas.microsoft.com/office/drawing/2014/main" id="{686341F5-2FDF-2D48-B0A6-E11654D105C9}"/>
              </a:ext>
            </a:extLst>
          </p:cNvPr>
          <p:cNvSpPr>
            <a:spLocks noGrp="1"/>
          </p:cNvSpPr>
          <p:nvPr>
            <p:ph type="pic" idx="12"/>
          </p:nvPr>
        </p:nvSpPr>
        <p:spPr>
          <a:xfrm>
            <a:off x="8919991"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7005934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542C-065B-444B-A3BE-F296F7C1D502}"/>
              </a:ext>
            </a:extLst>
          </p:cNvPr>
          <p:cNvSpPr>
            <a:spLocks noGrp="1"/>
          </p:cNvSpPr>
          <p:nvPr>
            <p:ph type="title"/>
          </p:nvPr>
        </p:nvSpPr>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1345392-8DEA-2049-9E42-43946D1A70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10097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AF07-73C3-914B-A172-2944CE82D2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9D88FB-1509-F242-9EDE-F76782A298DE}"/>
              </a:ext>
            </a:extLst>
          </p:cNvPr>
          <p:cNvSpPr>
            <a:spLocks noGrp="1"/>
          </p:cNvSpPr>
          <p:nvPr>
            <p:ph type="body" idx="1"/>
          </p:nvPr>
        </p:nvSpPr>
        <p:spPr>
          <a:xfrm>
            <a:off x="831850" y="4589463"/>
            <a:ext cx="10515600" cy="1500187"/>
          </a:xfrm>
        </p:spPr>
        <p:txBody>
          <a:bodyPr/>
          <a:lstStyle>
            <a:lvl1pPr marL="0" indent="0">
              <a:buNone/>
              <a:defRPr sz="3200" b="0" i="0">
                <a:solidFill>
                  <a:schemeClr val="bg1"/>
                </a:solidFill>
                <a:latin typeface="Tw Cen MT Condensed" panose="020B060602010402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425028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948A8-C5E4-D542-A3C1-73A918B49E88}"/>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1F13C012-A2DF-D440-B9BC-06EF498C94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5E68BF-B287-D64E-975B-DDDED44D77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08612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9444-103F-9048-A98B-E6416BFE2AAF}"/>
              </a:ext>
            </a:extLst>
          </p:cNvPr>
          <p:cNvSpPr>
            <a:spLocks noGrp="1"/>
          </p:cNvSpPr>
          <p:nvPr>
            <p:ph type="title"/>
          </p:nvPr>
        </p:nvSpPr>
        <p:spPr>
          <a:xfrm>
            <a:off x="839788" y="365125"/>
            <a:ext cx="10515600" cy="1325563"/>
          </a:xfrm>
        </p:spPr>
        <p:txBody>
          <a:bodyPr/>
          <a:lstStyle>
            <a:lvl1pPr algn="ctr">
              <a:defRPr>
                <a:solidFill>
                  <a:schemeClr val="accent6"/>
                </a:solidFill>
              </a:defRPr>
            </a:lvl1pPr>
          </a:lstStyle>
          <a:p>
            <a:r>
              <a:rPr lang="en-US"/>
              <a:t>Click to edit Master title style</a:t>
            </a:r>
          </a:p>
        </p:txBody>
      </p:sp>
      <p:sp>
        <p:nvSpPr>
          <p:cNvPr id="3" name="Text Placeholder 2">
            <a:extLst>
              <a:ext uri="{FF2B5EF4-FFF2-40B4-BE49-F238E27FC236}">
                <a16:creationId xmlns:a16="http://schemas.microsoft.com/office/drawing/2014/main" id="{016C4B3C-282D-FE40-BDA4-CBD17805A106}"/>
              </a:ext>
            </a:extLst>
          </p:cNvPr>
          <p:cNvSpPr>
            <a:spLocks noGrp="1"/>
          </p:cNvSpPr>
          <p:nvPr>
            <p:ph type="body" idx="1"/>
          </p:nvPr>
        </p:nvSpPr>
        <p:spPr>
          <a:xfrm>
            <a:off x="839788" y="1681163"/>
            <a:ext cx="5157787" cy="823912"/>
          </a:xfrm>
          <a:solidFill>
            <a:schemeClr val="accent6"/>
          </a:solidFill>
        </p:spPr>
        <p:txBody>
          <a:bodyPr anchor="ctr">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191DF31-243E-0E4A-BA07-E64A83E31C2A}"/>
              </a:ext>
            </a:extLst>
          </p:cNvPr>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8EFC793-F8DE-4B4C-B8DE-AB8A2E59914C}"/>
              </a:ext>
            </a:extLst>
          </p:cNvPr>
          <p:cNvSpPr>
            <a:spLocks noGrp="1"/>
          </p:cNvSpPr>
          <p:nvPr>
            <p:ph type="body" sz="quarter" idx="3"/>
          </p:nvPr>
        </p:nvSpPr>
        <p:spPr>
          <a:xfrm>
            <a:off x="6172200" y="1681163"/>
            <a:ext cx="5183188" cy="823912"/>
          </a:xfrm>
          <a:solidFill>
            <a:schemeClr val="accent6"/>
          </a:solidFill>
        </p:spPr>
        <p:txBody>
          <a:bodyPr anchor="ctr">
            <a:normAutofit/>
          </a:bodyPr>
          <a:lstStyle>
            <a:lvl1pPr marL="0" indent="0" algn="ctr">
              <a:buNone/>
              <a:defRPr sz="3200" b="1" i="0">
                <a:latin typeface="Tw Cen MT Condensed" panose="020B0606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3F25E7-6B74-344B-ABD0-4D6F9F65D41D}"/>
              </a:ext>
            </a:extLst>
          </p:cNvPr>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28585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B933-F40E-C24A-92A1-296FC22FFD62}"/>
              </a:ext>
            </a:extLst>
          </p:cNvPr>
          <p:cNvSpPr>
            <a:spLocks noGrp="1"/>
          </p:cNvSpPr>
          <p:nvPr>
            <p:ph type="title"/>
          </p:nvPr>
        </p:nvSpPr>
        <p:spPr>
          <a:xfrm>
            <a:off x="838200" y="2766218"/>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7134895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5012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FBB2-B8FC-9A4A-A7D3-A69FE1EEF8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000149-DF2C-3547-ADC8-7C2F113613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BB1B00-3D96-9648-B80B-8D0DC9DCE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553800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457200"/>
            <a:ext cx="3932237" cy="1600200"/>
          </a:xfrm>
        </p:spPr>
        <p:txBody>
          <a:bodyPr anchor="b">
            <a:normAutofit/>
          </a:bodyPr>
          <a:lstStyle>
            <a:lvl1pPr>
              <a:defRPr sz="4000"/>
            </a:lvl1pPr>
          </a:lstStyle>
          <a:p>
            <a:r>
              <a:rPr lang="en-US"/>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99242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84D5-752E-694C-9369-CF3913D9EE0D}"/>
              </a:ext>
            </a:extLst>
          </p:cNvPr>
          <p:cNvSpPr>
            <a:spLocks noGrp="1"/>
          </p:cNvSpPr>
          <p:nvPr>
            <p:ph type="title"/>
          </p:nvPr>
        </p:nvSpPr>
        <p:spPr>
          <a:xfrm>
            <a:off x="839788" y="947771"/>
            <a:ext cx="4523044" cy="1301159"/>
          </a:xfrm>
        </p:spPr>
        <p:txBody>
          <a:bodyPr anchor="b">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BB3D50C5-1B52-4F4E-B376-70834105FCC7}"/>
              </a:ext>
            </a:extLst>
          </p:cNvPr>
          <p:cNvSpPr>
            <a:spLocks noGrp="1"/>
          </p:cNvSpPr>
          <p:nvPr>
            <p:ph type="pic" idx="1"/>
          </p:nvPr>
        </p:nvSpPr>
        <p:spPr>
          <a:xfrm>
            <a:off x="6202043"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0D158C-0124-014D-901D-A0DEAE89BFB2}"/>
              </a:ext>
            </a:extLst>
          </p:cNvPr>
          <p:cNvSpPr>
            <a:spLocks noGrp="1"/>
          </p:cNvSpPr>
          <p:nvPr>
            <p:ph type="body" sz="half" idx="2"/>
          </p:nvPr>
        </p:nvSpPr>
        <p:spPr>
          <a:xfrm>
            <a:off x="839788" y="2434280"/>
            <a:ext cx="4523044" cy="3643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2">
            <a:extLst>
              <a:ext uri="{FF2B5EF4-FFF2-40B4-BE49-F238E27FC236}">
                <a16:creationId xmlns:a16="http://schemas.microsoft.com/office/drawing/2014/main" id="{73EF2BD5-27B8-904E-8AB0-51A467379F83}"/>
              </a:ext>
            </a:extLst>
          </p:cNvPr>
          <p:cNvSpPr>
            <a:spLocks noGrp="1"/>
          </p:cNvSpPr>
          <p:nvPr>
            <p:ph type="pic" idx="10"/>
          </p:nvPr>
        </p:nvSpPr>
        <p:spPr>
          <a:xfrm>
            <a:off x="8919991" y="947772"/>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D3C1091D-57B9-D743-B041-379B53D08332}"/>
              </a:ext>
            </a:extLst>
          </p:cNvPr>
          <p:cNvSpPr>
            <a:spLocks noGrp="1"/>
          </p:cNvSpPr>
          <p:nvPr>
            <p:ph type="pic" idx="11"/>
          </p:nvPr>
        </p:nvSpPr>
        <p:spPr>
          <a:xfrm>
            <a:off x="6202043"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a:extLst>
              <a:ext uri="{FF2B5EF4-FFF2-40B4-BE49-F238E27FC236}">
                <a16:creationId xmlns:a16="http://schemas.microsoft.com/office/drawing/2014/main" id="{686341F5-2FDF-2D48-B0A6-E11654D105C9}"/>
              </a:ext>
            </a:extLst>
          </p:cNvPr>
          <p:cNvSpPr>
            <a:spLocks noGrp="1"/>
          </p:cNvSpPr>
          <p:nvPr>
            <p:ph type="pic" idx="12"/>
          </p:nvPr>
        </p:nvSpPr>
        <p:spPr>
          <a:xfrm>
            <a:off x="8919991" y="3685317"/>
            <a:ext cx="2428574" cy="23922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717440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9551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936F1B-73E5-4FA0-9CB0-C1D318D35FC7}" type="datetimeFigureOut">
              <a:rPr lang="en-GB" smtClean="0"/>
              <a:t>14/06/2023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9255346" y="2750337"/>
            <a:ext cx="1171888" cy="1356442"/>
          </a:xfrm>
        </p:spPr>
        <p:txBody>
          <a:bodyPr/>
          <a:lstStyle/>
          <a:p>
            <a:fld id="{8595A7F8-2DEA-4989-8A45-8E3C1317FCA6}" type="slidenum">
              <a:rPr lang="en-GB" smtClean="0"/>
              <a:t>‹#›</a:t>
            </a:fld>
            <a:endParaRPr lang="en-GB"/>
          </a:p>
        </p:txBody>
      </p:sp>
    </p:spTree>
    <p:extLst>
      <p:ext uri="{BB962C8B-B14F-4D97-AF65-F5344CB8AC3E}">
        <p14:creationId xmlns:p14="http://schemas.microsoft.com/office/powerpoint/2010/main" val="34666428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936F1B-73E5-4FA0-9CB0-C1D318D35FC7}" type="datetimeFigureOut">
              <a:rPr lang="en-GB" smtClean="0"/>
              <a:t>14/06/2023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95A7F8-2DEA-4989-8A45-8E3C1317FCA6}" type="slidenum">
              <a:rPr lang="en-GB" smtClean="0"/>
              <a:t>‹#›</a:t>
            </a:fld>
            <a:endParaRPr lang="en-GB"/>
          </a:p>
        </p:txBody>
      </p:sp>
    </p:spTree>
    <p:extLst>
      <p:ext uri="{BB962C8B-B14F-4D97-AF65-F5344CB8AC3E}">
        <p14:creationId xmlns:p14="http://schemas.microsoft.com/office/powerpoint/2010/main" val="10590124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936F1B-73E5-4FA0-9CB0-C1D318D35FC7}" type="datetimeFigureOut">
              <a:rPr lang="en-GB" smtClean="0"/>
              <a:t>14/06/2023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0729455" y="2869895"/>
            <a:ext cx="1154151" cy="1090789"/>
          </a:xfrm>
        </p:spPr>
        <p:txBody>
          <a:bodyPr/>
          <a:lstStyle/>
          <a:p>
            <a:fld id="{8595A7F8-2DEA-4989-8A45-8E3C1317FCA6}" type="slidenum">
              <a:rPr lang="en-GB" smtClean="0"/>
              <a:t>‹#›</a:t>
            </a:fld>
            <a:endParaRPr lang="en-GB"/>
          </a:p>
        </p:txBody>
      </p:sp>
    </p:spTree>
    <p:extLst>
      <p:ext uri="{BB962C8B-B14F-4D97-AF65-F5344CB8AC3E}">
        <p14:creationId xmlns:p14="http://schemas.microsoft.com/office/powerpoint/2010/main" val="38665054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936F1B-73E5-4FA0-9CB0-C1D318D35FC7}" type="datetimeFigureOut">
              <a:rPr lang="en-GB" smtClean="0"/>
              <a:t>14/06/2023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595A7F8-2DEA-4989-8A45-8E3C1317FCA6}" type="slidenum">
              <a:rPr lang="en-GB" smtClean="0"/>
              <a:t>‹#›</a:t>
            </a:fld>
            <a:endParaRPr lang="en-GB"/>
          </a:p>
        </p:txBody>
      </p:sp>
    </p:spTree>
    <p:extLst>
      <p:ext uri="{BB962C8B-B14F-4D97-AF65-F5344CB8AC3E}">
        <p14:creationId xmlns:p14="http://schemas.microsoft.com/office/powerpoint/2010/main" val="10962047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936F1B-73E5-4FA0-9CB0-C1D318D35FC7}" type="datetimeFigureOut">
              <a:rPr lang="en-GB" smtClean="0"/>
              <a:t>14/06/2023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595A7F8-2DEA-4989-8A45-8E3C1317FCA6}" type="slidenum">
              <a:rPr lang="en-GB" smtClean="0"/>
              <a:t>‹#›</a:t>
            </a:fld>
            <a:endParaRPr lang="en-GB"/>
          </a:p>
        </p:txBody>
      </p:sp>
    </p:spTree>
    <p:extLst>
      <p:ext uri="{BB962C8B-B14F-4D97-AF65-F5344CB8AC3E}">
        <p14:creationId xmlns:p14="http://schemas.microsoft.com/office/powerpoint/2010/main" val="11611101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936F1B-73E5-4FA0-9CB0-C1D318D35FC7}" type="datetimeFigureOut">
              <a:rPr lang="en-GB" smtClean="0"/>
              <a:t>14/06/2023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595A7F8-2DEA-4989-8A45-8E3C1317FCA6}" type="slidenum">
              <a:rPr lang="en-GB" smtClean="0"/>
              <a:t>‹#›</a:t>
            </a:fld>
            <a:endParaRPr lang="en-GB"/>
          </a:p>
        </p:txBody>
      </p:sp>
    </p:spTree>
    <p:extLst>
      <p:ext uri="{BB962C8B-B14F-4D97-AF65-F5344CB8AC3E}">
        <p14:creationId xmlns:p14="http://schemas.microsoft.com/office/powerpoint/2010/main" val="21532369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21936F1B-73E5-4FA0-9CB0-C1D318D35FC7}" type="datetimeFigureOut">
              <a:rPr lang="en-GB" smtClean="0"/>
              <a:t>14/06/2023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595A7F8-2DEA-4989-8A45-8E3C1317FCA6}" type="slidenum">
              <a:rPr lang="en-GB" smtClean="0"/>
              <a:t>‹#›</a:t>
            </a:fld>
            <a:endParaRPr lang="en-GB"/>
          </a:p>
        </p:txBody>
      </p:sp>
    </p:spTree>
    <p:extLst>
      <p:ext uri="{BB962C8B-B14F-4D97-AF65-F5344CB8AC3E}">
        <p14:creationId xmlns:p14="http://schemas.microsoft.com/office/powerpoint/2010/main" val="29506587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936F1B-73E5-4FA0-9CB0-C1D318D35FC7}" type="datetimeFigureOut">
              <a:rPr lang="en-GB" smtClean="0"/>
              <a:t>14/06/2023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595A7F8-2DEA-4989-8A45-8E3C1317FCA6}" type="slidenum">
              <a:rPr lang="en-GB" smtClean="0"/>
              <a:t>‹#›</a:t>
            </a:fld>
            <a:endParaRPr lang="en-GB"/>
          </a:p>
        </p:txBody>
      </p:sp>
    </p:spTree>
    <p:extLst>
      <p:ext uri="{BB962C8B-B14F-4D97-AF65-F5344CB8AC3E}">
        <p14:creationId xmlns:p14="http://schemas.microsoft.com/office/powerpoint/2010/main" val="34822744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936F1B-73E5-4FA0-9CB0-C1D318D35FC7}" type="datetimeFigureOut">
              <a:rPr lang="en-GB" smtClean="0"/>
              <a:t>14/06/2023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595A7F8-2DEA-4989-8A45-8E3C1317FCA6}" type="slidenum">
              <a:rPr lang="en-GB" smtClean="0"/>
              <a:t>‹#›</a:t>
            </a:fld>
            <a:endParaRPr lang="en-GB"/>
          </a:p>
        </p:txBody>
      </p:sp>
    </p:spTree>
    <p:extLst>
      <p:ext uri="{BB962C8B-B14F-4D97-AF65-F5344CB8AC3E}">
        <p14:creationId xmlns:p14="http://schemas.microsoft.com/office/powerpoint/2010/main" val="42328849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936F1B-73E5-4FA0-9CB0-C1D318D35FC7}" type="datetimeFigureOut">
              <a:rPr lang="en-GB" smtClean="0"/>
              <a:t>14/06/2023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0729455" y="4711309"/>
            <a:ext cx="1154151" cy="1090789"/>
          </a:xfrm>
        </p:spPr>
        <p:txBody>
          <a:bodyPr/>
          <a:lstStyle/>
          <a:p>
            <a:fld id="{8595A7F8-2DEA-4989-8A45-8E3C1317FCA6}" type="slidenum">
              <a:rPr lang="en-GB" smtClean="0"/>
              <a:t>‹#›</a:t>
            </a:fld>
            <a:endParaRPr lang="en-GB"/>
          </a:p>
        </p:txBody>
      </p:sp>
    </p:spTree>
    <p:extLst>
      <p:ext uri="{BB962C8B-B14F-4D97-AF65-F5344CB8AC3E}">
        <p14:creationId xmlns:p14="http://schemas.microsoft.com/office/powerpoint/2010/main" val="13255142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image" Target="../media/image5.pn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theme" Target="../theme/theme10.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19" Type="http://schemas.openxmlformats.org/officeDocument/2006/relationships/image" Target="../media/image6.png"/><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36.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theme" Target="../theme/theme11.xml"/><Relationship Id="rId5" Type="http://schemas.openxmlformats.org/officeDocument/2006/relationships/slideLayout" Target="../slideLayouts/slideLayout138.xml"/><Relationship Id="rId4"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41.xml"/><Relationship Id="rId7" Type="http://schemas.openxmlformats.org/officeDocument/2006/relationships/image" Target="../media/image9.png"/><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theme" Target="../theme/theme12.xml"/><Relationship Id="rId5" Type="http://schemas.openxmlformats.org/officeDocument/2006/relationships/slideLayout" Target="../slideLayouts/slideLayout143.xml"/><Relationship Id="rId4"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4.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theme" Target="../theme/theme15.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image" Target="../media/image14.png"/><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6.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7.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theme" Target="../theme/theme2.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theme" Target="../theme/theme3.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10" Type="http://schemas.openxmlformats.org/officeDocument/2006/relationships/theme" Target="../theme/theme4.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10" Type="http://schemas.openxmlformats.org/officeDocument/2006/relationships/theme" Target="../theme/theme5.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10" Type="http://schemas.openxmlformats.org/officeDocument/2006/relationships/theme" Target="../theme/theme6.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10" Type="http://schemas.openxmlformats.org/officeDocument/2006/relationships/theme" Target="../theme/theme7.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theme" Target="../theme/theme8.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19" Type="http://schemas.openxmlformats.org/officeDocument/2006/relationships/image" Target="../media/image2.png"/><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DDDA09-F4D9-0847-9794-92163C8AE2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26813F-0ABA-C645-A1ED-ED2767FA8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428496"/>
      </p:ext>
    </p:extLst>
  </p:cSld>
  <p:clrMap bg1="lt1" tx1="dk1" bg2="lt2" tx2="dk2" accent1="accent1" accent2="accent2" accent3="accent3" accent4="accent4" accent5="accent5" accent6="accent6" hlink="hlink" folHlink="folHlink"/>
  <p:sldLayoutIdLst>
    <p:sldLayoutId id="2147483661" r:id="rId1"/>
    <p:sldLayoutId id="214748385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8" r:id="rId12"/>
    <p:sldLayoutId id="2147483662" r:id="rId13"/>
    <p:sldLayoutId id="2147483663" r:id="rId14"/>
    <p:sldLayoutId id="2147483664" r:id="rId15"/>
    <p:sldLayoutId id="2147483665" r:id="rId16"/>
    <p:sldLayoutId id="2147483668" r:id="rId17"/>
    <p:sldLayoutId id="2147483669" r:id="rId18"/>
    <p:sldLayoutId id="2147483705" r:id="rId19"/>
    <p:sldLayoutId id="2147483685" r:id="rId20"/>
    <p:sldLayoutId id="2147483868" r:id="rId21"/>
    <p:sldLayoutId id="2147483731" r:id="rId22"/>
    <p:sldLayoutId id="2147483880" r:id="rId23"/>
    <p:sldLayoutId id="2147483754" r:id="rId24"/>
    <p:sldLayoutId id="2147483892" r:id="rId25"/>
    <p:sldLayoutId id="2147483777" r:id="rId26"/>
    <p:sldLayoutId id="2147483812" r:id="rId27"/>
    <p:sldLayoutId id="2147483904" r:id="rId28"/>
    <p:sldLayoutId id="2147483835" r:id="rId29"/>
    <p:sldLayoutId id="2147483916" r:id="rId30"/>
    <p:sldLayoutId id="2147484137" r:id="rId31"/>
    <p:sldLayoutId id="2147484138" r:id="rId32"/>
    <p:sldLayoutId id="2147484139" r:id="rId33"/>
    <p:sldLayoutId id="2147484140" r:id="rId34"/>
    <p:sldLayoutId id="2147484141" r:id="rId35"/>
  </p:sldLayoutIdLst>
  <p:txStyles>
    <p:titleStyle>
      <a:lvl1pPr algn="l" defTabSz="914400" rtl="0" eaLnBrk="1" latinLnBrk="0" hangingPunct="1">
        <a:lnSpc>
          <a:spcPct val="90000"/>
        </a:lnSpc>
        <a:spcBef>
          <a:spcPct val="0"/>
        </a:spcBef>
        <a:buNone/>
        <a:defRPr sz="5400" b="1" i="0" kern="1200">
          <a:solidFill>
            <a:schemeClr val="tx2"/>
          </a:solidFill>
          <a:latin typeface="Tw Cen MT Condensed" panose="020B0606020104020203"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40000"/>
            <a:lum/>
          </a:blip>
          <a:srcRect/>
          <a:stretch>
            <a:fillRect/>
          </a:stretch>
        </a:blipFill>
        <a:effectLst/>
      </p:bgPr>
    </p:bg>
    <p:spTree>
      <p:nvGrpSpPr>
        <p:cNvPr id="1" name="Shape 9"/>
        <p:cNvGrpSpPr/>
        <p:nvPr/>
      </p:nvGrpSpPr>
      <p:grpSpPr>
        <a:xfrm>
          <a:off x="0" y="0"/>
          <a:ext cx="0" cy="0"/>
          <a:chOff x="0" y="0"/>
          <a:chExt cx="0" cy="0"/>
        </a:xfrm>
      </p:grpSpPr>
      <p:pic>
        <p:nvPicPr>
          <p:cNvPr id="10" name="Google Shape;10;p19" descr="\\DROBO-FS\QuickDrops\JB\PPTX NG\Droplets\LightingOverlay.png"/>
          <p:cNvPicPr preferRelativeResize="0"/>
          <p:nvPr/>
        </p:nvPicPr>
        <p:blipFill rotWithShape="1">
          <a:blip r:embed="rId19">
            <a:alphaModFix amt="30000"/>
          </a:blip>
          <a:srcRect/>
          <a:stretch/>
        </p:blipFill>
        <p:spPr>
          <a:xfrm>
            <a:off x="0" y="-1"/>
            <a:ext cx="12192003" cy="6858001"/>
          </a:xfrm>
          <a:prstGeom prst="rect">
            <a:avLst/>
          </a:prstGeom>
          <a:noFill/>
          <a:ln>
            <a:noFill/>
          </a:ln>
        </p:spPr>
      </p:pic>
      <p:grpSp>
        <p:nvGrpSpPr>
          <p:cNvPr id="11" name="Google Shape;11;p19"/>
          <p:cNvGrpSpPr/>
          <p:nvPr/>
        </p:nvGrpSpPr>
        <p:grpSpPr>
          <a:xfrm>
            <a:off x="-14288" y="0"/>
            <a:ext cx="12053888" cy="6858001"/>
            <a:chOff x="-14288" y="0"/>
            <a:chExt cx="12053888" cy="6858001"/>
          </a:xfrm>
        </p:grpSpPr>
        <p:grpSp>
          <p:nvGrpSpPr>
            <p:cNvPr id="12" name="Google Shape;12;p19"/>
            <p:cNvGrpSpPr/>
            <p:nvPr/>
          </p:nvGrpSpPr>
          <p:grpSpPr>
            <a:xfrm>
              <a:off x="-14288" y="0"/>
              <a:ext cx="1220788" cy="6858001"/>
              <a:chOff x="-14288" y="0"/>
              <a:chExt cx="1220788" cy="6858001"/>
            </a:xfrm>
          </p:grpSpPr>
          <p:sp>
            <p:nvSpPr>
              <p:cNvPr id="13" name="Google Shape;13;p19"/>
              <p:cNvSpPr/>
              <p:nvPr/>
            </p:nvSpPr>
            <p:spPr>
              <a:xfrm>
                <a:off x="114300" y="4763"/>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9"/>
              <p:cNvSpPr/>
              <p:nvPr/>
            </p:nvSpPr>
            <p:spPr>
              <a:xfrm>
                <a:off x="33337" y="217646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9"/>
              <p:cNvSpPr/>
              <p:nvPr/>
            </p:nvSpPr>
            <p:spPr>
              <a:xfrm>
                <a:off x="28575" y="4021138"/>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9"/>
              <p:cNvSpPr/>
              <p:nvPr/>
            </p:nvSpPr>
            <p:spPr>
              <a:xfrm>
                <a:off x="200025" y="4763"/>
                <a:ext cx="369888" cy="1811338"/>
              </a:xfrm>
              <a:custGeom>
                <a:avLst/>
                <a:gdLst/>
                <a:ahLst/>
                <a:cxnLst/>
                <a:rect l="l" t="t" r="r" b="b"/>
                <a:pathLst>
                  <a:path w="233" h="1141" extrusionOk="0">
                    <a:moveTo>
                      <a:pt x="218" y="1141"/>
                    </a:moveTo>
                    <a:lnTo>
                      <a:pt x="0" y="626"/>
                    </a:lnTo>
                    <a:lnTo>
                      <a:pt x="0" y="0"/>
                    </a:lnTo>
                    <a:lnTo>
                      <a:pt x="15" y="0"/>
                    </a:lnTo>
                    <a:lnTo>
                      <a:pt x="15" y="623"/>
                    </a:lnTo>
                    <a:lnTo>
                      <a:pt x="233" y="1135"/>
                    </a:lnTo>
                    <a:lnTo>
                      <a:pt x="218" y="1141"/>
                    </a:lnTo>
                    <a:close/>
                  </a:path>
                </a:pathLst>
              </a:custGeom>
              <a:gradFill>
                <a:gsLst>
                  <a:gs pos="0">
                    <a:schemeClr val="lt2"/>
                  </a:gs>
                  <a:gs pos="100000">
                    <a:srgbClr val="3B95DE"/>
                  </a:gs>
                </a:gsLst>
                <a:lin ang="5400000" scaled="0"/>
              </a:gradFill>
              <a:ln>
                <a:noFill/>
              </a:ln>
            </p:spPr>
          </p:sp>
          <p:sp>
            <p:nvSpPr>
              <p:cNvPr id="17" name="Google Shape;17;p19"/>
              <p:cNvSpPr/>
              <p:nvPr/>
            </p:nvSpPr>
            <p:spPr>
              <a:xfrm>
                <a:off x="503237" y="1801813"/>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9"/>
              <p:cNvSpPr/>
              <p:nvPr/>
            </p:nvSpPr>
            <p:spPr>
              <a:xfrm>
                <a:off x="285750" y="4763"/>
                <a:ext cx="369888" cy="1430338"/>
              </a:xfrm>
              <a:custGeom>
                <a:avLst/>
                <a:gdLst/>
                <a:ahLst/>
                <a:cxnLst/>
                <a:rect l="l" t="t" r="r" b="b"/>
                <a:pathLst>
                  <a:path w="233" h="901" extrusionOk="0">
                    <a:moveTo>
                      <a:pt x="221" y="901"/>
                    </a:moveTo>
                    <a:lnTo>
                      <a:pt x="0" y="383"/>
                    </a:lnTo>
                    <a:lnTo>
                      <a:pt x="0" y="0"/>
                    </a:lnTo>
                    <a:lnTo>
                      <a:pt x="18" y="0"/>
                    </a:lnTo>
                    <a:lnTo>
                      <a:pt x="18" y="380"/>
                    </a:lnTo>
                    <a:lnTo>
                      <a:pt x="233" y="895"/>
                    </a:lnTo>
                    <a:lnTo>
                      <a:pt x="221" y="901"/>
                    </a:lnTo>
                    <a:close/>
                  </a:path>
                </a:pathLst>
              </a:custGeom>
              <a:gradFill>
                <a:gsLst>
                  <a:gs pos="0">
                    <a:schemeClr val="lt2"/>
                  </a:gs>
                  <a:gs pos="100000">
                    <a:srgbClr val="3B95DE"/>
                  </a:gs>
                </a:gsLst>
                <a:lin ang="5400000" scaled="0"/>
              </a:gradFill>
              <a:ln>
                <a:noFill/>
              </a:ln>
            </p:spPr>
          </p:sp>
          <p:sp>
            <p:nvSpPr>
              <p:cNvPr id="19" name="Google Shape;19;p19"/>
              <p:cNvSpPr/>
              <p:nvPr/>
            </p:nvSpPr>
            <p:spPr>
              <a:xfrm>
                <a:off x="546100" y="0"/>
                <a:ext cx="152400" cy="912813"/>
              </a:xfrm>
              <a:custGeom>
                <a:avLst/>
                <a:gdLst/>
                <a:ahLst/>
                <a:cxnLst/>
                <a:rect l="l" t="t" r="r" b="b"/>
                <a:pathLst>
                  <a:path w="96" h="575" extrusionOk="0">
                    <a:moveTo>
                      <a:pt x="96" y="575"/>
                    </a:moveTo>
                    <a:lnTo>
                      <a:pt x="78" y="575"/>
                    </a:lnTo>
                    <a:lnTo>
                      <a:pt x="78" y="192"/>
                    </a:lnTo>
                    <a:lnTo>
                      <a:pt x="0" y="6"/>
                    </a:lnTo>
                    <a:lnTo>
                      <a:pt x="15" y="0"/>
                    </a:lnTo>
                    <a:lnTo>
                      <a:pt x="96" y="189"/>
                    </a:lnTo>
                    <a:lnTo>
                      <a:pt x="96" y="575"/>
                    </a:lnTo>
                    <a:close/>
                  </a:path>
                </a:pathLst>
              </a:custGeom>
              <a:gradFill>
                <a:gsLst>
                  <a:gs pos="0">
                    <a:schemeClr val="lt2"/>
                  </a:gs>
                  <a:gs pos="100000">
                    <a:srgbClr val="3B95DE"/>
                  </a:gs>
                </a:gsLst>
                <a:lin ang="5400000" scaled="0"/>
              </a:gradFill>
              <a:ln>
                <a:noFill/>
              </a:ln>
            </p:spPr>
          </p:sp>
          <p:sp>
            <p:nvSpPr>
              <p:cNvPr id="20" name="Google Shape;20;p19"/>
              <p:cNvSpPr/>
              <p:nvPr/>
            </p:nvSpPr>
            <p:spPr>
              <a:xfrm>
                <a:off x="588962" y="14208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9"/>
              <p:cNvSpPr/>
              <p:nvPr/>
            </p:nvSpPr>
            <p:spPr>
              <a:xfrm>
                <a:off x="588962" y="9032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19"/>
              <p:cNvSpPr/>
              <p:nvPr/>
            </p:nvSpPr>
            <p:spPr>
              <a:xfrm>
                <a:off x="641350" y="0"/>
                <a:ext cx="422275" cy="527050"/>
              </a:xfrm>
              <a:custGeom>
                <a:avLst/>
                <a:gdLst/>
                <a:ahLst/>
                <a:cxnLst/>
                <a:rect l="l" t="t" r="r" b="b"/>
                <a:pathLst>
                  <a:path w="266" h="332" extrusionOk="0">
                    <a:moveTo>
                      <a:pt x="257" y="332"/>
                    </a:moveTo>
                    <a:lnTo>
                      <a:pt x="48" y="123"/>
                    </a:lnTo>
                    <a:lnTo>
                      <a:pt x="0" y="6"/>
                    </a:lnTo>
                    <a:lnTo>
                      <a:pt x="15" y="0"/>
                    </a:lnTo>
                    <a:lnTo>
                      <a:pt x="63" y="114"/>
                    </a:lnTo>
                    <a:lnTo>
                      <a:pt x="266" y="320"/>
                    </a:lnTo>
                    <a:lnTo>
                      <a:pt x="257" y="332"/>
                    </a:lnTo>
                    <a:close/>
                  </a:path>
                </a:pathLst>
              </a:custGeom>
              <a:gradFill>
                <a:gsLst>
                  <a:gs pos="0">
                    <a:schemeClr val="lt2"/>
                  </a:gs>
                  <a:gs pos="100000">
                    <a:srgbClr val="3B95DE"/>
                  </a:gs>
                </a:gsLst>
                <a:lin ang="5400000" scaled="0"/>
              </a:gradFill>
              <a:ln>
                <a:noFill/>
              </a:ln>
            </p:spPr>
          </p:sp>
          <p:sp>
            <p:nvSpPr>
              <p:cNvPr id="23" name="Google Shape;23;p19"/>
              <p:cNvSpPr/>
              <p:nvPr/>
            </p:nvSpPr>
            <p:spPr>
              <a:xfrm>
                <a:off x="1020762" y="488950"/>
                <a:ext cx="161925" cy="147638"/>
              </a:xfrm>
              <a:custGeom>
                <a:avLst/>
                <a:gdLst/>
                <a:ahLst/>
                <a:cxnLst/>
                <a:rect l="l" t="t" r="r" b="b"/>
                <a:pathLst>
                  <a:path w="34" h="31" extrusionOk="0">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 name="Google Shape;24;p19"/>
              <p:cNvCxnSpPr/>
              <p:nvPr/>
            </p:nvCxnSpPr>
            <p:spPr>
              <a:xfrm>
                <a:off x="-4763" y="9525"/>
                <a:ext cx="0" cy="0"/>
              </a:xfrm>
              <a:prstGeom prst="straightConnector1">
                <a:avLst/>
              </a:prstGeom>
              <a:gradFill>
                <a:gsLst>
                  <a:gs pos="0">
                    <a:schemeClr val="lt2"/>
                  </a:gs>
                  <a:gs pos="100000">
                    <a:srgbClr val="3B95DE"/>
                  </a:gs>
                </a:gsLst>
                <a:lin ang="5400000" scaled="0"/>
              </a:gradFill>
              <a:ln w="9525" cap="flat" cmpd="sng">
                <a:solidFill>
                  <a:srgbClr val="FFFFFF"/>
                </a:solidFill>
                <a:prstDash val="solid"/>
                <a:miter lim="800000"/>
                <a:headEnd type="none" w="med" len="med"/>
                <a:tailEnd type="none" w="med" len="med"/>
              </a:ln>
            </p:spPr>
          </p:cxnSp>
          <p:sp>
            <p:nvSpPr>
              <p:cNvPr id="25" name="Google Shape;25;p19"/>
              <p:cNvSpPr/>
              <p:nvPr/>
            </p:nvSpPr>
            <p:spPr>
              <a:xfrm>
                <a:off x="9525" y="1801813"/>
                <a:ext cx="123825" cy="127000"/>
              </a:xfrm>
              <a:custGeom>
                <a:avLst/>
                <a:gdLst/>
                <a:ahLst/>
                <a:cxnLst/>
                <a:rect l="l" t="t" r="r" b="b"/>
                <a:pathLst>
                  <a:path w="78" h="80" extrusionOk="0">
                    <a:moveTo>
                      <a:pt x="6" y="80"/>
                    </a:moveTo>
                    <a:lnTo>
                      <a:pt x="0" y="71"/>
                    </a:lnTo>
                    <a:lnTo>
                      <a:pt x="69" y="0"/>
                    </a:lnTo>
                    <a:lnTo>
                      <a:pt x="78" y="9"/>
                    </a:lnTo>
                    <a:lnTo>
                      <a:pt x="6" y="80"/>
                    </a:lnTo>
                    <a:close/>
                  </a:path>
                </a:pathLst>
              </a:custGeom>
              <a:gradFill>
                <a:gsLst>
                  <a:gs pos="0">
                    <a:schemeClr val="lt2"/>
                  </a:gs>
                  <a:gs pos="100000">
                    <a:srgbClr val="3B95DE"/>
                  </a:gs>
                </a:gsLst>
                <a:lin ang="5400000" scaled="0"/>
              </a:gradFill>
              <a:ln>
                <a:noFill/>
              </a:ln>
            </p:spPr>
          </p:sp>
          <p:sp>
            <p:nvSpPr>
              <p:cNvPr id="26" name="Google Shape;26;p19"/>
              <p:cNvSpPr/>
              <p:nvPr/>
            </p:nvSpPr>
            <p:spPr>
              <a:xfrm>
                <a:off x="-9525" y="3549650"/>
                <a:ext cx="147638" cy="481013"/>
              </a:xfrm>
              <a:custGeom>
                <a:avLst/>
                <a:gdLst/>
                <a:ahLst/>
                <a:cxnLst/>
                <a:rect l="l" t="t" r="r" b="b"/>
                <a:pathLst>
                  <a:path w="93" h="303" extrusionOk="0">
                    <a:moveTo>
                      <a:pt x="93" y="303"/>
                    </a:moveTo>
                    <a:lnTo>
                      <a:pt x="78" y="303"/>
                    </a:lnTo>
                    <a:lnTo>
                      <a:pt x="78" y="78"/>
                    </a:lnTo>
                    <a:lnTo>
                      <a:pt x="0" y="12"/>
                    </a:lnTo>
                    <a:lnTo>
                      <a:pt x="12" y="0"/>
                    </a:lnTo>
                    <a:lnTo>
                      <a:pt x="93" y="69"/>
                    </a:lnTo>
                    <a:lnTo>
                      <a:pt x="93" y="303"/>
                    </a:lnTo>
                    <a:close/>
                  </a:path>
                </a:pathLst>
              </a:custGeom>
              <a:gradFill>
                <a:gsLst>
                  <a:gs pos="0">
                    <a:schemeClr val="lt2"/>
                  </a:gs>
                  <a:gs pos="100000">
                    <a:srgbClr val="3B95DE"/>
                  </a:gs>
                </a:gsLst>
                <a:lin ang="5400000" scaled="0"/>
              </a:gradFill>
              <a:ln>
                <a:noFill/>
              </a:ln>
            </p:spPr>
          </p:sp>
          <p:sp>
            <p:nvSpPr>
              <p:cNvPr id="27" name="Google Shape;27;p19"/>
              <p:cNvSpPr/>
              <p:nvPr/>
            </p:nvSpPr>
            <p:spPr>
              <a:xfrm>
                <a:off x="128587" y="1382713"/>
                <a:ext cx="142875" cy="476250"/>
              </a:xfrm>
              <a:custGeom>
                <a:avLst/>
                <a:gdLst/>
                <a:ahLst/>
                <a:cxnLst/>
                <a:rect l="l" t="t" r="r" b="b"/>
                <a:pathLst>
                  <a:path w="90" h="300" extrusionOk="0">
                    <a:moveTo>
                      <a:pt x="90" y="300"/>
                    </a:moveTo>
                    <a:lnTo>
                      <a:pt x="78" y="300"/>
                    </a:lnTo>
                    <a:lnTo>
                      <a:pt x="78" y="84"/>
                    </a:lnTo>
                    <a:lnTo>
                      <a:pt x="0" y="9"/>
                    </a:lnTo>
                    <a:lnTo>
                      <a:pt x="9" y="0"/>
                    </a:lnTo>
                    <a:lnTo>
                      <a:pt x="90" y="81"/>
                    </a:lnTo>
                    <a:lnTo>
                      <a:pt x="90" y="300"/>
                    </a:lnTo>
                    <a:close/>
                  </a:path>
                </a:pathLst>
              </a:custGeom>
              <a:gradFill>
                <a:gsLst>
                  <a:gs pos="0">
                    <a:schemeClr val="lt2"/>
                  </a:gs>
                  <a:gs pos="100000">
                    <a:srgbClr val="3B95DE"/>
                  </a:gs>
                </a:gsLst>
                <a:lin ang="5400000" scaled="0"/>
              </a:gradFill>
              <a:ln>
                <a:noFill/>
              </a:ln>
            </p:spPr>
          </p:sp>
          <p:sp>
            <p:nvSpPr>
              <p:cNvPr id="28" name="Google Shape;28;p19"/>
              <p:cNvSpPr/>
              <p:nvPr/>
            </p:nvSpPr>
            <p:spPr>
              <a:xfrm>
                <a:off x="204787" y="1849438"/>
                <a:ext cx="114300" cy="107950"/>
              </a:xfrm>
              <a:custGeom>
                <a:avLst/>
                <a:gdLst/>
                <a:ahLst/>
                <a:cxnLst/>
                <a:rect l="l" t="t" r="r" b="b"/>
                <a:pathLst>
                  <a:path w="24" h="23" extrusionOk="0">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9"/>
              <p:cNvSpPr/>
              <p:nvPr/>
            </p:nvSpPr>
            <p:spPr>
              <a:xfrm>
                <a:off x="133350" y="4662488"/>
                <a:ext cx="23813" cy="2181225"/>
              </a:xfrm>
              <a:prstGeom prst="rect">
                <a:avLst/>
              </a:pr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9"/>
              <p:cNvSpPr/>
              <p:nvPr/>
            </p:nvSpPr>
            <p:spPr>
              <a:xfrm>
                <a:off x="223837" y="5041900"/>
                <a:ext cx="369888" cy="1801813"/>
              </a:xfrm>
              <a:custGeom>
                <a:avLst/>
                <a:gdLst/>
                <a:ahLst/>
                <a:cxnLst/>
                <a:rect l="l" t="t" r="r" b="b"/>
                <a:pathLst>
                  <a:path w="233" h="1135" extrusionOk="0">
                    <a:moveTo>
                      <a:pt x="15" y="1135"/>
                    </a:moveTo>
                    <a:lnTo>
                      <a:pt x="0" y="1135"/>
                    </a:lnTo>
                    <a:lnTo>
                      <a:pt x="0" y="515"/>
                    </a:lnTo>
                    <a:lnTo>
                      <a:pt x="0" y="512"/>
                    </a:lnTo>
                    <a:lnTo>
                      <a:pt x="218" y="0"/>
                    </a:lnTo>
                    <a:lnTo>
                      <a:pt x="233" y="6"/>
                    </a:lnTo>
                    <a:lnTo>
                      <a:pt x="15" y="518"/>
                    </a:lnTo>
                    <a:lnTo>
                      <a:pt x="15" y="1135"/>
                    </a:lnTo>
                    <a:close/>
                  </a:path>
                </a:pathLst>
              </a:custGeom>
              <a:gradFill>
                <a:gsLst>
                  <a:gs pos="0">
                    <a:schemeClr val="lt2"/>
                  </a:gs>
                  <a:gs pos="100000">
                    <a:srgbClr val="3B95DE"/>
                  </a:gs>
                </a:gsLst>
                <a:lin ang="5400000" scaled="0"/>
              </a:gradFill>
              <a:ln>
                <a:noFill/>
              </a:ln>
            </p:spPr>
          </p:sp>
          <p:sp>
            <p:nvSpPr>
              <p:cNvPr id="31" name="Google Shape;31;p19"/>
              <p:cNvSpPr/>
              <p:nvPr/>
            </p:nvSpPr>
            <p:spPr>
              <a:xfrm>
                <a:off x="52387" y="44815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19"/>
              <p:cNvSpPr/>
              <p:nvPr/>
            </p:nvSpPr>
            <p:spPr>
              <a:xfrm>
                <a:off x="-14288" y="5627688"/>
                <a:ext cx="85725" cy="1216025"/>
              </a:xfrm>
              <a:custGeom>
                <a:avLst/>
                <a:gdLst/>
                <a:ahLst/>
                <a:cxnLst/>
                <a:rect l="l" t="t" r="r" b="b"/>
                <a:pathLst>
                  <a:path w="54" h="766" extrusionOk="0">
                    <a:moveTo>
                      <a:pt x="54" y="766"/>
                    </a:moveTo>
                    <a:lnTo>
                      <a:pt x="36" y="766"/>
                    </a:lnTo>
                    <a:lnTo>
                      <a:pt x="36" y="149"/>
                    </a:lnTo>
                    <a:lnTo>
                      <a:pt x="0" y="3"/>
                    </a:lnTo>
                    <a:lnTo>
                      <a:pt x="18" y="0"/>
                    </a:lnTo>
                    <a:lnTo>
                      <a:pt x="54" y="146"/>
                    </a:lnTo>
                    <a:lnTo>
                      <a:pt x="54" y="766"/>
                    </a:lnTo>
                    <a:close/>
                  </a:path>
                </a:pathLst>
              </a:custGeom>
              <a:gradFill>
                <a:gsLst>
                  <a:gs pos="0">
                    <a:schemeClr val="lt2"/>
                  </a:gs>
                  <a:gs pos="100000">
                    <a:srgbClr val="3B95DE"/>
                  </a:gs>
                </a:gsLst>
                <a:lin ang="5400000" scaled="0"/>
              </a:gradFill>
              <a:ln>
                <a:noFill/>
              </a:ln>
            </p:spPr>
          </p:sp>
          <p:sp>
            <p:nvSpPr>
              <p:cNvPr id="33" name="Google Shape;33;p19"/>
              <p:cNvSpPr/>
              <p:nvPr/>
            </p:nvSpPr>
            <p:spPr>
              <a:xfrm>
                <a:off x="527050" y="48672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19"/>
              <p:cNvSpPr/>
              <p:nvPr/>
            </p:nvSpPr>
            <p:spPr>
              <a:xfrm>
                <a:off x="309562" y="5422900"/>
                <a:ext cx="374650" cy="1425575"/>
              </a:xfrm>
              <a:custGeom>
                <a:avLst/>
                <a:gdLst/>
                <a:ahLst/>
                <a:cxnLst/>
                <a:rect l="l" t="t" r="r" b="b"/>
                <a:pathLst>
                  <a:path w="236" h="898" extrusionOk="0">
                    <a:moveTo>
                      <a:pt x="18" y="898"/>
                    </a:moveTo>
                    <a:lnTo>
                      <a:pt x="0" y="898"/>
                    </a:lnTo>
                    <a:lnTo>
                      <a:pt x="0" y="515"/>
                    </a:lnTo>
                    <a:lnTo>
                      <a:pt x="3" y="512"/>
                    </a:lnTo>
                    <a:lnTo>
                      <a:pt x="221" y="0"/>
                    </a:lnTo>
                    <a:lnTo>
                      <a:pt x="236" y="6"/>
                    </a:lnTo>
                    <a:lnTo>
                      <a:pt x="18" y="518"/>
                    </a:lnTo>
                    <a:lnTo>
                      <a:pt x="18" y="898"/>
                    </a:lnTo>
                    <a:close/>
                  </a:path>
                </a:pathLst>
              </a:custGeom>
              <a:gradFill>
                <a:gsLst>
                  <a:gs pos="0">
                    <a:schemeClr val="lt2"/>
                  </a:gs>
                  <a:gs pos="100000">
                    <a:srgbClr val="3B95DE"/>
                  </a:gs>
                </a:gsLst>
                <a:lin ang="5400000" scaled="0"/>
              </a:gradFill>
              <a:ln>
                <a:noFill/>
              </a:ln>
            </p:spPr>
          </p:sp>
          <p:sp>
            <p:nvSpPr>
              <p:cNvPr id="35" name="Google Shape;35;p19"/>
              <p:cNvSpPr/>
              <p:nvPr/>
            </p:nvSpPr>
            <p:spPr>
              <a:xfrm>
                <a:off x="569912" y="5945188"/>
                <a:ext cx="152400" cy="912813"/>
              </a:xfrm>
              <a:custGeom>
                <a:avLst/>
                <a:gdLst/>
                <a:ahLst/>
                <a:cxnLst/>
                <a:rect l="l" t="t" r="r" b="b"/>
                <a:pathLst>
                  <a:path w="96" h="575" extrusionOk="0">
                    <a:moveTo>
                      <a:pt x="15" y="575"/>
                    </a:moveTo>
                    <a:lnTo>
                      <a:pt x="0" y="569"/>
                    </a:lnTo>
                    <a:lnTo>
                      <a:pt x="81" y="383"/>
                    </a:lnTo>
                    <a:lnTo>
                      <a:pt x="81" y="0"/>
                    </a:lnTo>
                    <a:lnTo>
                      <a:pt x="96" y="0"/>
                    </a:lnTo>
                    <a:lnTo>
                      <a:pt x="96" y="386"/>
                    </a:lnTo>
                    <a:lnTo>
                      <a:pt x="15" y="575"/>
                    </a:lnTo>
                    <a:close/>
                  </a:path>
                </a:pathLst>
              </a:custGeom>
              <a:gradFill>
                <a:gsLst>
                  <a:gs pos="0">
                    <a:schemeClr val="lt2"/>
                  </a:gs>
                  <a:gs pos="100000">
                    <a:srgbClr val="3B95DE"/>
                  </a:gs>
                </a:gsLst>
                <a:lin ang="5400000" scaled="0"/>
              </a:gradFill>
              <a:ln>
                <a:noFill/>
              </a:ln>
            </p:spPr>
          </p:sp>
          <p:sp>
            <p:nvSpPr>
              <p:cNvPr id="36" name="Google Shape;36;p19"/>
              <p:cNvSpPr/>
              <p:nvPr/>
            </p:nvSpPr>
            <p:spPr>
              <a:xfrm>
                <a:off x="612775" y="5246688"/>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19"/>
              <p:cNvSpPr/>
              <p:nvPr/>
            </p:nvSpPr>
            <p:spPr>
              <a:xfrm>
                <a:off x="612775" y="5764213"/>
                <a:ext cx="190500"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19"/>
              <p:cNvSpPr/>
              <p:nvPr/>
            </p:nvSpPr>
            <p:spPr>
              <a:xfrm>
                <a:off x="669925" y="6330950"/>
                <a:ext cx="417513" cy="517525"/>
              </a:xfrm>
              <a:custGeom>
                <a:avLst/>
                <a:gdLst/>
                <a:ahLst/>
                <a:cxnLst/>
                <a:rect l="l" t="t" r="r" b="b"/>
                <a:pathLst>
                  <a:path w="263" h="326" extrusionOk="0">
                    <a:moveTo>
                      <a:pt x="15" y="326"/>
                    </a:moveTo>
                    <a:lnTo>
                      <a:pt x="0" y="320"/>
                    </a:lnTo>
                    <a:lnTo>
                      <a:pt x="45" y="206"/>
                    </a:lnTo>
                    <a:lnTo>
                      <a:pt x="48" y="206"/>
                    </a:lnTo>
                    <a:lnTo>
                      <a:pt x="254" y="0"/>
                    </a:lnTo>
                    <a:lnTo>
                      <a:pt x="263" y="12"/>
                    </a:lnTo>
                    <a:lnTo>
                      <a:pt x="60" y="215"/>
                    </a:lnTo>
                    <a:lnTo>
                      <a:pt x="15" y="326"/>
                    </a:lnTo>
                    <a:close/>
                  </a:path>
                </a:pathLst>
              </a:custGeom>
              <a:gradFill>
                <a:gsLst>
                  <a:gs pos="0">
                    <a:schemeClr val="lt2"/>
                  </a:gs>
                  <a:gs pos="100000">
                    <a:srgbClr val="3B95DE"/>
                  </a:gs>
                </a:gsLst>
                <a:lin ang="5400000" scaled="0"/>
              </a:gradFill>
              <a:ln>
                <a:noFill/>
              </a:ln>
            </p:spPr>
          </p:sp>
          <p:sp>
            <p:nvSpPr>
              <p:cNvPr id="39" name="Google Shape;39;p19"/>
              <p:cNvSpPr/>
              <p:nvPr/>
            </p:nvSpPr>
            <p:spPr>
              <a:xfrm>
                <a:off x="1049337" y="6221413"/>
                <a:ext cx="157163" cy="147638"/>
              </a:xfrm>
              <a:custGeom>
                <a:avLst/>
                <a:gdLst/>
                <a:ahLst/>
                <a:cxnLst/>
                <a:rect l="l" t="t" r="r" b="b"/>
                <a:pathLst>
                  <a:path w="33" h="31" extrusionOk="0">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a:gsLst>
                  <a:gs pos="0">
                    <a:schemeClr val="lt2"/>
                  </a:gs>
                  <a:gs pos="100000">
                    <a:srgbClr val="3B95D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19"/>
            <p:cNvGrpSpPr/>
            <p:nvPr/>
          </p:nvGrpSpPr>
          <p:grpSpPr>
            <a:xfrm>
              <a:off x="11364912" y="0"/>
              <a:ext cx="674688" cy="6848476"/>
              <a:chOff x="11364912" y="0"/>
              <a:chExt cx="674688" cy="6848476"/>
            </a:xfrm>
          </p:grpSpPr>
          <p:sp>
            <p:nvSpPr>
              <p:cNvPr id="41" name="Google Shape;41;p19"/>
              <p:cNvSpPr/>
              <p:nvPr/>
            </p:nvSpPr>
            <p:spPr>
              <a:xfrm>
                <a:off x="11483975" y="0"/>
                <a:ext cx="417513" cy="512763"/>
              </a:xfrm>
              <a:custGeom>
                <a:avLst/>
                <a:gdLst/>
                <a:ahLst/>
                <a:cxnLst/>
                <a:rect l="l" t="t" r="r" b="b"/>
                <a:pathLst>
                  <a:path w="263" h="323" extrusionOk="0">
                    <a:moveTo>
                      <a:pt x="12" y="323"/>
                    </a:moveTo>
                    <a:lnTo>
                      <a:pt x="0" y="314"/>
                    </a:lnTo>
                    <a:lnTo>
                      <a:pt x="203" y="108"/>
                    </a:lnTo>
                    <a:lnTo>
                      <a:pt x="248" y="0"/>
                    </a:lnTo>
                    <a:lnTo>
                      <a:pt x="263" y="6"/>
                    </a:lnTo>
                    <a:lnTo>
                      <a:pt x="218" y="117"/>
                    </a:lnTo>
                    <a:lnTo>
                      <a:pt x="218" y="117"/>
                    </a:lnTo>
                    <a:lnTo>
                      <a:pt x="12" y="323"/>
                    </a:lnTo>
                    <a:close/>
                  </a:path>
                </a:pathLst>
              </a:custGeom>
              <a:gradFill>
                <a:gsLst>
                  <a:gs pos="0">
                    <a:srgbClr val="82FFFF">
                      <a:alpha val="80000"/>
                    </a:srgbClr>
                  </a:gs>
                  <a:gs pos="100000">
                    <a:srgbClr val="3B95DE">
                      <a:alpha val="60000"/>
                    </a:srgbClr>
                  </a:gs>
                </a:gsLst>
                <a:lin ang="5400000" scaled="0"/>
              </a:gradFill>
              <a:ln>
                <a:noFill/>
              </a:ln>
            </p:spPr>
          </p:sp>
          <p:sp>
            <p:nvSpPr>
              <p:cNvPr id="42" name="Google Shape;42;p19"/>
              <p:cNvSpPr/>
              <p:nvPr/>
            </p:nvSpPr>
            <p:spPr>
              <a:xfrm>
                <a:off x="11364912" y="474663"/>
                <a:ext cx="157163" cy="152400"/>
              </a:xfrm>
              <a:custGeom>
                <a:avLst/>
                <a:gdLst/>
                <a:ahLst/>
                <a:cxnLst/>
                <a:rect l="l" t="t" r="r" b="b"/>
                <a:pathLst>
                  <a:path w="33" h="32" extrusionOk="0">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19"/>
              <p:cNvSpPr/>
              <p:nvPr/>
            </p:nvSpPr>
            <p:spPr>
              <a:xfrm>
                <a:off x="11631612" y="1539875"/>
                <a:ext cx="188913" cy="190500"/>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9"/>
              <p:cNvSpPr/>
              <p:nvPr/>
            </p:nvSpPr>
            <p:spPr>
              <a:xfrm>
                <a:off x="11531600" y="5694363"/>
                <a:ext cx="298450" cy="1154113"/>
              </a:xfrm>
              <a:custGeom>
                <a:avLst/>
                <a:gdLst/>
                <a:ahLst/>
                <a:cxnLst/>
                <a:rect l="l" t="t" r="r" b="b"/>
                <a:pathLst>
                  <a:path w="188" h="727" extrusionOk="0">
                    <a:moveTo>
                      <a:pt x="15" y="727"/>
                    </a:moveTo>
                    <a:lnTo>
                      <a:pt x="0" y="727"/>
                    </a:lnTo>
                    <a:lnTo>
                      <a:pt x="0" y="407"/>
                    </a:lnTo>
                    <a:lnTo>
                      <a:pt x="0" y="407"/>
                    </a:lnTo>
                    <a:lnTo>
                      <a:pt x="176" y="0"/>
                    </a:lnTo>
                    <a:lnTo>
                      <a:pt x="188" y="6"/>
                    </a:lnTo>
                    <a:lnTo>
                      <a:pt x="15" y="410"/>
                    </a:lnTo>
                    <a:lnTo>
                      <a:pt x="15" y="727"/>
                    </a:lnTo>
                    <a:close/>
                  </a:path>
                </a:pathLst>
              </a:custGeom>
              <a:gradFill>
                <a:gsLst>
                  <a:gs pos="0">
                    <a:srgbClr val="82FFFF">
                      <a:alpha val="80000"/>
                    </a:srgbClr>
                  </a:gs>
                  <a:gs pos="100000">
                    <a:srgbClr val="3B95DE">
                      <a:alpha val="60000"/>
                    </a:srgbClr>
                  </a:gs>
                </a:gsLst>
                <a:lin ang="5400000" scaled="0"/>
              </a:gradFill>
              <a:ln>
                <a:noFill/>
              </a:ln>
            </p:spPr>
          </p:sp>
          <p:sp>
            <p:nvSpPr>
              <p:cNvPr id="45" name="Google Shape;45;p19"/>
              <p:cNvSpPr/>
              <p:nvPr/>
            </p:nvSpPr>
            <p:spPr>
              <a:xfrm>
                <a:off x="11772900" y="5551488"/>
                <a:ext cx="157163" cy="155575"/>
              </a:xfrm>
              <a:custGeom>
                <a:avLst/>
                <a:gdLst/>
                <a:ahLst/>
                <a:cxnLst/>
                <a:rect l="l" t="t" r="r" b="b"/>
                <a:pathLst>
                  <a:path w="33" h="33" extrusionOk="0">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19"/>
              <p:cNvSpPr/>
              <p:nvPr/>
            </p:nvSpPr>
            <p:spPr>
              <a:xfrm>
                <a:off x="11710987" y="4763"/>
                <a:ext cx="304800" cy="1544638"/>
              </a:xfrm>
              <a:custGeom>
                <a:avLst/>
                <a:gdLst/>
                <a:ahLst/>
                <a:cxnLst/>
                <a:rect l="l" t="t" r="r" b="b"/>
                <a:pathLst>
                  <a:path w="192" h="973" extrusionOk="0">
                    <a:moveTo>
                      <a:pt x="15" y="973"/>
                    </a:moveTo>
                    <a:lnTo>
                      <a:pt x="0" y="973"/>
                    </a:lnTo>
                    <a:lnTo>
                      <a:pt x="0" y="790"/>
                    </a:lnTo>
                    <a:lnTo>
                      <a:pt x="174" y="614"/>
                    </a:lnTo>
                    <a:lnTo>
                      <a:pt x="174" y="0"/>
                    </a:lnTo>
                    <a:lnTo>
                      <a:pt x="192" y="0"/>
                    </a:lnTo>
                    <a:lnTo>
                      <a:pt x="192" y="620"/>
                    </a:lnTo>
                    <a:lnTo>
                      <a:pt x="15" y="796"/>
                    </a:lnTo>
                    <a:lnTo>
                      <a:pt x="15" y="973"/>
                    </a:lnTo>
                    <a:close/>
                  </a:path>
                </a:pathLst>
              </a:custGeom>
              <a:gradFill>
                <a:gsLst>
                  <a:gs pos="0">
                    <a:srgbClr val="82FFFF">
                      <a:alpha val="80000"/>
                    </a:srgbClr>
                  </a:gs>
                  <a:gs pos="100000">
                    <a:srgbClr val="3B95DE">
                      <a:alpha val="60000"/>
                    </a:srgbClr>
                  </a:gs>
                </a:gsLst>
                <a:lin ang="5400000" scaled="0"/>
              </a:gradFill>
              <a:ln>
                <a:noFill/>
              </a:ln>
            </p:spPr>
          </p:sp>
          <p:sp>
            <p:nvSpPr>
              <p:cNvPr id="47" name="Google Shape;47;p19"/>
              <p:cNvSpPr/>
              <p:nvPr/>
            </p:nvSpPr>
            <p:spPr>
              <a:xfrm>
                <a:off x="11636375" y="4867275"/>
                <a:ext cx="188913"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9"/>
              <p:cNvSpPr/>
              <p:nvPr/>
            </p:nvSpPr>
            <p:spPr>
              <a:xfrm>
                <a:off x="11441112" y="5046663"/>
                <a:ext cx="307975" cy="1801813"/>
              </a:xfrm>
              <a:custGeom>
                <a:avLst/>
                <a:gdLst/>
                <a:ahLst/>
                <a:cxnLst/>
                <a:rect l="l" t="t" r="r" b="b"/>
                <a:pathLst>
                  <a:path w="194" h="1135" extrusionOk="0">
                    <a:moveTo>
                      <a:pt x="18" y="1135"/>
                    </a:moveTo>
                    <a:lnTo>
                      <a:pt x="0" y="1135"/>
                    </a:lnTo>
                    <a:lnTo>
                      <a:pt x="0" y="354"/>
                    </a:lnTo>
                    <a:lnTo>
                      <a:pt x="176" y="177"/>
                    </a:lnTo>
                    <a:lnTo>
                      <a:pt x="176" y="0"/>
                    </a:lnTo>
                    <a:lnTo>
                      <a:pt x="194" y="0"/>
                    </a:lnTo>
                    <a:lnTo>
                      <a:pt x="194" y="183"/>
                    </a:lnTo>
                    <a:lnTo>
                      <a:pt x="18" y="360"/>
                    </a:lnTo>
                    <a:lnTo>
                      <a:pt x="18" y="1135"/>
                    </a:lnTo>
                    <a:close/>
                  </a:path>
                </a:pathLst>
              </a:custGeom>
              <a:gradFill>
                <a:gsLst>
                  <a:gs pos="0">
                    <a:srgbClr val="82FFFF">
                      <a:alpha val="80000"/>
                    </a:srgbClr>
                  </a:gs>
                  <a:gs pos="100000">
                    <a:srgbClr val="3B95DE">
                      <a:alpha val="60000"/>
                    </a:srgbClr>
                  </a:gs>
                </a:gsLst>
                <a:lin ang="5400000" scaled="0"/>
              </a:gradFill>
              <a:ln>
                <a:noFill/>
              </a:ln>
            </p:spPr>
          </p:sp>
          <p:sp>
            <p:nvSpPr>
              <p:cNvPr id="49" name="Google Shape;49;p19"/>
              <p:cNvSpPr/>
              <p:nvPr/>
            </p:nvSpPr>
            <p:spPr>
              <a:xfrm>
                <a:off x="11849100" y="6416675"/>
                <a:ext cx="190500" cy="188913"/>
              </a:xfrm>
              <a:custGeom>
                <a:avLst/>
                <a:gdLst/>
                <a:ahLst/>
                <a:cxnLst/>
                <a:rect l="l" t="t" r="r" b="b"/>
                <a:pathLst>
                  <a:path w="40" h="40" extrusionOk="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9"/>
              <p:cNvSpPr/>
              <p:nvPr/>
            </p:nvSpPr>
            <p:spPr>
              <a:xfrm>
                <a:off x="11939587" y="6596063"/>
                <a:ext cx="23813" cy="252413"/>
              </a:xfrm>
              <a:prstGeom prst="rect">
                <a:avLst/>
              </a:prstGeom>
              <a:gradFill>
                <a:gsLst>
                  <a:gs pos="0">
                    <a:srgbClr val="82FFFF">
                      <a:alpha val="80000"/>
                    </a:srgbClr>
                  </a:gs>
                  <a:gs pos="100000">
                    <a:srgbClr val="3B95DE">
                      <a:alpha val="60000"/>
                    </a:srgbClr>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19"/>
          <p:cNvSpPr txBox="1">
            <a:spLocks noGrp="1"/>
          </p:cNvSpPr>
          <p:nvPr>
            <p:ph type="title"/>
          </p:nvPr>
        </p:nvSpPr>
        <p:spPr>
          <a:xfrm>
            <a:off x="1141413" y="618518"/>
            <a:ext cx="9905998" cy="147857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600"/>
              <a:buFont typeface="Twentieth Century"/>
              <a:buNone/>
              <a:defRPr sz="3600" b="0" i="0" u="none" strike="noStrike" cap="none">
                <a:solidFill>
                  <a:schemeClr val="lt1"/>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9"/>
          <p:cNvSpPr txBox="1">
            <a:spLocks noGrp="1"/>
          </p:cNvSpPr>
          <p:nvPr>
            <p:ph type="body" idx="1"/>
          </p:nvPr>
        </p:nvSpPr>
        <p:spPr>
          <a:xfrm>
            <a:off x="1141412" y="2249487"/>
            <a:ext cx="9905999" cy="3541714"/>
          </a:xfrm>
          <a:prstGeom prst="rect">
            <a:avLst/>
          </a:prstGeom>
          <a:noFill/>
          <a:ln>
            <a:noFill/>
          </a:ln>
        </p:spPr>
        <p:txBody>
          <a:bodyPr spcFirstLastPara="1" wrap="square" lIns="91425" tIns="45700" rIns="91425" bIns="45700" anchor="t" anchorCtr="0">
            <a:normAutofit/>
          </a:bodyPr>
          <a:lstStyle>
            <a:lvl1pPr marL="457200" marR="0" lvl="0" indent="-419100" algn="l" rtl="0">
              <a:lnSpc>
                <a:spcPct val="120000"/>
              </a:lnSpc>
              <a:spcBef>
                <a:spcPts val="1000"/>
              </a:spcBef>
              <a:spcAft>
                <a:spcPts val="0"/>
              </a:spcAft>
              <a:buClr>
                <a:schemeClr val="lt1"/>
              </a:buClr>
              <a:buSzPts val="3000"/>
              <a:buFont typeface="Arial"/>
              <a:buChar char="•"/>
              <a:defRPr sz="2400" b="0" i="0" u="none" strike="noStrike" cap="none">
                <a:solidFill>
                  <a:schemeClr val="lt1"/>
                </a:solidFill>
                <a:latin typeface="Twentieth Century"/>
                <a:ea typeface="Twentieth Century"/>
                <a:cs typeface="Twentieth Century"/>
                <a:sym typeface="Twentieth Century"/>
              </a:defRPr>
            </a:lvl1pPr>
            <a:lvl2pPr marL="914400" marR="0" lvl="1" indent="-387350" algn="l" rtl="0">
              <a:lnSpc>
                <a:spcPct val="120000"/>
              </a:lnSpc>
              <a:spcBef>
                <a:spcPts val="500"/>
              </a:spcBef>
              <a:spcAft>
                <a:spcPts val="0"/>
              </a:spcAft>
              <a:buClr>
                <a:schemeClr val="lt1"/>
              </a:buClr>
              <a:buSzPts val="2500"/>
              <a:buFont typeface="Arial"/>
              <a:buChar char="•"/>
              <a:defRPr sz="2000" b="0" i="0" u="none" strike="noStrike" cap="none">
                <a:solidFill>
                  <a:schemeClr val="lt1"/>
                </a:solidFill>
                <a:latin typeface="Twentieth Century"/>
                <a:ea typeface="Twentieth Century"/>
                <a:cs typeface="Twentieth Century"/>
                <a:sym typeface="Twentieth Century"/>
              </a:defRPr>
            </a:lvl2pPr>
            <a:lvl3pPr marL="1371600" marR="0" lvl="2" indent="-371475" algn="l" rtl="0">
              <a:lnSpc>
                <a:spcPct val="120000"/>
              </a:lnSpc>
              <a:spcBef>
                <a:spcPts val="500"/>
              </a:spcBef>
              <a:spcAft>
                <a:spcPts val="0"/>
              </a:spcAft>
              <a:buClr>
                <a:schemeClr val="lt1"/>
              </a:buClr>
              <a:buSzPts val="2250"/>
              <a:buFont typeface="Arial"/>
              <a:buChar char="•"/>
              <a:defRPr sz="1800" b="0" i="0" u="none" strike="noStrike" cap="none">
                <a:solidFill>
                  <a:schemeClr val="lt1"/>
                </a:solidFill>
                <a:latin typeface="Twentieth Century"/>
                <a:ea typeface="Twentieth Century"/>
                <a:cs typeface="Twentieth Century"/>
                <a:sym typeface="Twentieth Century"/>
              </a:defRPr>
            </a:lvl3pPr>
            <a:lvl4pPr marL="1828800" marR="0" lvl="3" indent="-355600"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4pPr>
            <a:lvl5pPr marL="2286000" marR="0" lvl="4" indent="-355600" algn="l" rtl="0">
              <a:lnSpc>
                <a:spcPct val="120000"/>
              </a:lnSpc>
              <a:spcBef>
                <a:spcPts val="500"/>
              </a:spcBef>
              <a:spcAft>
                <a:spcPts val="0"/>
              </a:spcAft>
              <a:buClr>
                <a:schemeClr val="lt1"/>
              </a:buClr>
              <a:buSzPts val="2000"/>
              <a:buFont typeface="Arial"/>
              <a:buChar char="•"/>
              <a:defRPr sz="1600" b="0" i="0" u="none" strike="noStrike" cap="none">
                <a:solidFill>
                  <a:schemeClr val="lt1"/>
                </a:solidFill>
                <a:latin typeface="Twentieth Century"/>
                <a:ea typeface="Twentieth Century"/>
                <a:cs typeface="Twentieth Century"/>
                <a:sym typeface="Twentieth Century"/>
              </a:defRPr>
            </a:lvl5pPr>
            <a:lvl6pPr marL="2743200" marR="0" lvl="5"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6pPr>
            <a:lvl7pPr marL="3200400" marR="0" lvl="6"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7pPr>
            <a:lvl8pPr marL="3657600" marR="0" lvl="7"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8pPr>
            <a:lvl9pPr marL="4114800" marR="0" lvl="8" indent="-339725" algn="l" rtl="0">
              <a:lnSpc>
                <a:spcPct val="120000"/>
              </a:lnSpc>
              <a:spcBef>
                <a:spcPts val="500"/>
              </a:spcBef>
              <a:spcAft>
                <a:spcPts val="0"/>
              </a:spcAft>
              <a:buClr>
                <a:schemeClr val="lt1"/>
              </a:buClr>
              <a:buSzPts val="1750"/>
              <a:buFont typeface="Arial"/>
              <a:buChar char="•"/>
              <a:defRPr sz="14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53" name="Google Shape;53;p19"/>
          <p:cNvSpPr txBox="1">
            <a:spLocks noGrp="1"/>
          </p:cNvSpPr>
          <p:nvPr>
            <p:ph type="dt" idx="10"/>
          </p:nvPr>
        </p:nvSpPr>
        <p:spPr>
          <a:xfrm>
            <a:off x="7456921" y="5883276"/>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lt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54" name="Google Shape;54;p19"/>
          <p:cNvSpPr txBox="1">
            <a:spLocks noGrp="1"/>
          </p:cNvSpPr>
          <p:nvPr>
            <p:ph type="ftr" idx="11"/>
          </p:nvPr>
        </p:nvSpPr>
        <p:spPr>
          <a:xfrm>
            <a:off x="1141411" y="5883275"/>
            <a:ext cx="6239309"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lt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9pPr>
          </a:lstStyle>
          <a:p>
            <a:endParaRPr/>
          </a:p>
        </p:txBody>
      </p:sp>
      <p:sp>
        <p:nvSpPr>
          <p:cNvPr id="55" name="Google Shape;55;p19"/>
          <p:cNvSpPr txBox="1">
            <a:spLocks noGrp="1"/>
          </p:cNvSpPr>
          <p:nvPr>
            <p:ph type="sldNum" idx="12"/>
          </p:nvPr>
        </p:nvSpPr>
        <p:spPr>
          <a:xfrm>
            <a:off x="10276321" y="5883274"/>
            <a:ext cx="77108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1pPr>
            <a:lvl2pPr marL="0" marR="0" lvl="1"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2pPr>
            <a:lvl3pPr marL="0" marR="0" lvl="2"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3pPr>
            <a:lvl4pPr marL="0" marR="0" lvl="3"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4pPr>
            <a:lvl5pPr marL="0" marR="0" lvl="4"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5pPr>
            <a:lvl6pPr marL="0" marR="0" lvl="5"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6pPr>
            <a:lvl7pPr marL="0" marR="0" lvl="6"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7pPr>
            <a:lvl8pPr marL="0" marR="0" lvl="7"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8pPr>
            <a:lvl9pPr marL="0" marR="0" lvl="8" indent="0" algn="r" rtl="0">
              <a:spcBef>
                <a:spcPts val="0"/>
              </a:spcBef>
              <a:buNone/>
              <a:defRPr sz="1050" b="0" i="0" u="none" strike="noStrike" cap="none">
                <a:solidFill>
                  <a:schemeClr val="lt1"/>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344270"/>
      </p:ext>
    </p:extLst>
  </p:cSld>
  <p:clrMap bg1="lt1" tx1="dk1" bg2="dk2" tx2="lt2" accent1="accent1" accent2="accent2" accent3="accent3" accent4="accent4" accent5="accent5" accent6="accent6" hlink="hlink" folHlink="folHlink"/>
  <p:sldLayoutIdLst>
    <p:sldLayoutId id="2147484084" r:id="rId1"/>
    <p:sldLayoutId id="2147484085"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 id="2147484098" r:id="rId14"/>
    <p:sldLayoutId id="2147484099" r:id="rId15"/>
    <p:sldLayoutId id="214748410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0" y="1"/>
            <a:ext cx="12192000" cy="861774"/>
          </a:xfrm>
          <a:prstGeom prst="rect">
            <a:avLst/>
          </a:prstGeom>
        </p:spPr>
        <p:txBody>
          <a:bodyPr wrap="square" lIns="0" tIns="0" rIns="0" bIns="0">
            <a:spAutoFit/>
          </a:bodyPr>
          <a:lstStyle>
            <a:lvl1pPr>
              <a:defRPr sz="5600" b="1"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677333" y="1886364"/>
            <a:ext cx="6172200" cy="438582"/>
          </a:xfrm>
          <a:prstGeom prst="rect">
            <a:avLst/>
          </a:prstGeom>
        </p:spPr>
        <p:txBody>
          <a:bodyPr wrap="square" lIns="0" tIns="0" rIns="0" bIns="0">
            <a:spAutoFit/>
          </a:bodyPr>
          <a:lstStyle>
            <a:lvl1pPr>
              <a:defRPr sz="2850" b="0" i="0">
                <a:solidFill>
                  <a:srgbClr val="D9D9D9"/>
                </a:solidFill>
                <a:latin typeface="Lucida Sans Unicode"/>
                <a:cs typeface="Lucida Sans Unicode"/>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6/14/2023</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02451143"/>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275843" y="5957315"/>
            <a:ext cx="11590020" cy="763524"/>
          </a:xfrm>
          <a:prstGeom prst="rect">
            <a:avLst/>
          </a:prstGeom>
        </p:spPr>
      </p:pic>
      <p:pic>
        <p:nvPicPr>
          <p:cNvPr id="17" name="bg object 17"/>
          <p:cNvPicPr/>
          <p:nvPr/>
        </p:nvPicPr>
        <p:blipFill>
          <a:blip r:embed="rId8" cstate="print"/>
          <a:stretch>
            <a:fillRect/>
          </a:stretch>
        </p:blipFill>
        <p:spPr>
          <a:xfrm>
            <a:off x="275843" y="378387"/>
            <a:ext cx="11640311" cy="1168037"/>
          </a:xfrm>
          <a:prstGeom prst="rect">
            <a:avLst/>
          </a:prstGeom>
        </p:spPr>
      </p:pic>
      <p:sp>
        <p:nvSpPr>
          <p:cNvPr id="2" name="Holder 2"/>
          <p:cNvSpPr>
            <a:spLocks noGrp="1"/>
          </p:cNvSpPr>
          <p:nvPr>
            <p:ph type="title"/>
          </p:nvPr>
        </p:nvSpPr>
        <p:spPr>
          <a:xfrm>
            <a:off x="1024534" y="2158999"/>
            <a:ext cx="10142931" cy="835660"/>
          </a:xfrm>
          <a:prstGeom prst="rect">
            <a:avLst/>
          </a:prstGeom>
        </p:spPr>
        <p:txBody>
          <a:bodyPr wrap="square" lIns="0" tIns="0" rIns="0" bIns="0">
            <a:spAutoFit/>
          </a:bodyPr>
          <a:lstStyle>
            <a:lvl1pPr>
              <a:defRPr sz="2800" b="1" i="0">
                <a:solidFill>
                  <a:srgbClr val="4471C4"/>
                </a:solidFill>
                <a:latin typeface="Calibri"/>
                <a:cs typeface="Calibri"/>
              </a:defRPr>
            </a:lvl1pPr>
          </a:lstStyle>
          <a:p>
            <a:endParaRPr/>
          </a:p>
        </p:txBody>
      </p:sp>
      <p:sp>
        <p:nvSpPr>
          <p:cNvPr id="3" name="Holder 3"/>
          <p:cNvSpPr>
            <a:spLocks noGrp="1"/>
          </p:cNvSpPr>
          <p:nvPr>
            <p:ph type="body" idx="1"/>
          </p:nvPr>
        </p:nvSpPr>
        <p:spPr>
          <a:xfrm>
            <a:off x="1083056" y="1651507"/>
            <a:ext cx="10025887" cy="4370705"/>
          </a:xfrm>
          <a:prstGeom prst="rect">
            <a:avLst/>
          </a:prstGeom>
        </p:spPr>
        <p:txBody>
          <a:bodyPr wrap="square" lIns="0" tIns="0" rIns="0" bIns="0">
            <a:spAutoFit/>
          </a:bodyPr>
          <a:lstStyle>
            <a:lvl1pPr>
              <a:defRPr sz="2600" b="1"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6/14/2023</a:t>
            </a:fld>
            <a:endParaRPr lang="en-US"/>
          </a:p>
        </p:txBody>
      </p:sp>
      <p:sp>
        <p:nvSpPr>
          <p:cNvPr id="6" name="Holder 6"/>
          <p:cNvSpPr>
            <a:spLocks noGrp="1"/>
          </p:cNvSpPr>
          <p:nvPr>
            <p:ph type="sldNum" sz="quarter" idx="7"/>
          </p:nvPr>
        </p:nvSpPr>
        <p:spPr>
          <a:xfrm>
            <a:off x="11146281" y="6464985"/>
            <a:ext cx="153670" cy="178434"/>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4908541"/>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A74BB4-11FE-2039-8E00-4FDD6A03A3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CB79A5-77B4-EFB2-8A27-68D229065B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70A1AC-BE18-D804-B9DE-780D4F61C9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4AE498-B67B-4612-928C-F53971FD51CC}" type="datetimeFigureOut">
              <a:rPr lang="en-US" smtClean="0"/>
              <a:t>6/14/2023</a:t>
            </a:fld>
            <a:endParaRPr lang="en-US"/>
          </a:p>
        </p:txBody>
      </p:sp>
      <p:sp>
        <p:nvSpPr>
          <p:cNvPr id="5" name="Footer Placeholder 4">
            <a:extLst>
              <a:ext uri="{FF2B5EF4-FFF2-40B4-BE49-F238E27FC236}">
                <a16:creationId xmlns:a16="http://schemas.microsoft.com/office/drawing/2014/main" id="{2EFAD3A2-00DE-AD41-1D19-5FC847E29C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8AABCF-1785-AEE5-2926-34BE920B43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6C7D8D-4D8E-4D2C-82D2-EF51D75D552F}" type="slidenum">
              <a:rPr lang="en-US" smtClean="0"/>
              <a:t>‹#›</a:t>
            </a:fld>
            <a:endParaRPr lang="en-US"/>
          </a:p>
        </p:txBody>
      </p:sp>
    </p:spTree>
    <p:extLst>
      <p:ext uri="{BB962C8B-B14F-4D97-AF65-F5344CB8AC3E}">
        <p14:creationId xmlns:p14="http://schemas.microsoft.com/office/powerpoint/2010/main" val="3761103869"/>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66F1F5-83E0-73E3-8619-D0A8D4DC15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98191E-873F-F235-A964-267525578D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B207FF-B415-F0AB-A9FD-DBD20C16F9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7482CA-583C-4E4F-A424-CB5A44825ECC}" type="datetimeFigureOut">
              <a:rPr lang="en-GB" smtClean="0"/>
              <a:t>14/06/2023</a:t>
            </a:fld>
            <a:endParaRPr lang="en-GB"/>
          </a:p>
        </p:txBody>
      </p:sp>
      <p:sp>
        <p:nvSpPr>
          <p:cNvPr id="5" name="Footer Placeholder 4">
            <a:extLst>
              <a:ext uri="{FF2B5EF4-FFF2-40B4-BE49-F238E27FC236}">
                <a16:creationId xmlns:a16="http://schemas.microsoft.com/office/drawing/2014/main" id="{A79D2CF9-8296-2174-90C4-D7AC6E0D5C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1B55510-C9A9-5546-1653-933235ECFA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E64615-DDED-418D-A735-0EF06451D80E}" type="slidenum">
              <a:rPr lang="en-GB" smtClean="0"/>
              <a:t>‹#›</a:t>
            </a:fld>
            <a:endParaRPr lang="en-GB"/>
          </a:p>
        </p:txBody>
      </p:sp>
    </p:spTree>
    <p:extLst>
      <p:ext uri="{BB962C8B-B14F-4D97-AF65-F5344CB8AC3E}">
        <p14:creationId xmlns:p14="http://schemas.microsoft.com/office/powerpoint/2010/main" val="382580010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042BDA5-A2E1-97DF-A4AE-206EE8481B34}"/>
              </a:ext>
            </a:extLst>
          </p:cNvPr>
          <p:cNvSpPr>
            <a:spLocks noGrp="1"/>
          </p:cNvSpPr>
          <p:nvPr>
            <p:ph type="title"/>
          </p:nvPr>
        </p:nvSpPr>
        <p:spPr bwMode="auto">
          <a:xfrm>
            <a:off x="514350" y="295275"/>
            <a:ext cx="1087278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13D8103-BFD2-39E1-8D09-2BE0EDD8C16B}"/>
              </a:ext>
            </a:extLst>
          </p:cNvPr>
          <p:cNvSpPr>
            <a:spLocks noGrp="1"/>
          </p:cNvSpPr>
          <p:nvPr>
            <p:ph type="body" idx="1"/>
          </p:nvPr>
        </p:nvSpPr>
        <p:spPr bwMode="auto">
          <a:xfrm>
            <a:off x="501650" y="13430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2" name="Slide Number Placeholder 9">
            <a:extLst>
              <a:ext uri="{FF2B5EF4-FFF2-40B4-BE49-F238E27FC236}">
                <a16:creationId xmlns:a16="http://schemas.microsoft.com/office/drawing/2014/main" id="{B7761047-B30A-AA3B-6F59-855951052A8D}"/>
              </a:ext>
            </a:extLst>
          </p:cNvPr>
          <p:cNvSpPr>
            <a:spLocks noGrp="1"/>
          </p:cNvSpPr>
          <p:nvPr>
            <p:ph type="sldNum" sz="quarter" idx="4"/>
          </p:nvPr>
        </p:nvSpPr>
        <p:spPr>
          <a:xfrm>
            <a:off x="387350" y="6245225"/>
            <a:ext cx="433388" cy="3460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00">
                <a:solidFill>
                  <a:srgbClr val="595959"/>
                </a:solidFill>
                <a:latin typeface="Fira Sans Condensed" panose="020B0503050000020004" pitchFamily="34" charset="0"/>
              </a:defRPr>
            </a:lvl1pPr>
          </a:lstStyle>
          <a:p>
            <a:pPr>
              <a:defRPr/>
            </a:pPr>
            <a:fld id="{AF190D74-7967-4445-B556-6E5A8A7F2E0F}" type="slidenum">
              <a:rPr lang="en-US" altLang="en-US"/>
              <a:pPr>
                <a:defRPr/>
              </a:pPr>
              <a:t>‹#›</a:t>
            </a:fld>
            <a:endParaRPr lang="en-US" altLang="en-US"/>
          </a:p>
        </p:txBody>
      </p:sp>
      <p:sp>
        <p:nvSpPr>
          <p:cNvPr id="7" name="Rectangle 6">
            <a:extLst>
              <a:ext uri="{FF2B5EF4-FFF2-40B4-BE49-F238E27FC236}">
                <a16:creationId xmlns:a16="http://schemas.microsoft.com/office/drawing/2014/main" id="{B2B9041B-6BA9-D0EE-CE95-893615F5D1AF}"/>
              </a:ext>
            </a:extLst>
          </p:cNvPr>
          <p:cNvSpPr/>
          <p:nvPr userDrawn="1"/>
        </p:nvSpPr>
        <p:spPr>
          <a:xfrm>
            <a:off x="0" y="0"/>
            <a:ext cx="315913" cy="6858000"/>
          </a:xfrm>
          <a:prstGeom prst="rect">
            <a:avLst/>
          </a:prstGeom>
          <a:solidFill>
            <a:srgbClr val="E36F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Rectangle 7">
            <a:extLst>
              <a:ext uri="{FF2B5EF4-FFF2-40B4-BE49-F238E27FC236}">
                <a16:creationId xmlns:a16="http://schemas.microsoft.com/office/drawing/2014/main" id="{30AA4F46-ECAD-B483-0995-E4D51D9EE507}"/>
              </a:ext>
            </a:extLst>
          </p:cNvPr>
          <p:cNvSpPr/>
          <p:nvPr userDrawn="1"/>
        </p:nvSpPr>
        <p:spPr>
          <a:xfrm rot="5400000">
            <a:off x="-341312" y="341312"/>
            <a:ext cx="998538" cy="315913"/>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31" name="Picture 8">
            <a:extLst>
              <a:ext uri="{FF2B5EF4-FFF2-40B4-BE49-F238E27FC236}">
                <a16:creationId xmlns:a16="http://schemas.microsoft.com/office/drawing/2014/main" id="{3EF48433-9B3E-E377-BC28-D92750115591}"/>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0802938" y="6254750"/>
            <a:ext cx="11668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8372710"/>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 id="2147484168" r:id="rId13"/>
    <p:sldLayoutId id="2147484169" r:id="rId14"/>
    <p:sldLayoutId id="2147484170" r:id="rId15"/>
    <p:sldLayoutId id="2147484171" r:id="rId16"/>
    <p:sldLayoutId id="2147484172" r:id="rId17"/>
  </p:sldLayoutIdLst>
  <p:hf hdr="0" ftr="0" dt="0"/>
  <p:txStyles>
    <p:titleStyle>
      <a:lvl1pPr algn="l" rtl="0" eaLnBrk="0" fontAlgn="base" hangingPunct="0">
        <a:lnSpc>
          <a:spcPct val="90000"/>
        </a:lnSpc>
        <a:spcBef>
          <a:spcPct val="0"/>
        </a:spcBef>
        <a:spcAft>
          <a:spcPct val="0"/>
        </a:spcAft>
        <a:defRPr sz="3200" b="1" kern="1200">
          <a:solidFill>
            <a:srgbClr val="000000"/>
          </a:solidFill>
          <a:latin typeface="Fira Sans Condensed" charset="0"/>
          <a:ea typeface="Fira Sans Condensed" charset="0"/>
          <a:cs typeface="Fira Sans Condensed" charset="0"/>
        </a:defRPr>
      </a:lvl1pPr>
      <a:lvl2pPr algn="l" rtl="0" eaLnBrk="0" fontAlgn="base" hangingPunct="0">
        <a:lnSpc>
          <a:spcPct val="90000"/>
        </a:lnSpc>
        <a:spcBef>
          <a:spcPct val="0"/>
        </a:spcBef>
        <a:spcAft>
          <a:spcPct val="0"/>
        </a:spcAft>
        <a:defRPr sz="3200" b="1">
          <a:solidFill>
            <a:srgbClr val="000000"/>
          </a:solidFill>
          <a:latin typeface="Fira Sans Condensed" charset="0"/>
          <a:ea typeface="Fira Sans Condensed" charset="0"/>
          <a:cs typeface="Fira Sans Condensed" charset="0"/>
        </a:defRPr>
      </a:lvl2pPr>
      <a:lvl3pPr algn="l" rtl="0" eaLnBrk="0" fontAlgn="base" hangingPunct="0">
        <a:lnSpc>
          <a:spcPct val="90000"/>
        </a:lnSpc>
        <a:spcBef>
          <a:spcPct val="0"/>
        </a:spcBef>
        <a:spcAft>
          <a:spcPct val="0"/>
        </a:spcAft>
        <a:defRPr sz="3200" b="1">
          <a:solidFill>
            <a:srgbClr val="000000"/>
          </a:solidFill>
          <a:latin typeface="Fira Sans Condensed" charset="0"/>
          <a:ea typeface="Fira Sans Condensed" charset="0"/>
          <a:cs typeface="Fira Sans Condensed" charset="0"/>
        </a:defRPr>
      </a:lvl3pPr>
      <a:lvl4pPr algn="l" rtl="0" eaLnBrk="0" fontAlgn="base" hangingPunct="0">
        <a:lnSpc>
          <a:spcPct val="90000"/>
        </a:lnSpc>
        <a:spcBef>
          <a:spcPct val="0"/>
        </a:spcBef>
        <a:spcAft>
          <a:spcPct val="0"/>
        </a:spcAft>
        <a:defRPr sz="3200" b="1">
          <a:solidFill>
            <a:srgbClr val="000000"/>
          </a:solidFill>
          <a:latin typeface="Fira Sans Condensed" charset="0"/>
          <a:ea typeface="Fira Sans Condensed" charset="0"/>
          <a:cs typeface="Fira Sans Condensed" charset="0"/>
        </a:defRPr>
      </a:lvl4pPr>
      <a:lvl5pPr algn="l" rtl="0" eaLnBrk="0" fontAlgn="base" hangingPunct="0">
        <a:lnSpc>
          <a:spcPct val="90000"/>
        </a:lnSpc>
        <a:spcBef>
          <a:spcPct val="0"/>
        </a:spcBef>
        <a:spcAft>
          <a:spcPct val="0"/>
        </a:spcAft>
        <a:defRPr sz="3200" b="1">
          <a:solidFill>
            <a:srgbClr val="000000"/>
          </a:solidFill>
          <a:latin typeface="Fira Sans Condensed" charset="0"/>
          <a:ea typeface="Fira Sans Condensed" charset="0"/>
          <a:cs typeface="Fira Sans Condensed" charset="0"/>
        </a:defRPr>
      </a:lvl5pPr>
      <a:lvl6pPr marL="457200" algn="l" rtl="0" fontAlgn="base">
        <a:lnSpc>
          <a:spcPct val="90000"/>
        </a:lnSpc>
        <a:spcBef>
          <a:spcPct val="0"/>
        </a:spcBef>
        <a:spcAft>
          <a:spcPct val="0"/>
        </a:spcAft>
        <a:defRPr sz="3200" b="1">
          <a:solidFill>
            <a:srgbClr val="000000"/>
          </a:solidFill>
          <a:latin typeface="Fira Sans Condensed" charset="0"/>
          <a:ea typeface="Fira Sans Condensed" charset="0"/>
          <a:cs typeface="Fira Sans Condensed" charset="0"/>
        </a:defRPr>
      </a:lvl6pPr>
      <a:lvl7pPr marL="914400" algn="l" rtl="0" fontAlgn="base">
        <a:lnSpc>
          <a:spcPct val="90000"/>
        </a:lnSpc>
        <a:spcBef>
          <a:spcPct val="0"/>
        </a:spcBef>
        <a:spcAft>
          <a:spcPct val="0"/>
        </a:spcAft>
        <a:defRPr sz="3200" b="1">
          <a:solidFill>
            <a:srgbClr val="000000"/>
          </a:solidFill>
          <a:latin typeface="Fira Sans Condensed" charset="0"/>
          <a:ea typeface="Fira Sans Condensed" charset="0"/>
          <a:cs typeface="Fira Sans Condensed" charset="0"/>
        </a:defRPr>
      </a:lvl7pPr>
      <a:lvl8pPr marL="1371600" algn="l" rtl="0" fontAlgn="base">
        <a:lnSpc>
          <a:spcPct val="90000"/>
        </a:lnSpc>
        <a:spcBef>
          <a:spcPct val="0"/>
        </a:spcBef>
        <a:spcAft>
          <a:spcPct val="0"/>
        </a:spcAft>
        <a:defRPr sz="3200" b="1">
          <a:solidFill>
            <a:srgbClr val="000000"/>
          </a:solidFill>
          <a:latin typeface="Fira Sans Condensed" charset="0"/>
          <a:ea typeface="Fira Sans Condensed" charset="0"/>
          <a:cs typeface="Fira Sans Condensed" charset="0"/>
        </a:defRPr>
      </a:lvl8pPr>
      <a:lvl9pPr marL="1828800" algn="l" rtl="0" fontAlgn="base">
        <a:lnSpc>
          <a:spcPct val="90000"/>
        </a:lnSpc>
        <a:spcBef>
          <a:spcPct val="0"/>
        </a:spcBef>
        <a:spcAft>
          <a:spcPct val="0"/>
        </a:spcAft>
        <a:defRPr sz="3200" b="1">
          <a:solidFill>
            <a:srgbClr val="000000"/>
          </a:solidFill>
          <a:latin typeface="Fira Sans Condensed" charset="0"/>
          <a:ea typeface="Fira Sans Condensed" charset="0"/>
          <a:cs typeface="Fira Sans Condensed" charset="0"/>
        </a:defRPr>
      </a:lvl9pPr>
    </p:titleStyle>
    <p:bodyStyle>
      <a:lvl1pPr marL="228600" indent="-228600" algn="l" rtl="0" eaLnBrk="0" fontAlgn="base" hangingPunct="0">
        <a:spcBef>
          <a:spcPts val="1000"/>
        </a:spcBef>
        <a:spcAft>
          <a:spcPct val="0"/>
        </a:spcAft>
        <a:buFont typeface="Arial" panose="020B0604020202020204" pitchFamily="34" charset="0"/>
        <a:buChar char="•"/>
        <a:defRPr sz="2400" kern="1200">
          <a:solidFill>
            <a:srgbClr val="000000"/>
          </a:solidFill>
          <a:latin typeface="Fira Sans Condensed" charset="0"/>
          <a:ea typeface="Fira Sans Condensed" charset="0"/>
          <a:cs typeface="Fira Sans Condensed" charset="0"/>
        </a:defRPr>
      </a:lvl1pPr>
      <a:lvl2pPr marL="685800" indent="-228600" algn="l" rtl="0" eaLnBrk="0" fontAlgn="base" hangingPunct="0">
        <a:spcBef>
          <a:spcPts val="500"/>
        </a:spcBef>
        <a:spcAft>
          <a:spcPct val="0"/>
        </a:spcAft>
        <a:buFont typeface="Arial" panose="020B0604020202020204" pitchFamily="34" charset="0"/>
        <a:buChar char="•"/>
        <a:defRPr kern="1200">
          <a:solidFill>
            <a:srgbClr val="000000"/>
          </a:solidFill>
          <a:latin typeface="Fira Sans Condensed" charset="0"/>
          <a:ea typeface="Fira Sans Condensed" charset="0"/>
          <a:cs typeface="Fira Sans Condensed" charset="0"/>
        </a:defRPr>
      </a:lvl2pPr>
      <a:lvl3pPr marL="1143000" indent="-228600" algn="l" rtl="0" eaLnBrk="0" fontAlgn="base" hangingPunct="0">
        <a:spcBef>
          <a:spcPts val="500"/>
        </a:spcBef>
        <a:spcAft>
          <a:spcPct val="0"/>
        </a:spcAft>
        <a:buFont typeface="Arial" panose="020B0604020202020204" pitchFamily="34" charset="0"/>
        <a:buChar char="•"/>
        <a:defRPr kern="1200">
          <a:solidFill>
            <a:srgbClr val="000000"/>
          </a:solidFill>
          <a:latin typeface="Fira Sans Condensed" charset="0"/>
          <a:ea typeface="Fira Sans Condensed" charset="0"/>
          <a:cs typeface="Fira Sans Condensed"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9D4E84-65F4-4B59-B7C4-43F5E6500A7A}" type="datetimeFigureOut">
              <a:rPr lang="en-US" smtClean="0"/>
              <a:t>6/14/2023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25DC99-5944-4830-ADFA-36B42FE572B7}" type="slidenum">
              <a:rPr lang="en-US" smtClean="0"/>
              <a:t>‹#›</a:t>
            </a:fld>
            <a:endParaRPr lang="en-US"/>
          </a:p>
        </p:txBody>
      </p:sp>
    </p:spTree>
    <p:extLst>
      <p:ext uri="{BB962C8B-B14F-4D97-AF65-F5344CB8AC3E}">
        <p14:creationId xmlns:p14="http://schemas.microsoft.com/office/powerpoint/2010/main" val="1467067246"/>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C1933F-5212-43CF-B746-AA2687943890}" type="datetimeFigureOut">
              <a:rPr lang="en-US" smtClean="0"/>
              <a:t>6/14/2023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61E5A8-D72C-487E-ACC3-94F16B7FDFDC}" type="slidenum">
              <a:rPr lang="en-US" smtClean="0"/>
              <a:t>‹#›</a:t>
            </a:fld>
            <a:endParaRPr lang="en-US"/>
          </a:p>
        </p:txBody>
      </p:sp>
    </p:spTree>
    <p:extLst>
      <p:ext uri="{BB962C8B-B14F-4D97-AF65-F5344CB8AC3E}">
        <p14:creationId xmlns:p14="http://schemas.microsoft.com/office/powerpoint/2010/main" val="321727755"/>
      </p:ext>
    </p:extLst>
  </p:cSld>
  <p:clrMap bg1="dk1" tx1="lt1" bg2="dk2" tx2="lt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DDDA09-F4D9-0847-9794-92163C8AE2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26813F-0ABA-C645-A1ED-ED2767FA8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13596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717" r:id="rId9"/>
  </p:sldLayoutIdLst>
  <p:txStyles>
    <p:titleStyle>
      <a:lvl1pPr algn="l" defTabSz="914400" rtl="0" eaLnBrk="1" latinLnBrk="0" hangingPunct="1">
        <a:lnSpc>
          <a:spcPct val="90000"/>
        </a:lnSpc>
        <a:spcBef>
          <a:spcPct val="0"/>
        </a:spcBef>
        <a:buNone/>
        <a:defRPr sz="5400" b="1" i="0" kern="1200">
          <a:solidFill>
            <a:schemeClr val="bg1"/>
          </a:solidFill>
          <a:latin typeface="Tw Cen MT Condensed" panose="020B0606020104020203"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DDDA09-F4D9-0847-9794-92163C8AE2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26813F-0ABA-C645-A1ED-ED2767FA8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699181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Lst>
  <p:txStyles>
    <p:titleStyle>
      <a:lvl1pPr algn="l" defTabSz="914400" rtl="0" eaLnBrk="1" latinLnBrk="0" hangingPunct="1">
        <a:lnSpc>
          <a:spcPct val="90000"/>
        </a:lnSpc>
        <a:spcBef>
          <a:spcPct val="0"/>
        </a:spcBef>
        <a:buNone/>
        <a:defRPr sz="5400" b="1" i="0" kern="1200">
          <a:solidFill>
            <a:schemeClr val="bg1"/>
          </a:solidFill>
          <a:latin typeface="Tw Cen MT Condensed" panose="020B0606020104020203"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DDDA09-F4D9-0847-9794-92163C8AE2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26813F-0ABA-C645-A1ED-ED2767FA8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577328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Lst>
  <p:txStyles>
    <p:titleStyle>
      <a:lvl1pPr algn="l" defTabSz="914400" rtl="0" eaLnBrk="1" latinLnBrk="0" hangingPunct="1">
        <a:lnSpc>
          <a:spcPct val="90000"/>
        </a:lnSpc>
        <a:spcBef>
          <a:spcPct val="0"/>
        </a:spcBef>
        <a:buNone/>
        <a:defRPr sz="5400" b="1" i="0" kern="1200">
          <a:solidFill>
            <a:schemeClr val="bg1"/>
          </a:solidFill>
          <a:latin typeface="Tw Cen MT Condensed" panose="020B0606020104020203"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DDDA09-F4D9-0847-9794-92163C8AE2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26813F-0ABA-C645-A1ED-ED2767FA8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13794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Lst>
  <p:txStyles>
    <p:titleStyle>
      <a:lvl1pPr algn="l" defTabSz="914400" rtl="0" eaLnBrk="1" latinLnBrk="0" hangingPunct="1">
        <a:lnSpc>
          <a:spcPct val="90000"/>
        </a:lnSpc>
        <a:spcBef>
          <a:spcPct val="0"/>
        </a:spcBef>
        <a:buNone/>
        <a:defRPr sz="5400" b="1" i="0" kern="1200">
          <a:solidFill>
            <a:schemeClr val="bg1"/>
          </a:solidFill>
          <a:latin typeface="Tw Cen MT Condensed" panose="020B0606020104020203"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DDDA09-F4D9-0847-9794-92163C8AE2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26813F-0ABA-C645-A1ED-ED2767FA8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818872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Lst>
  <p:txStyles>
    <p:titleStyle>
      <a:lvl1pPr algn="l" defTabSz="914400" rtl="0" eaLnBrk="1" latinLnBrk="0" hangingPunct="1">
        <a:lnSpc>
          <a:spcPct val="90000"/>
        </a:lnSpc>
        <a:spcBef>
          <a:spcPct val="0"/>
        </a:spcBef>
        <a:buNone/>
        <a:defRPr sz="5400" b="1" i="0" kern="1200">
          <a:solidFill>
            <a:schemeClr val="bg1"/>
          </a:solidFill>
          <a:latin typeface="Tw Cen MT Condensed" panose="020B0606020104020203"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DDDA09-F4D9-0847-9794-92163C8AE2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26813F-0ABA-C645-A1ED-ED2767FA8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7088862"/>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Lst>
  <p:txStyles>
    <p:titleStyle>
      <a:lvl1pPr algn="l" defTabSz="914400" rtl="0" eaLnBrk="1" latinLnBrk="0" hangingPunct="1">
        <a:lnSpc>
          <a:spcPct val="90000"/>
        </a:lnSpc>
        <a:spcBef>
          <a:spcPct val="0"/>
        </a:spcBef>
        <a:buNone/>
        <a:defRPr sz="5400" b="1" i="0" kern="1200">
          <a:solidFill>
            <a:schemeClr val="bg1"/>
          </a:solidFill>
          <a:latin typeface="Tw Cen MT Condensed" panose="020B0606020104020203"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1936F1B-73E5-4FA0-9CB0-C1D318D35FC7}" type="datetimeFigureOut">
              <a:rPr lang="en-GB" smtClean="0"/>
              <a:t>14/06/2023</a:t>
            </a:fld>
            <a:endParaRPr lang="en-GB"/>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8595A7F8-2DEA-4989-8A45-8E3C1317FCA6}" type="slidenum">
              <a:rPr lang="en-GB" smtClean="0"/>
              <a:t>‹#›</a:t>
            </a:fld>
            <a:endParaRPr lang="en-GB"/>
          </a:p>
        </p:txBody>
      </p:sp>
    </p:spTree>
    <p:extLst>
      <p:ext uri="{BB962C8B-B14F-4D97-AF65-F5344CB8AC3E}">
        <p14:creationId xmlns:p14="http://schemas.microsoft.com/office/powerpoint/2010/main" val="4267335417"/>
      </p:ext>
    </p:extLst>
  </p:cSld>
  <p:clrMap bg1="dk1" tx1="lt1" bg2="dk2" tx2="lt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 id="2147484070"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Calibri" panose="020F0502020204030204" pitchFamily="34" charset="0"/>
                <a:cs typeface="Calibri" panose="020F0502020204030204" pitchFamily="34" charset="0"/>
              </a:defRPr>
            </a:lvl1pPr>
          </a:lstStyle>
          <a:p>
            <a:fld id="{C59AA2F9-F3DA-4B3D-8745-6E78F508F019}" type="datetimeFigureOut">
              <a:rPr lang="zh-CN" altLang="en-US" smtClean="0"/>
              <a:t>2023/6/14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Calibri" panose="020F0502020204030204" pitchFamily="34" charset="0"/>
                <a:cs typeface="Calibri" panose="020F0502020204030204" pitchFamily="34"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Calibri" panose="020F0502020204030204" pitchFamily="34" charset="0"/>
                <a:cs typeface="Calibri" panose="020F0502020204030204" pitchFamily="34" charset="0"/>
              </a:defRPr>
            </a:lvl1pPr>
          </a:lstStyle>
          <a:p>
            <a:fld id="{24DE7837-08E4-4939-A834-4BA22CE8814F}" type="slidenum">
              <a:rPr lang="zh-CN" altLang="en-US" smtClean="0"/>
              <a:t>‹#›</a:t>
            </a:fld>
            <a:endParaRPr lang="zh-CN" altLang="en-US"/>
          </a:p>
        </p:txBody>
      </p:sp>
    </p:spTree>
    <p:extLst>
      <p:ext uri="{BB962C8B-B14F-4D97-AF65-F5344CB8AC3E}">
        <p14:creationId xmlns:p14="http://schemas.microsoft.com/office/powerpoint/2010/main" val="2486610105"/>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sv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image" Target="../media/image18.sv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jpeg"/><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10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0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0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4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09.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140.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12.xml.rels><?xml version="1.0" encoding="UTF-8" standalone="yes"?>
<Relationships xmlns="http://schemas.openxmlformats.org/package/2006/relationships"><Relationship Id="rId8" Type="http://schemas.openxmlformats.org/officeDocument/2006/relationships/image" Target="../media/image20.sv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image" Target="../media/image18.sv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jpeg"/><Relationship Id="rId9" Type="http://schemas.openxmlformats.org/officeDocument/2006/relationships/image" Target="../media/image21.png"/></Relationships>
</file>

<file path=ppt/slides/_rels/slide1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comments" Target="../comments/commen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44.xml"/></Relationships>
</file>

<file path=ppt/slides/_rels/slide115.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147.xml"/></Relationships>
</file>

<file path=ppt/slides/_rels/slide1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7.xml"/></Relationships>
</file>

<file path=ppt/slides/_rels/slide11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4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4.xml"/><Relationship Id="rId1" Type="http://schemas.openxmlformats.org/officeDocument/2006/relationships/slideLayout" Target="../slideLayouts/slideLayout14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2.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30.png"/><Relationship Id="rId2" Type="http://schemas.openxmlformats.org/officeDocument/2006/relationships/image" Target="../media/image51.png"/><Relationship Id="rId1" Type="http://schemas.openxmlformats.org/officeDocument/2006/relationships/slideLayout" Target="../slideLayouts/slideLayout156.xml"/><Relationship Id="rId6" Type="http://schemas.openxmlformats.org/officeDocument/2006/relationships/image" Target="../media/image270.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290.png"/><Relationship Id="rId4" Type="http://schemas.openxmlformats.org/officeDocument/2006/relationships/image" Target="../media/image260.png"/><Relationship Id="rId9" Type="http://schemas.openxmlformats.org/officeDocument/2006/relationships/customXml" Target="../ink/ink4.xml"/></Relationships>
</file>

<file path=ppt/slides/_rels/slide1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124.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196.xml"/></Relationships>
</file>

<file path=ppt/slides/_rels/slide125.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Layout" Target="../slideLayouts/slideLayout196.xml"/></Relationships>
</file>

<file path=ppt/slides/_rels/slide12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0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1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2.jpeg"/><Relationship Id="rId1" Type="http://schemas.openxmlformats.org/officeDocument/2006/relationships/slideLayout" Target="../slideLayouts/slideLayout196.xml"/></Relationships>
</file>

<file path=ppt/slides/_rels/slide13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3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4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5.xml"/></Relationships>
</file>

<file path=ppt/slides/_rels/slide13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6.xml"/><Relationship Id="rId1" Type="http://schemas.openxmlformats.org/officeDocument/2006/relationships/slideLayout" Target="../slideLayouts/slideLayout14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5.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4.xml"/></Relationships>
</file>

<file path=ppt/slides/_rels/slide14.xml.rels><?xml version="1.0" encoding="UTF-8" standalone="yes"?>
<Relationships xmlns="http://schemas.openxmlformats.org/package/2006/relationships"><Relationship Id="rId8" Type="http://schemas.openxmlformats.org/officeDocument/2006/relationships/image" Target="../media/image20.sv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image" Target="../media/image18.sv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jpeg"/><Relationship Id="rId9" Type="http://schemas.openxmlformats.org/officeDocument/2006/relationships/image" Target="../media/image21.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4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14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8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48.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19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5.xml.rels><?xml version="1.0" encoding="UTF-8" standalone="yes"?>
<Relationships xmlns="http://schemas.openxmlformats.org/package/2006/relationships"><Relationship Id="rId8" Type="http://schemas.openxmlformats.org/officeDocument/2006/relationships/image" Target="../media/image20.sv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image" Target="../media/image18.sv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jpeg"/><Relationship Id="rId9" Type="http://schemas.openxmlformats.org/officeDocument/2006/relationships/image" Target="../media/image21.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5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87.xml"/></Relationships>
</file>

<file path=ppt/slides/_rels/slide15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87.xml"/></Relationships>
</file>

<file path=ppt/slides/_rels/slide15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0.xml"/></Relationships>
</file>

<file path=ppt/slides/_rels/slide15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87.xml"/></Relationships>
</file>

<file path=ppt/slides/_rels/slide15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7.xml"/></Relationships>
</file>

<file path=ppt/slides/_rels/slide15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87.xml"/></Relationships>
</file>

<file path=ppt/slides/_rels/slide157.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18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6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comments" Target="../comments/comment3.xml"/></Relationships>
</file>

<file path=ppt/slides/_rels/slide16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16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3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3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3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16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7.xml.rels><?xml version="1.0" encoding="UTF-8" standalone="yes"?>
<Relationships xmlns="http://schemas.openxmlformats.org/package/2006/relationships"><Relationship Id="rId8" Type="http://schemas.openxmlformats.org/officeDocument/2006/relationships/image" Target="../media/image172.svg"/><Relationship Id="rId3" Type="http://schemas.openxmlformats.org/officeDocument/2006/relationships/image" Target="../media/image167.png"/><Relationship Id="rId7" Type="http://schemas.openxmlformats.org/officeDocument/2006/relationships/image" Target="../media/image171.png"/><Relationship Id="rId12" Type="http://schemas.openxmlformats.org/officeDocument/2006/relationships/image" Target="../media/image176.svg"/><Relationship Id="rId2" Type="http://schemas.openxmlformats.org/officeDocument/2006/relationships/notesSlide" Target="../notesSlides/notesSlide25.xml"/><Relationship Id="rId1" Type="http://schemas.openxmlformats.org/officeDocument/2006/relationships/slideLayout" Target="../slideLayouts/slideLayout34.xml"/><Relationship Id="rId6" Type="http://schemas.openxmlformats.org/officeDocument/2006/relationships/image" Target="../media/image170.svg"/><Relationship Id="rId11" Type="http://schemas.openxmlformats.org/officeDocument/2006/relationships/image" Target="../media/image175.png"/><Relationship Id="rId5" Type="http://schemas.openxmlformats.org/officeDocument/2006/relationships/image" Target="../media/image169.png"/><Relationship Id="rId10" Type="http://schemas.openxmlformats.org/officeDocument/2006/relationships/image" Target="../media/image174.svg"/><Relationship Id="rId4" Type="http://schemas.openxmlformats.org/officeDocument/2006/relationships/image" Target="../media/image168.svg"/><Relationship Id="rId9" Type="http://schemas.openxmlformats.org/officeDocument/2006/relationships/image" Target="../media/image173.png"/></Relationships>
</file>

<file path=ppt/slides/_rels/slide168.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34.xml"/><Relationship Id="rId6" Type="http://schemas.openxmlformats.org/officeDocument/2006/relationships/diagramColors" Target="../diagrams/colors7.xml"/><Relationship Id="rId11" Type="http://schemas.openxmlformats.org/officeDocument/2006/relationships/image" Target="../media/image180.svg"/><Relationship Id="rId5" Type="http://schemas.openxmlformats.org/officeDocument/2006/relationships/diagramQuickStyle" Target="../diagrams/quickStyle7.xml"/><Relationship Id="rId10" Type="http://schemas.openxmlformats.org/officeDocument/2006/relationships/image" Target="../media/image179.png"/><Relationship Id="rId4" Type="http://schemas.openxmlformats.org/officeDocument/2006/relationships/diagramLayout" Target="../diagrams/layout7.xml"/><Relationship Id="rId9" Type="http://schemas.openxmlformats.org/officeDocument/2006/relationships/image" Target="../media/image178.svg"/></Relationships>
</file>

<file path=ppt/slides/_rels/slide16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3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7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8.xml"/><Relationship Id="rId1" Type="http://schemas.openxmlformats.org/officeDocument/2006/relationships/slideLayout" Target="../slideLayouts/slideLayout34.xml"/><Relationship Id="rId4" Type="http://schemas.openxmlformats.org/officeDocument/2006/relationships/image" Target="../media/image182.svg"/></Relationships>
</file>

<file path=ppt/slides/_rels/slide17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9.xml"/><Relationship Id="rId1" Type="http://schemas.openxmlformats.org/officeDocument/2006/relationships/slideLayout" Target="../slideLayouts/slideLayout35.xml"/><Relationship Id="rId4" Type="http://schemas.microsoft.com/office/2007/relationships/hdphoto" Target="../media/hdphoto5.wdp"/></Relationships>
</file>

<file path=ppt/slides/_rels/slide172.xml.rels><?xml version="1.0" encoding="UTF-8" standalone="yes"?>
<Relationships xmlns="http://schemas.openxmlformats.org/package/2006/relationships"><Relationship Id="rId8" Type="http://schemas.openxmlformats.org/officeDocument/2006/relationships/image" Target="../media/image20.sv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image" Target="../media/image18.sv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jpeg"/><Relationship Id="rId9" Type="http://schemas.openxmlformats.org/officeDocument/2006/relationships/image" Target="../media/image21.png"/></Relationships>
</file>

<file path=ppt/slides/_rels/slide173.xml.rels><?xml version="1.0" encoding="UTF-8" standalone="yes"?>
<Relationships xmlns="http://schemas.openxmlformats.org/package/2006/relationships"><Relationship Id="rId8" Type="http://schemas.openxmlformats.org/officeDocument/2006/relationships/image" Target="../media/image20.svg"/><Relationship Id="rId3" Type="http://schemas.microsoft.com/office/2007/relationships/hdphoto" Target="../media/hdphoto1.wdp"/><Relationship Id="rId7" Type="http://schemas.openxmlformats.org/officeDocument/2006/relationships/image" Target="../media/image19.png"/><Relationship Id="rId12" Type="http://schemas.openxmlformats.org/officeDocument/2006/relationships/comments" Target="../comments/comment4.xml"/><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image" Target="../media/image18.sv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jpeg"/><Relationship Id="rId9" Type="http://schemas.openxmlformats.org/officeDocument/2006/relationships/image" Target="../media/image21.png"/></Relationships>
</file>

<file path=ppt/slides/_rels/slide174.xml.rels><?xml version="1.0" encoding="UTF-8" standalone="yes"?>
<Relationships xmlns="http://schemas.openxmlformats.org/package/2006/relationships"><Relationship Id="rId8" Type="http://schemas.openxmlformats.org/officeDocument/2006/relationships/image" Target="../media/image20.sv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image" Target="../media/image18.sv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jpe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20.sv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image" Target="../media/image18.sv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jpe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20.sv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image" Target="../media/image18.sv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jpeg"/><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comments" Target="../comments/comment1.xml"/></Relationships>
</file>

<file path=ppt/slides/_rels/slide3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image" Target="../media/image18.sv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jpe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4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7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78.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78.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78.xm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76.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170.xml"/></Relationships>
</file>

<file path=ppt/slides/_rels/slide48.xml.rels><?xml version="1.0" encoding="UTF-8" standalone="yes"?>
<Relationships xmlns="http://schemas.openxmlformats.org/package/2006/relationships"><Relationship Id="rId8" Type="http://schemas.openxmlformats.org/officeDocument/2006/relationships/image" Target="../media/image20.sv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image" Target="../media/image18.sv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jpeg"/><Relationship Id="rId9" Type="http://schemas.openxmlformats.org/officeDocument/2006/relationships/image" Target="../media/image21.png"/></Relationships>
</file>

<file path=ppt/slides/_rels/slide4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107.xml"/><Relationship Id="rId1" Type="http://schemas.openxmlformats.org/officeDocument/2006/relationships/tags" Target="../tags/tag1.xml"/><Relationship Id="rId5" Type="http://schemas.openxmlformats.org/officeDocument/2006/relationships/image" Target="../media/image70.pn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3.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13.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13.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113.xml"/><Relationship Id="rId1" Type="http://schemas.openxmlformats.org/officeDocument/2006/relationships/tags" Target="../tags/tag2.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13.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113.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113.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113.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6.png"/><Relationship Id="rId1" Type="http://schemas.openxmlformats.org/officeDocument/2006/relationships/slideLayout" Target="../slideLayouts/slideLayout113.xml"/></Relationships>
</file>

<file path=ppt/slides/_rels/slide6.xml.rels><?xml version="1.0" encoding="UTF-8" standalone="yes"?>
<Relationships xmlns="http://schemas.openxmlformats.org/package/2006/relationships"><Relationship Id="rId3" Type="http://schemas.openxmlformats.org/officeDocument/2006/relationships/image" Target="../media/image30.jfif"/><Relationship Id="rId2" Type="http://schemas.openxmlformats.org/officeDocument/2006/relationships/image" Target="../media/image29.png"/><Relationship Id="rId1" Type="http://schemas.openxmlformats.org/officeDocument/2006/relationships/slideLayout" Target="../slideLayouts/slideLayout47.xml"/><Relationship Id="rId5" Type="http://schemas.openxmlformats.org/officeDocument/2006/relationships/image" Target="../media/image32.png"/><Relationship Id="rId4" Type="http://schemas.openxmlformats.org/officeDocument/2006/relationships/image" Target="../media/image31.emf"/></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113.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113.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13.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13.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6.png"/><Relationship Id="rId1" Type="http://schemas.openxmlformats.org/officeDocument/2006/relationships/slideLayout" Target="../slideLayouts/slideLayout113.xml"/><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6.png"/><Relationship Id="rId1" Type="http://schemas.openxmlformats.org/officeDocument/2006/relationships/slideLayout" Target="../slideLayouts/slideLayout11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3.xml"/></Relationships>
</file>

<file path=ppt/slides/_rels/slide6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3.xml"/></Relationships>
</file>

<file path=ppt/slides/_rels/slide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3.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113.xml"/><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tiff"/><Relationship Id="rId18" Type="http://schemas.openxmlformats.org/officeDocument/2006/relationships/image" Target="../media/image43.tif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7.tiff"/><Relationship Id="rId17" Type="http://schemas.openxmlformats.org/officeDocument/2006/relationships/image" Target="../media/image42.tiff"/><Relationship Id="rId2" Type="http://schemas.openxmlformats.org/officeDocument/2006/relationships/notesSlide" Target="../notesSlides/notesSlide1.xml"/><Relationship Id="rId16" Type="http://schemas.openxmlformats.org/officeDocument/2006/relationships/image" Target="../media/image41.tiff"/><Relationship Id="rId20" Type="http://schemas.openxmlformats.org/officeDocument/2006/relationships/image" Target="../media/image45.png"/><Relationship Id="rId1" Type="http://schemas.openxmlformats.org/officeDocument/2006/relationships/slideLayout" Target="../slideLayouts/slideLayout45.xml"/><Relationship Id="rId6" Type="http://schemas.openxmlformats.org/officeDocument/2006/relationships/diagramColors" Target="../diagrams/colors1.xml"/><Relationship Id="rId11" Type="http://schemas.openxmlformats.org/officeDocument/2006/relationships/image" Target="../media/image36.svg"/><Relationship Id="rId5" Type="http://schemas.openxmlformats.org/officeDocument/2006/relationships/diagramQuickStyle" Target="../diagrams/quickStyle1.xml"/><Relationship Id="rId15" Type="http://schemas.openxmlformats.org/officeDocument/2006/relationships/image" Target="../media/image40.tiff"/><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diagramLayout" Target="../diagrams/layout1.xml"/><Relationship Id="rId9" Type="http://schemas.openxmlformats.org/officeDocument/2006/relationships/image" Target="../media/image34.svg"/><Relationship Id="rId14" Type="http://schemas.openxmlformats.org/officeDocument/2006/relationships/image" Target="../media/image39.tiff"/></Relationships>
</file>

<file path=ppt/slides/_rels/slide7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7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135.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100.jpg"/><Relationship Id="rId4" Type="http://schemas.openxmlformats.org/officeDocument/2006/relationships/image" Target="../media/image94.png"/><Relationship Id="rId9" Type="http://schemas.openxmlformats.org/officeDocument/2006/relationships/image" Target="../media/image99.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7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5.xml"/></Relationships>
</file>

<file path=ppt/slides/_rels/slide74.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38.xml"/></Relationships>
</file>

<file path=ppt/slides/_rels/slide7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png"/><Relationship Id="rId1" Type="http://schemas.openxmlformats.org/officeDocument/2006/relationships/slideLayout" Target="../slideLayouts/slideLayout135.xml"/></Relationships>
</file>

<file path=ppt/slides/_rels/slide7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5.xml"/></Relationships>
</file>

<file path=ppt/slides/_rels/slide7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5.xml"/></Relationships>
</file>

<file path=ppt/slides/_rels/slide7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png"/><Relationship Id="rId1" Type="http://schemas.openxmlformats.org/officeDocument/2006/relationships/slideLayout" Target="../slideLayouts/slideLayout135.xml"/><Relationship Id="rId5" Type="http://schemas.openxmlformats.org/officeDocument/2006/relationships/image" Target="../media/image110.jpg"/><Relationship Id="rId4" Type="http://schemas.openxmlformats.org/officeDocument/2006/relationships/image" Target="../media/image109.png"/></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3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7.xml"/></Relationships>
</file>

<file path=ppt/slides/_rels/slide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35.xml"/></Relationships>
</file>

<file path=ppt/slides/_rels/slide8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png"/><Relationship Id="rId1" Type="http://schemas.openxmlformats.org/officeDocument/2006/relationships/slideLayout" Target="../slideLayouts/slideLayout135.xml"/></Relationships>
</file>

<file path=ppt/slides/_rels/slide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7.png"/><Relationship Id="rId1" Type="http://schemas.openxmlformats.org/officeDocument/2006/relationships/slideLayout" Target="../slideLayouts/slideLayout135.xml"/></Relationships>
</file>

<file path=ppt/slides/_rels/slide8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38.xml"/></Relationships>
</file>

<file path=ppt/slides/_rels/slide8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2.png"/><Relationship Id="rId2" Type="http://schemas.openxmlformats.org/officeDocument/2006/relationships/notesSlide" Target="../notesSlides/notesSlide10.xml"/><Relationship Id="rId1" Type="http://schemas.openxmlformats.org/officeDocument/2006/relationships/slideLayout" Target="../slideLayouts/slideLayout118.xml"/><Relationship Id="rId6" Type="http://schemas.openxmlformats.org/officeDocument/2006/relationships/image" Target="../media/image121.jpg"/><Relationship Id="rId5" Type="http://schemas.openxmlformats.org/officeDocument/2006/relationships/hyperlink" Target="mailto:wambogaj@gmail.com" TargetMode="External"/><Relationship Id="rId4" Type="http://schemas.microsoft.com/office/2007/relationships/hdphoto" Target="../media/hdphoto2.wdp"/></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1.xml"/></Relationships>
</file>

<file path=ppt/slides/_rels/slide8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xml"/><Relationship Id="rId1" Type="http://schemas.openxmlformats.org/officeDocument/2006/relationships/slideLayout" Target="../slideLayouts/slideLayout119.xml"/><Relationship Id="rId4" Type="http://schemas.openxmlformats.org/officeDocument/2006/relationships/image" Target="../media/image12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9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1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9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12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9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19.xml"/></Relationships>
</file>

<file path=ppt/slides/_rels/slide9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21.xml"/></Relationships>
</file>

<file path=ppt/slides/_rels/slide97.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3.xml"/><Relationship Id="rId1" Type="http://schemas.openxmlformats.org/officeDocument/2006/relationships/slideLayout" Target="../slideLayouts/slideLayout121.xml"/><Relationship Id="rId6" Type="http://schemas.openxmlformats.org/officeDocument/2006/relationships/image" Target="../media/image132.jpeg"/><Relationship Id="rId5" Type="http://schemas.microsoft.com/office/2007/relationships/hdphoto" Target="../media/hdphoto3.wdp"/><Relationship Id="rId4" Type="http://schemas.openxmlformats.org/officeDocument/2006/relationships/image" Target="../media/image131.png"/></Relationships>
</file>

<file path=ppt/slides/_rels/slide98.xml.rels><?xml version="1.0" encoding="UTF-8" standalone="yes"?>
<Relationships xmlns="http://schemas.openxmlformats.org/package/2006/relationships"><Relationship Id="rId8" Type="http://schemas.openxmlformats.org/officeDocument/2006/relationships/image" Target="../media/image20.sv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image" Target="../media/image18.sv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jpeg"/><Relationship Id="rId9" Type="http://schemas.openxmlformats.org/officeDocument/2006/relationships/image" Target="../media/image21.png"/></Relationships>
</file>

<file path=ppt/slides/_rels/slide9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406580-5FC9-4EDA-8EAE-0F4B8F5FD6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70"/>
                    </a14:imgEffect>
                    <a14:imgEffect>
                      <a14:brightnessContrast bright="-3000"/>
                    </a14:imgEffect>
                  </a14:imgLayer>
                </a14:imgProps>
              </a:ext>
            </a:extLst>
          </a:blip>
          <a:srcRect b="11963"/>
          <a:stretch/>
        </p:blipFill>
        <p:spPr>
          <a:xfrm>
            <a:off x="-82216" y="-148710"/>
            <a:ext cx="12356431" cy="7921391"/>
          </a:xfrm>
          <a:prstGeom prst="rect">
            <a:avLst/>
          </a:prstGeom>
          <a:blipFill dpi="0" rotWithShape="1">
            <a:blip r:embed="rId4">
              <a:alphaModFix amt="12000"/>
            </a:blip>
            <a:srcRect/>
            <a:tile tx="0" ty="0" sx="100000" sy="100000" flip="none" algn="tl"/>
          </a:blipFill>
        </p:spPr>
      </p:pic>
      <p:sp>
        <p:nvSpPr>
          <p:cNvPr id="13" name="Rectangle 12">
            <a:extLst>
              <a:ext uri="{FF2B5EF4-FFF2-40B4-BE49-F238E27FC236}">
                <a16:creationId xmlns:a16="http://schemas.microsoft.com/office/drawing/2014/main" id="{A39D7DC2-EF49-4F4F-ABB9-DA5872C786FB}"/>
              </a:ext>
            </a:extLst>
          </p:cNvPr>
          <p:cNvSpPr/>
          <p:nvPr/>
        </p:nvSpPr>
        <p:spPr>
          <a:xfrm>
            <a:off x="-82216" y="-148711"/>
            <a:ext cx="12356431" cy="7921391"/>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890502" y="3558342"/>
            <a:ext cx="9666845" cy="1100703"/>
          </a:xfrm>
        </p:spPr>
        <p:txBody>
          <a:bodyPr/>
          <a:lstStyle/>
          <a:p>
            <a:pPr algn="l">
              <a:lnSpc>
                <a:spcPct val="80000"/>
              </a:lnSpc>
            </a:pPr>
            <a:r>
              <a:rPr lang="en-US" sz="4900" dirty="0"/>
              <a:t>Registration</a:t>
            </a:r>
            <a:br>
              <a:rPr lang="en-US" sz="4900" dirty="0"/>
            </a:br>
            <a:r>
              <a:rPr lang="en-US" sz="4900" dirty="0"/>
              <a:t>8:00am – 8:45am</a:t>
            </a:r>
          </a:p>
        </p:txBody>
      </p:sp>
      <p:sp>
        <p:nvSpPr>
          <p:cNvPr id="3" name="Subtitle 2">
            <a:extLst>
              <a:ext uri="{FF2B5EF4-FFF2-40B4-BE49-F238E27FC236}">
                <a16:creationId xmlns:a16="http://schemas.microsoft.com/office/drawing/2014/main" id="{B658A01C-27C8-EB40-8AEF-883823E13172}"/>
              </a:ext>
            </a:extLst>
          </p:cNvPr>
          <p:cNvSpPr>
            <a:spLocks noGrp="1"/>
          </p:cNvSpPr>
          <p:nvPr>
            <p:ph type="subTitle" idx="1"/>
          </p:nvPr>
        </p:nvSpPr>
        <p:spPr>
          <a:xfrm>
            <a:off x="1026418" y="1741011"/>
            <a:ext cx="6895070" cy="1601093"/>
          </a:xfrm>
        </p:spPr>
        <p:txBody>
          <a:bodyPr>
            <a:normAutofit/>
          </a:bodyPr>
          <a:lstStyle/>
          <a:p>
            <a:pPr algn="l"/>
            <a:r>
              <a:rPr lang="en-US" sz="3600" b="1" dirty="0"/>
              <a:t>WELCOME TO EALC CONFERENCE</a:t>
            </a:r>
          </a:p>
          <a:p>
            <a:pPr algn="l"/>
            <a:r>
              <a:rPr lang="en-US" sz="3600" dirty="0">
                <a:solidFill>
                  <a:schemeClr val="bg2">
                    <a:lumMod val="60000"/>
                    <a:lumOff val="40000"/>
                  </a:schemeClr>
                </a:solidFill>
              </a:rPr>
              <a:t>2023 Conference</a:t>
            </a:r>
          </a:p>
        </p:txBody>
      </p:sp>
      <p:sp>
        <p:nvSpPr>
          <p:cNvPr id="8" name="TextBox 7">
            <a:extLst>
              <a:ext uri="{FF2B5EF4-FFF2-40B4-BE49-F238E27FC236}">
                <a16:creationId xmlns:a16="http://schemas.microsoft.com/office/drawing/2014/main" id="{254DE5BA-4309-D54B-84AF-436722577EE3}"/>
              </a:ext>
            </a:extLst>
          </p:cNvPr>
          <p:cNvSpPr txBox="1"/>
          <p:nvPr/>
        </p:nvSpPr>
        <p:spPr>
          <a:xfrm>
            <a:off x="1482293" y="5222372"/>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14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618567" y="-440725"/>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11"/>
          <a:srcRect t="26820" b="59846"/>
          <a:stretch/>
        </p:blipFill>
        <p:spPr>
          <a:xfrm>
            <a:off x="8006549" y="171208"/>
            <a:ext cx="3776876" cy="1081445"/>
          </a:xfrm>
          <a:prstGeom prst="rect">
            <a:avLst/>
          </a:prstGeom>
        </p:spPr>
      </p:pic>
    </p:spTree>
    <p:extLst>
      <p:ext uri="{BB962C8B-B14F-4D97-AF65-F5344CB8AC3E}">
        <p14:creationId xmlns:p14="http://schemas.microsoft.com/office/powerpoint/2010/main" val="194632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A046B-44EE-4FD3-A552-712FC0EFBE4A}"/>
              </a:ext>
            </a:extLst>
          </p:cNvPr>
          <p:cNvSpPr>
            <a:spLocks noGrp="1"/>
          </p:cNvSpPr>
          <p:nvPr>
            <p:ph type="title"/>
          </p:nvPr>
        </p:nvSpPr>
        <p:spPr>
          <a:xfrm>
            <a:off x="838200" y="365125"/>
            <a:ext cx="10515600" cy="1111983"/>
          </a:xfrm>
        </p:spPr>
        <p:txBody>
          <a:bodyPr/>
          <a:lstStyle/>
          <a:p>
            <a:r>
              <a:rPr lang="en-GB" dirty="0"/>
              <a:t>Outcomes of Phase II</a:t>
            </a:r>
            <a:endParaRPr lang="en-US" dirty="0"/>
          </a:p>
        </p:txBody>
      </p:sp>
      <p:sp>
        <p:nvSpPr>
          <p:cNvPr id="3" name="Content Placeholder 2">
            <a:extLst>
              <a:ext uri="{FF2B5EF4-FFF2-40B4-BE49-F238E27FC236}">
                <a16:creationId xmlns:a16="http://schemas.microsoft.com/office/drawing/2014/main" id="{BB568E0A-2B86-45F7-8C61-E481C4208B4A}"/>
              </a:ext>
            </a:extLst>
          </p:cNvPr>
          <p:cNvSpPr>
            <a:spLocks noGrp="1"/>
          </p:cNvSpPr>
          <p:nvPr>
            <p:ph idx="1"/>
          </p:nvPr>
        </p:nvSpPr>
        <p:spPr>
          <a:xfrm>
            <a:off x="838200" y="1690688"/>
            <a:ext cx="10515600" cy="4555367"/>
          </a:xfrm>
        </p:spPr>
        <p:txBody>
          <a:bodyPr>
            <a:normAutofit fontScale="92500"/>
          </a:bodyPr>
          <a:lstStyle/>
          <a:p>
            <a:pPr marL="457200" indent="-457200" algn="just">
              <a:buAutoNum type="arabicPeriod"/>
            </a:pPr>
            <a:r>
              <a:rPr lang="en-US" dirty="0">
                <a:latin typeface="Candara" panose="020E0502030303020204" pitchFamily="34" charset="0"/>
              </a:rPr>
              <a:t>Consolidated formation of the EALC</a:t>
            </a:r>
          </a:p>
          <a:p>
            <a:pPr marL="457200" indent="-457200" algn="just">
              <a:buAutoNum type="arabicPeriod"/>
            </a:pPr>
            <a:r>
              <a:rPr lang="en-US" dirty="0">
                <a:latin typeface="Candara" panose="020E0502030303020204" pitchFamily="34" charset="0"/>
              </a:rPr>
              <a:t>Increased equitable participation in EALC platforms</a:t>
            </a:r>
          </a:p>
          <a:p>
            <a:pPr marL="457200" indent="-457200" algn="just">
              <a:buAutoNum type="arabicPeriod"/>
            </a:pPr>
            <a:r>
              <a:rPr lang="en-US" dirty="0">
                <a:latin typeface="Candara" panose="020E0502030303020204" pitchFamily="34" charset="0"/>
              </a:rPr>
              <a:t>Strengthened collaboration - implementers, researchers, advocates, evaluators, donors and government,  national to global levels</a:t>
            </a:r>
          </a:p>
          <a:p>
            <a:pPr marL="457200" indent="-457200" algn="just">
              <a:buAutoNum type="arabicPeriod" startAt="4"/>
            </a:pPr>
            <a:r>
              <a:rPr lang="en-US" sz="2800" dirty="0">
                <a:latin typeface="Candara" panose="020E0502030303020204" pitchFamily="34" charset="0"/>
              </a:rPr>
              <a:t>Increased generation, sharing and use of resources &amp; evidence</a:t>
            </a:r>
          </a:p>
          <a:p>
            <a:pPr marL="457200" indent="-457200" algn="just">
              <a:buAutoNum type="arabicPeriod" startAt="4"/>
            </a:pPr>
            <a:r>
              <a:rPr lang="en-US" sz="2800" dirty="0">
                <a:latin typeface="Candara" panose="020E0502030303020204" pitchFamily="34" charset="0"/>
              </a:rPr>
              <a:t>Strengthened capacity to measure and monitor social norms shifting.</a:t>
            </a:r>
          </a:p>
          <a:p>
            <a:pPr marL="457200" indent="-457200" algn="just">
              <a:buAutoNum type="arabicPeriod" startAt="4"/>
            </a:pPr>
            <a:r>
              <a:rPr lang="en-US" sz="2800" dirty="0">
                <a:latin typeface="Candara" panose="020E0502030303020204" pitchFamily="34" charset="0"/>
              </a:rPr>
              <a:t>Capacity of East African universities to research and train on norms theory and programming</a:t>
            </a:r>
          </a:p>
          <a:p>
            <a:pPr marL="457200" indent="-457200" algn="just">
              <a:buAutoNum type="arabicPeriod" startAt="4"/>
            </a:pPr>
            <a:r>
              <a:rPr lang="en-US" sz="2800" dirty="0">
                <a:latin typeface="Candara" panose="020E0502030303020204" pitchFamily="34" charset="0"/>
              </a:rPr>
              <a:t>Advocacy on inequitable social and gender norms.</a:t>
            </a:r>
          </a:p>
          <a:p>
            <a:pPr marL="457200" indent="-457200" algn="just">
              <a:buAutoNum type="arabicPeriod"/>
            </a:pPr>
            <a:endParaRPr lang="en-US" dirty="0">
              <a:latin typeface="Candara" panose="020E0502030303020204" pitchFamily="34" charset="0"/>
            </a:endParaRPr>
          </a:p>
        </p:txBody>
      </p:sp>
    </p:spTree>
    <p:extLst>
      <p:ext uri="{BB962C8B-B14F-4D97-AF65-F5344CB8AC3E}">
        <p14:creationId xmlns:p14="http://schemas.microsoft.com/office/powerpoint/2010/main" val="810470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94203" y="2352470"/>
            <a:ext cx="9666845" cy="1384994"/>
          </a:xfrm>
        </p:spPr>
        <p:txBody>
          <a:bodyPr/>
          <a:lstStyle/>
          <a:p>
            <a:pPr algn="l">
              <a:lnSpc>
                <a:spcPct val="80000"/>
              </a:lnSpc>
            </a:pPr>
            <a:r>
              <a:rPr lang="en-US" sz="6600" b="0" i="0" u="none" strike="noStrike" dirty="0">
                <a:effectLst/>
                <a:latin typeface="Tw Cen MT Condensed" panose="020B0606020104020203" pitchFamily="34" charset="0"/>
              </a:rPr>
              <a:t>Mr. Ken Otieno- </a:t>
            </a:r>
            <a:r>
              <a:rPr lang="en-US" sz="6600" b="0" i="0" u="none" strike="noStrike" dirty="0" err="1">
                <a:effectLst/>
                <a:latin typeface="Tw Cen MT Condensed" panose="020B0606020104020203" pitchFamily="34" charset="0"/>
              </a:rPr>
              <a:t>Kelin</a:t>
            </a:r>
            <a:endParaRPr lang="en-US" sz="6600" dirty="0">
              <a:latin typeface="Tw Cen MT Condensed" panose="020B06060201040202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14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
        <p:nvSpPr>
          <p:cNvPr id="3" name="TextBox 2">
            <a:extLst>
              <a:ext uri="{FF2B5EF4-FFF2-40B4-BE49-F238E27FC236}">
                <a16:creationId xmlns:a16="http://schemas.microsoft.com/office/drawing/2014/main" id="{694C8180-ADCB-7205-5CF9-FADEE268C14B}"/>
              </a:ext>
            </a:extLst>
          </p:cNvPr>
          <p:cNvSpPr txBox="1"/>
          <p:nvPr/>
        </p:nvSpPr>
        <p:spPr>
          <a:xfrm>
            <a:off x="890502" y="3810750"/>
            <a:ext cx="8519805" cy="1077218"/>
          </a:xfrm>
          <a:prstGeom prst="rect">
            <a:avLst/>
          </a:prstGeom>
          <a:noFill/>
        </p:spPr>
        <p:txBody>
          <a:bodyPr wrap="square" rtlCol="0">
            <a:spAutoFit/>
          </a:bodyPr>
          <a:lstStyle/>
          <a:p>
            <a:r>
              <a:rPr lang="en-US" sz="3200" b="0" i="0" u="none" strike="noStrike" dirty="0">
                <a:solidFill>
                  <a:schemeClr val="bg1"/>
                </a:solidFill>
                <a:effectLst/>
                <a:latin typeface="Tw Cen MT Condensed" panose="020B0606020104020203" pitchFamily="34" charset="0"/>
              </a:rPr>
              <a:t>Research on Technology and Social Norms: Creating a social norms community of Practice.</a:t>
            </a:r>
            <a:r>
              <a:rPr lang="en-US" sz="3200" dirty="0">
                <a:solidFill>
                  <a:schemeClr val="bg1"/>
                </a:solidFill>
                <a:latin typeface="Tw Cen MT Condensed" panose="020B0606020104020203" pitchFamily="34" charset="0"/>
              </a:rPr>
              <a:t> </a:t>
            </a:r>
          </a:p>
        </p:txBody>
      </p:sp>
    </p:spTree>
    <p:extLst>
      <p:ext uri="{BB962C8B-B14F-4D97-AF65-F5344CB8AC3E}">
        <p14:creationId xmlns:p14="http://schemas.microsoft.com/office/powerpoint/2010/main" val="33277178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94203" y="2345908"/>
            <a:ext cx="9666845" cy="1384994"/>
          </a:xfrm>
        </p:spPr>
        <p:txBody>
          <a:bodyPr/>
          <a:lstStyle/>
          <a:p>
            <a:pPr algn="l">
              <a:lnSpc>
                <a:spcPct val="80000"/>
              </a:lnSpc>
            </a:pPr>
            <a:r>
              <a:rPr lang="en-US" sz="6600" b="0" i="0" u="none" strike="noStrike" dirty="0">
                <a:effectLst/>
                <a:latin typeface="Tw Cen MT Condensed" panose="020B0606020104020203" pitchFamily="34" charset="0"/>
              </a:rPr>
              <a:t>Mr. Bob </a:t>
            </a:r>
            <a:r>
              <a:rPr lang="en-US" sz="6600" b="0" i="0" u="none" strike="noStrike" dirty="0" err="1">
                <a:effectLst/>
                <a:latin typeface="Tw Cen MT Condensed" panose="020B0606020104020203" pitchFamily="34" charset="0"/>
              </a:rPr>
              <a:t>Kirunda</a:t>
            </a:r>
            <a:r>
              <a:rPr lang="en-US" sz="6600" dirty="0">
                <a:latin typeface="Tw Cen MT Condensed" panose="020B0606020104020203" pitchFamily="34" charset="0"/>
              </a:rPr>
              <a:t> </a:t>
            </a: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14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
        <p:nvSpPr>
          <p:cNvPr id="3" name="TextBox 2">
            <a:extLst>
              <a:ext uri="{FF2B5EF4-FFF2-40B4-BE49-F238E27FC236}">
                <a16:creationId xmlns:a16="http://schemas.microsoft.com/office/drawing/2014/main" id="{F12A53AD-65A5-67F7-22FE-537558A30E9E}"/>
              </a:ext>
            </a:extLst>
          </p:cNvPr>
          <p:cNvSpPr txBox="1"/>
          <p:nvPr/>
        </p:nvSpPr>
        <p:spPr>
          <a:xfrm>
            <a:off x="794203" y="3829612"/>
            <a:ext cx="7898368" cy="1077218"/>
          </a:xfrm>
          <a:prstGeom prst="rect">
            <a:avLst/>
          </a:prstGeom>
          <a:noFill/>
        </p:spPr>
        <p:txBody>
          <a:bodyPr wrap="square" rtlCol="0">
            <a:spAutoFit/>
          </a:bodyPr>
          <a:lstStyle/>
          <a:p>
            <a:r>
              <a:rPr lang="en-US" sz="3200" b="0" i="0" u="none" strike="noStrike" dirty="0">
                <a:solidFill>
                  <a:schemeClr val="bg1"/>
                </a:solidFill>
                <a:effectLst/>
                <a:latin typeface="Tw Cen MT Condensed" panose="020B0606020104020203" pitchFamily="34" charset="0"/>
              </a:rPr>
              <a:t>Digital Based Evaluation of Social Norms (Tools, Best Practices, case studies)</a:t>
            </a:r>
            <a:r>
              <a:rPr lang="en-US" dirty="0"/>
              <a:t> </a:t>
            </a:r>
          </a:p>
        </p:txBody>
      </p:sp>
    </p:spTree>
    <p:extLst>
      <p:ext uri="{BB962C8B-B14F-4D97-AF65-F5344CB8AC3E}">
        <p14:creationId xmlns:p14="http://schemas.microsoft.com/office/powerpoint/2010/main" val="41341162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0960" rIns="0" bIns="0" rtlCol="0">
            <a:spAutoFit/>
          </a:bodyPr>
          <a:lstStyle/>
          <a:p>
            <a:pPr marL="2775585" marR="5080" indent="-2763520">
              <a:lnSpc>
                <a:spcPts val="3020"/>
              </a:lnSpc>
              <a:spcBef>
                <a:spcPts val="480"/>
              </a:spcBef>
            </a:pPr>
            <a:r>
              <a:rPr spc="-85" dirty="0"/>
              <a:t>Yes</a:t>
            </a:r>
            <a:r>
              <a:rPr spc="10" dirty="0"/>
              <a:t> </a:t>
            </a:r>
            <a:r>
              <a:rPr spc="-15" dirty="0"/>
              <a:t>to</a:t>
            </a:r>
            <a:r>
              <a:rPr spc="5" dirty="0"/>
              <a:t> </a:t>
            </a:r>
            <a:r>
              <a:rPr spc="-10" dirty="0"/>
              <a:t>digitization</a:t>
            </a:r>
            <a:r>
              <a:rPr spc="25" dirty="0"/>
              <a:t> </a:t>
            </a:r>
            <a:r>
              <a:rPr spc="-5" dirty="0"/>
              <a:t>and</a:t>
            </a:r>
            <a:r>
              <a:rPr spc="10" dirty="0"/>
              <a:t> </a:t>
            </a:r>
            <a:r>
              <a:rPr spc="-15" dirty="0"/>
              <a:t>technology;</a:t>
            </a:r>
            <a:r>
              <a:rPr spc="60" dirty="0"/>
              <a:t> </a:t>
            </a:r>
            <a:r>
              <a:rPr spc="-5" dirty="0"/>
              <a:t>BUT</a:t>
            </a:r>
            <a:r>
              <a:rPr spc="20" dirty="0"/>
              <a:t> </a:t>
            </a:r>
            <a:r>
              <a:rPr spc="-5" dirty="0"/>
              <a:t>Social</a:t>
            </a:r>
            <a:r>
              <a:rPr spc="10" dirty="0"/>
              <a:t> </a:t>
            </a:r>
            <a:r>
              <a:rPr spc="-5" dirty="0"/>
              <a:t>norms</a:t>
            </a:r>
            <a:r>
              <a:rPr spc="5" dirty="0"/>
              <a:t> </a:t>
            </a:r>
            <a:r>
              <a:rPr spc="-15" dirty="0"/>
              <a:t>change</a:t>
            </a:r>
            <a:r>
              <a:rPr spc="25" dirty="0"/>
              <a:t> </a:t>
            </a:r>
            <a:r>
              <a:rPr spc="-15" dirty="0"/>
              <a:t>requires </a:t>
            </a:r>
            <a:r>
              <a:rPr spc="-620" dirty="0"/>
              <a:t> </a:t>
            </a:r>
            <a:r>
              <a:rPr spc="-5" dirty="0"/>
              <a:t>an</a:t>
            </a:r>
            <a:r>
              <a:rPr spc="5" dirty="0"/>
              <a:t> </a:t>
            </a:r>
            <a:r>
              <a:rPr spc="-5" dirty="0"/>
              <a:t>activism</a:t>
            </a:r>
            <a:r>
              <a:rPr spc="20" dirty="0"/>
              <a:t> </a:t>
            </a:r>
            <a:r>
              <a:rPr spc="-15" dirty="0"/>
              <a:t>oriented</a:t>
            </a:r>
            <a:r>
              <a:rPr spc="10" dirty="0"/>
              <a:t> </a:t>
            </a:r>
            <a:r>
              <a:rPr spc="-10" dirty="0"/>
              <a:t>approach!</a:t>
            </a: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102</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
        <p:nvSpPr>
          <p:cNvPr id="3" name="object 3"/>
          <p:cNvSpPr txBox="1"/>
          <p:nvPr/>
        </p:nvSpPr>
        <p:spPr>
          <a:xfrm>
            <a:off x="1469516" y="3565905"/>
            <a:ext cx="9255125" cy="835660"/>
          </a:xfrm>
          <a:prstGeom prst="rect">
            <a:avLst/>
          </a:prstGeom>
        </p:spPr>
        <p:txBody>
          <a:bodyPr vert="horz" wrap="square" lIns="0" tIns="60960" rIns="0" bIns="0" rtlCol="0">
            <a:spAutoFit/>
          </a:bodyPr>
          <a:lstStyle/>
          <a:p>
            <a:pPr marL="3289300" marR="5080" lvl="0" indent="-3277235" algn="l" defTabSz="914400" rtl="0" eaLnBrk="1" fontAlgn="auto" latinLnBrk="0" hangingPunct="1">
              <a:lnSpc>
                <a:spcPts val="3020"/>
              </a:lnSpc>
              <a:spcBef>
                <a:spcPts val="480"/>
              </a:spcBef>
              <a:spcAft>
                <a:spcPts val="0"/>
              </a:spcAft>
              <a:buClrTx/>
              <a:buSzTx/>
              <a:buFontTx/>
              <a:buNone/>
              <a:tabLst/>
              <a:defRPr/>
            </a:pPr>
            <a:r>
              <a:rPr kumimoji="0" sz="2800" b="1" i="0" u="none" strike="noStrike" kern="1200" cap="none" spc="-5" normalizeH="0" baseline="0" noProof="0" dirty="0">
                <a:ln>
                  <a:noFill/>
                </a:ln>
                <a:solidFill>
                  <a:prstClr val="black"/>
                </a:solidFill>
                <a:effectLst/>
                <a:uLnTx/>
                <a:uFillTx/>
                <a:latin typeface="Calibri"/>
                <a:ea typeface="+mn-ea"/>
                <a:cs typeface="Calibri"/>
              </a:rPr>
              <a:t>Some</a:t>
            </a:r>
            <a:r>
              <a:rPr kumimoji="0" sz="2800" b="1" i="0" u="none" strike="noStrike" kern="1200" cap="none" spc="20" normalizeH="0" baseline="0" noProof="0" dirty="0">
                <a:ln>
                  <a:noFill/>
                </a:ln>
                <a:solidFill>
                  <a:prstClr val="black"/>
                </a:solidFill>
                <a:effectLst/>
                <a:uLnTx/>
                <a:uFillTx/>
                <a:latin typeface="Calibri"/>
                <a:ea typeface="+mn-ea"/>
                <a:cs typeface="Calibri"/>
              </a:rPr>
              <a:t> </a:t>
            </a:r>
            <a:r>
              <a:rPr kumimoji="0" sz="2800" b="1" i="0" u="none" strike="noStrike" kern="1200" cap="none" spc="-15" normalizeH="0" baseline="0" noProof="0" dirty="0">
                <a:ln>
                  <a:noFill/>
                </a:ln>
                <a:solidFill>
                  <a:prstClr val="black"/>
                </a:solidFill>
                <a:effectLst/>
                <a:uLnTx/>
                <a:uFillTx/>
                <a:latin typeface="Calibri"/>
                <a:ea typeface="+mn-ea"/>
                <a:cs typeface="Calibri"/>
              </a:rPr>
              <a:t>precursor</a:t>
            </a:r>
            <a:r>
              <a:rPr kumimoji="0" sz="2800" b="1" i="0" u="none" strike="noStrike" kern="1200" cap="none" spc="30" normalizeH="0" baseline="0" noProof="0" dirty="0">
                <a:ln>
                  <a:noFill/>
                </a:ln>
                <a:solidFill>
                  <a:prstClr val="black"/>
                </a:solidFill>
                <a:effectLst/>
                <a:uLnTx/>
                <a:uFillTx/>
                <a:latin typeface="Calibri"/>
                <a:ea typeface="+mn-ea"/>
                <a:cs typeface="Calibri"/>
              </a:rPr>
              <a:t> </a:t>
            </a:r>
            <a:r>
              <a:rPr kumimoji="0" sz="2800" b="1" i="0" u="none" strike="noStrike" kern="1200" cap="none" spc="-5" normalizeH="0" baseline="0" noProof="0" dirty="0">
                <a:ln>
                  <a:noFill/>
                </a:ln>
                <a:solidFill>
                  <a:prstClr val="black"/>
                </a:solidFill>
                <a:effectLst/>
                <a:uLnTx/>
                <a:uFillTx/>
                <a:latin typeface="Calibri"/>
                <a:ea typeface="+mn-ea"/>
                <a:cs typeface="Calibri"/>
              </a:rPr>
              <a:t>shifts</a:t>
            </a:r>
            <a:r>
              <a:rPr kumimoji="0" sz="2800" b="1" i="0" u="none" strike="noStrike" kern="1200" cap="none" spc="5" normalizeH="0" baseline="0" noProof="0" dirty="0">
                <a:ln>
                  <a:noFill/>
                </a:ln>
                <a:solidFill>
                  <a:prstClr val="black"/>
                </a:solidFill>
                <a:effectLst/>
                <a:uLnTx/>
                <a:uFillTx/>
                <a:latin typeface="Calibri"/>
                <a:ea typeface="+mn-ea"/>
                <a:cs typeface="Calibri"/>
              </a:rPr>
              <a:t> </a:t>
            </a:r>
            <a:r>
              <a:rPr kumimoji="0" sz="2800" b="1" i="0" u="none" strike="noStrike" kern="1200" cap="none" spc="-5" normalizeH="0" baseline="0" noProof="0" dirty="0">
                <a:ln>
                  <a:noFill/>
                </a:ln>
                <a:solidFill>
                  <a:prstClr val="black"/>
                </a:solidFill>
                <a:effectLst/>
                <a:uLnTx/>
                <a:uFillTx/>
                <a:latin typeface="Calibri"/>
                <a:ea typeface="+mn-ea"/>
                <a:cs typeface="Calibri"/>
              </a:rPr>
              <a:t>needed</a:t>
            </a:r>
            <a:r>
              <a:rPr kumimoji="0" sz="2800" b="1" i="0" u="none" strike="noStrike" kern="1200" cap="none" spc="30" normalizeH="0" baseline="0" noProof="0" dirty="0">
                <a:ln>
                  <a:noFill/>
                </a:ln>
                <a:solidFill>
                  <a:prstClr val="black"/>
                </a:solidFill>
                <a:effectLst/>
                <a:uLnTx/>
                <a:uFillTx/>
                <a:latin typeface="Calibri"/>
                <a:ea typeface="+mn-ea"/>
                <a:cs typeface="Calibri"/>
              </a:rPr>
              <a:t> </a:t>
            </a:r>
            <a:r>
              <a:rPr kumimoji="0" sz="2800" b="1" i="0" u="none" strike="noStrike" kern="1200" cap="none" spc="-15" normalizeH="0" baseline="0" noProof="0" dirty="0">
                <a:ln>
                  <a:noFill/>
                </a:ln>
                <a:solidFill>
                  <a:prstClr val="black"/>
                </a:solidFill>
                <a:effectLst/>
                <a:uLnTx/>
                <a:uFillTx/>
                <a:latin typeface="Calibri"/>
                <a:ea typeface="+mn-ea"/>
                <a:cs typeface="Calibri"/>
              </a:rPr>
              <a:t>to</a:t>
            </a:r>
            <a:r>
              <a:rPr kumimoji="0" sz="2800" b="1" i="0" u="none" strike="noStrike" kern="1200" cap="none" spc="10" normalizeH="0" baseline="0" noProof="0" dirty="0">
                <a:ln>
                  <a:noFill/>
                </a:ln>
                <a:solidFill>
                  <a:prstClr val="black"/>
                </a:solidFill>
                <a:effectLst/>
                <a:uLnTx/>
                <a:uFillTx/>
                <a:latin typeface="Calibri"/>
                <a:ea typeface="+mn-ea"/>
                <a:cs typeface="Calibri"/>
              </a:rPr>
              <a:t> </a:t>
            </a:r>
            <a:r>
              <a:rPr kumimoji="0" sz="2800" b="1" i="0" u="none" strike="noStrike" kern="1200" cap="none" spc="-5" normalizeH="0" baseline="0" noProof="0" dirty="0">
                <a:ln>
                  <a:noFill/>
                </a:ln>
                <a:solidFill>
                  <a:prstClr val="black"/>
                </a:solidFill>
                <a:effectLst/>
                <a:uLnTx/>
                <a:uFillTx/>
                <a:latin typeface="Calibri"/>
                <a:ea typeface="+mn-ea"/>
                <a:cs typeface="Calibri"/>
              </a:rPr>
              <a:t>harness</a:t>
            </a:r>
            <a:r>
              <a:rPr kumimoji="0" sz="2800" b="1" i="0" u="none" strike="noStrike" kern="1200" cap="none" spc="20" normalizeH="0" baseline="0" noProof="0" dirty="0">
                <a:ln>
                  <a:noFill/>
                </a:ln>
                <a:solidFill>
                  <a:prstClr val="black"/>
                </a:solidFill>
                <a:effectLst/>
                <a:uLnTx/>
                <a:uFillTx/>
                <a:latin typeface="Calibri"/>
                <a:ea typeface="+mn-ea"/>
                <a:cs typeface="Calibri"/>
              </a:rPr>
              <a:t> </a:t>
            </a:r>
            <a:r>
              <a:rPr kumimoji="0" sz="2800" b="1" i="0" u="none" strike="noStrike" kern="1200" cap="none" spc="-10" normalizeH="0" baseline="0" noProof="0" dirty="0">
                <a:ln>
                  <a:noFill/>
                </a:ln>
                <a:solidFill>
                  <a:prstClr val="black"/>
                </a:solidFill>
                <a:effectLst/>
                <a:uLnTx/>
                <a:uFillTx/>
                <a:latin typeface="Calibri"/>
                <a:ea typeface="+mn-ea"/>
                <a:cs typeface="Calibri"/>
              </a:rPr>
              <a:t>digital</a:t>
            </a:r>
            <a:r>
              <a:rPr kumimoji="0" sz="2800" b="1" i="0" u="none" strike="noStrike" kern="1200" cap="none" spc="30" normalizeH="0" baseline="0" noProof="0" dirty="0">
                <a:ln>
                  <a:noFill/>
                </a:ln>
                <a:solidFill>
                  <a:prstClr val="black"/>
                </a:solidFill>
                <a:effectLst/>
                <a:uLnTx/>
                <a:uFillTx/>
                <a:latin typeface="Calibri"/>
                <a:ea typeface="+mn-ea"/>
                <a:cs typeface="Calibri"/>
              </a:rPr>
              <a:t> </a:t>
            </a:r>
            <a:r>
              <a:rPr kumimoji="0" sz="2800" b="1" i="0" u="none" strike="noStrike" kern="1200" cap="none" spc="-15" normalizeH="0" baseline="0" noProof="0" dirty="0">
                <a:ln>
                  <a:noFill/>
                </a:ln>
                <a:solidFill>
                  <a:prstClr val="black"/>
                </a:solidFill>
                <a:effectLst/>
                <a:uLnTx/>
                <a:uFillTx/>
                <a:latin typeface="Calibri"/>
                <a:ea typeface="+mn-ea"/>
                <a:cs typeface="Calibri"/>
              </a:rPr>
              <a:t>technology</a:t>
            </a:r>
            <a:r>
              <a:rPr kumimoji="0" sz="2800" b="1" i="0" u="none" strike="noStrike" kern="1200" cap="none" spc="30" normalizeH="0" baseline="0" noProof="0" dirty="0">
                <a:ln>
                  <a:noFill/>
                </a:ln>
                <a:solidFill>
                  <a:prstClr val="black"/>
                </a:solidFill>
                <a:effectLst/>
                <a:uLnTx/>
                <a:uFillTx/>
                <a:latin typeface="Calibri"/>
                <a:ea typeface="+mn-ea"/>
                <a:cs typeface="Calibri"/>
              </a:rPr>
              <a:t> </a:t>
            </a:r>
            <a:r>
              <a:rPr kumimoji="0" sz="2800" b="1" i="0" u="none" strike="noStrike" kern="1200" cap="none" spc="-20" normalizeH="0" baseline="0" noProof="0" dirty="0">
                <a:ln>
                  <a:noFill/>
                </a:ln>
                <a:solidFill>
                  <a:prstClr val="black"/>
                </a:solidFill>
                <a:effectLst/>
                <a:uLnTx/>
                <a:uFillTx/>
                <a:latin typeface="Calibri"/>
                <a:ea typeface="+mn-ea"/>
                <a:cs typeface="Calibri"/>
              </a:rPr>
              <a:t>for </a:t>
            </a:r>
            <a:r>
              <a:rPr kumimoji="0" sz="2800" b="1" i="0" u="none" strike="noStrike" kern="1200" cap="none" spc="-620" normalizeH="0" baseline="0" noProof="0" dirty="0">
                <a:ln>
                  <a:noFill/>
                </a:ln>
                <a:solidFill>
                  <a:prstClr val="black"/>
                </a:solidFill>
                <a:effectLst/>
                <a:uLnTx/>
                <a:uFillTx/>
                <a:latin typeface="Calibri"/>
                <a:ea typeface="+mn-ea"/>
                <a:cs typeface="Calibri"/>
              </a:rPr>
              <a:t> </a:t>
            </a:r>
            <a:r>
              <a:rPr kumimoji="0" sz="2800" b="1" i="0" u="none" strike="noStrike" kern="1200" cap="none" spc="-15" normalizeH="0" baseline="0" noProof="0" dirty="0">
                <a:ln>
                  <a:noFill/>
                </a:ln>
                <a:solidFill>
                  <a:prstClr val="black"/>
                </a:solidFill>
                <a:effectLst/>
                <a:uLnTx/>
                <a:uFillTx/>
                <a:latin typeface="Calibri"/>
                <a:ea typeface="+mn-ea"/>
                <a:cs typeface="Calibri"/>
              </a:rPr>
              <a:t>largescale</a:t>
            </a:r>
            <a:r>
              <a:rPr kumimoji="0" sz="2800" b="1" i="0" u="none" strike="noStrike" kern="1200" cap="none" spc="25" normalizeH="0" baseline="0" noProof="0" dirty="0">
                <a:ln>
                  <a:noFill/>
                </a:ln>
                <a:solidFill>
                  <a:prstClr val="black"/>
                </a:solidFill>
                <a:effectLst/>
                <a:uLnTx/>
                <a:uFillTx/>
                <a:latin typeface="Calibri"/>
                <a:ea typeface="+mn-ea"/>
                <a:cs typeface="Calibri"/>
              </a:rPr>
              <a:t> </a:t>
            </a:r>
            <a:r>
              <a:rPr kumimoji="0" sz="2800" b="1" i="0" u="none" strike="noStrike" kern="1200" cap="none" spc="-5" normalizeH="0" baseline="0" noProof="0" dirty="0">
                <a:ln>
                  <a:noFill/>
                </a:ln>
                <a:solidFill>
                  <a:prstClr val="black"/>
                </a:solidFill>
                <a:effectLst/>
                <a:uLnTx/>
                <a:uFillTx/>
                <a:latin typeface="Calibri"/>
                <a:ea typeface="+mn-ea"/>
                <a:cs typeface="Calibri"/>
              </a:rPr>
              <a:t>impact!</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4617720" y="4835652"/>
            <a:ext cx="3312160" cy="923925"/>
          </a:xfrm>
          <a:prstGeom prst="rect">
            <a:avLst/>
          </a:prstGeom>
          <a:solidFill>
            <a:srgbClr val="C00000"/>
          </a:solidFill>
        </p:spPr>
        <p:txBody>
          <a:bodyPr vert="horz" wrap="square" lIns="0" tIns="31115" rIns="0" bIns="0" rtlCol="0">
            <a:spAutoFit/>
          </a:bodyPr>
          <a:lstStyle/>
          <a:p>
            <a:pPr marL="1025525" marR="0" lvl="0" indent="0" algn="l" defTabSz="914400" rtl="0" eaLnBrk="1" fontAlgn="auto" latinLnBrk="0" hangingPunct="1">
              <a:lnSpc>
                <a:spcPct val="100000"/>
              </a:lnSpc>
              <a:spcBef>
                <a:spcPts val="245"/>
              </a:spcBef>
              <a:spcAft>
                <a:spcPts val="0"/>
              </a:spcAft>
              <a:buClrTx/>
              <a:buSzTx/>
              <a:buFontTx/>
              <a:buNone/>
              <a:tabLst/>
              <a:defRPr/>
            </a:pPr>
            <a:r>
              <a:rPr kumimoji="0" sz="1800" b="0" i="0" u="none" strike="noStrike" kern="1200" cap="none" spc="-5" normalizeH="0" baseline="0" noProof="0" dirty="0">
                <a:ln>
                  <a:noFill/>
                </a:ln>
                <a:solidFill>
                  <a:srgbClr val="FFFFFF"/>
                </a:solidFill>
                <a:effectLst/>
                <a:uLnTx/>
                <a:uFillTx/>
                <a:latin typeface="Calibri"/>
                <a:ea typeface="+mn-ea"/>
                <a:cs typeface="Calibri"/>
              </a:rPr>
              <a:t>Kirunda</a:t>
            </a:r>
            <a:r>
              <a:rPr kumimoji="0" sz="1800" b="0" i="0" u="none" strike="noStrike" kern="1200" cap="none" spc="-15" normalizeH="0" baseline="0" noProof="0" dirty="0">
                <a:ln>
                  <a:noFill/>
                </a:ln>
                <a:solidFill>
                  <a:srgbClr val="FFFFFF"/>
                </a:solidFill>
                <a:effectLst/>
                <a:uLnTx/>
                <a:uFillTx/>
                <a:latin typeface="Calibri"/>
                <a:ea typeface="+mn-ea"/>
                <a:cs typeface="Calibri"/>
              </a:rPr>
              <a:t> </a:t>
            </a:r>
            <a:r>
              <a:rPr kumimoji="0" sz="1800" b="0" i="0" u="none" strike="noStrike" kern="1200" cap="none" spc="0" normalizeH="0" baseline="0" noProof="0" dirty="0">
                <a:ln>
                  <a:noFill/>
                </a:ln>
                <a:solidFill>
                  <a:srgbClr val="FFFFFF"/>
                </a:solidFill>
                <a:effectLst/>
                <a:uLnTx/>
                <a:uFillTx/>
                <a:latin typeface="Calibri"/>
                <a:ea typeface="+mn-ea"/>
                <a:cs typeface="Calibri"/>
              </a:rPr>
              <a:t>B.R.K</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750" b="0" i="0" u="none" strike="noStrike" kern="1200" cap="none" spc="0" normalizeH="0" baseline="0" noProof="0">
              <a:ln>
                <a:noFill/>
              </a:ln>
              <a:solidFill>
                <a:prstClr val="black"/>
              </a:solidFill>
              <a:effectLst/>
              <a:uLnTx/>
              <a:uFillTx/>
              <a:latin typeface="Calibri"/>
              <a:ea typeface="+mn-ea"/>
              <a:cs typeface="Calibri"/>
            </a:endParaRPr>
          </a:p>
          <a:p>
            <a:pPr marL="97663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dirty="0">
                <a:ln>
                  <a:noFill/>
                </a:ln>
                <a:solidFill>
                  <a:srgbClr val="FFFFFF"/>
                </a:solidFill>
                <a:effectLst/>
                <a:uLnTx/>
                <a:uFillTx/>
                <a:latin typeface="Calibri"/>
                <a:ea typeface="+mn-ea"/>
                <a:cs typeface="Calibri"/>
              </a:rPr>
              <a:t>June</a:t>
            </a:r>
            <a:r>
              <a:rPr kumimoji="0" sz="1800" b="0" i="0" u="none" strike="noStrike" kern="1200" cap="none" spc="-15" normalizeH="0" baseline="0" noProof="0" dirty="0">
                <a:ln>
                  <a:noFill/>
                </a:ln>
                <a:solidFill>
                  <a:srgbClr val="FFFFFF"/>
                </a:solidFill>
                <a:effectLst/>
                <a:uLnTx/>
                <a:uFillTx/>
                <a:latin typeface="Calibri"/>
                <a:ea typeface="+mn-ea"/>
                <a:cs typeface="Calibri"/>
              </a:rPr>
              <a:t> </a:t>
            </a:r>
            <a:r>
              <a:rPr kumimoji="0" sz="1800" b="0" i="0" u="none" strike="noStrike" kern="1200" cap="none" spc="0" normalizeH="0" baseline="0" noProof="0" dirty="0">
                <a:ln>
                  <a:noFill/>
                </a:ln>
                <a:solidFill>
                  <a:srgbClr val="FFFFFF"/>
                </a:solidFill>
                <a:effectLst/>
                <a:uLnTx/>
                <a:uFillTx/>
                <a:latin typeface="Calibri"/>
                <a:ea typeface="+mn-ea"/>
                <a:cs typeface="Calibri"/>
              </a:rPr>
              <a:t>14</a:t>
            </a:r>
            <a:r>
              <a:rPr kumimoji="0" sz="1800" b="0" i="0" u="none" strike="noStrike" kern="1200" cap="none" spc="0" normalizeH="0" baseline="25462" noProof="0" dirty="0">
                <a:ln>
                  <a:noFill/>
                </a:ln>
                <a:solidFill>
                  <a:srgbClr val="FFFFFF"/>
                </a:solidFill>
                <a:effectLst/>
                <a:uLnTx/>
                <a:uFillTx/>
                <a:latin typeface="Calibri"/>
                <a:ea typeface="+mn-ea"/>
                <a:cs typeface="Calibri"/>
              </a:rPr>
              <a:t>th</a:t>
            </a:r>
            <a:r>
              <a:rPr kumimoji="0" sz="1800" b="0" i="0" u="none" strike="noStrike" kern="1200" cap="none" spc="135" normalizeH="0" baseline="25462" noProof="0" dirty="0">
                <a:ln>
                  <a:noFill/>
                </a:ln>
                <a:solidFill>
                  <a:srgbClr val="FFFFFF"/>
                </a:solidFill>
                <a:effectLst/>
                <a:uLnTx/>
                <a:uFillTx/>
                <a:latin typeface="Calibri"/>
                <a:ea typeface="+mn-ea"/>
                <a:cs typeface="Calibri"/>
              </a:rPr>
              <a:t> </a:t>
            </a:r>
            <a:r>
              <a:rPr kumimoji="0" sz="1800" b="0" i="0" u="none" strike="noStrike" kern="1200" cap="none" spc="-5" normalizeH="0" baseline="0" noProof="0" dirty="0">
                <a:ln>
                  <a:noFill/>
                </a:ln>
                <a:solidFill>
                  <a:srgbClr val="FFFFFF"/>
                </a:solidFill>
                <a:effectLst/>
                <a:uLnTx/>
                <a:uFillTx/>
                <a:latin typeface="Calibri"/>
                <a:ea typeface="+mn-ea"/>
                <a:cs typeface="Calibri"/>
              </a:rPr>
              <a:t>2023</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02663" y="292608"/>
            <a:ext cx="8229600" cy="1259205"/>
          </a:xfrm>
          <a:prstGeom prst="rect">
            <a:avLst/>
          </a:prstGeom>
          <a:solidFill>
            <a:srgbClr val="4471C4"/>
          </a:solidFill>
          <a:ln w="12192">
            <a:solidFill>
              <a:srgbClr val="2E528F"/>
            </a:solidFill>
          </a:ln>
        </p:spPr>
        <p:txBody>
          <a:bodyPr vert="horz" wrap="square" lIns="0" tIns="224154" rIns="0" bIns="0" rtlCol="0">
            <a:spAutoFit/>
          </a:bodyPr>
          <a:lstStyle/>
          <a:p>
            <a:pPr marL="645160">
              <a:lnSpc>
                <a:spcPct val="100000"/>
              </a:lnSpc>
              <a:spcBef>
                <a:spcPts val="1764"/>
              </a:spcBef>
            </a:pPr>
            <a:r>
              <a:rPr sz="4400" b="0" spc="-5" dirty="0">
                <a:solidFill>
                  <a:srgbClr val="FFFFFF"/>
                </a:solidFill>
                <a:latin typeface="Calibri"/>
                <a:cs typeface="Calibri"/>
              </a:rPr>
              <a:t>The</a:t>
            </a:r>
            <a:r>
              <a:rPr sz="4400" b="0" spc="-10" dirty="0">
                <a:solidFill>
                  <a:srgbClr val="FFFFFF"/>
                </a:solidFill>
                <a:latin typeface="Calibri"/>
                <a:cs typeface="Calibri"/>
              </a:rPr>
              <a:t> </a:t>
            </a:r>
            <a:r>
              <a:rPr sz="4400" b="0" spc="-15" dirty="0">
                <a:solidFill>
                  <a:srgbClr val="FFFFFF"/>
                </a:solidFill>
                <a:latin typeface="Calibri"/>
                <a:cs typeface="Calibri"/>
              </a:rPr>
              <a:t>value</a:t>
            </a:r>
            <a:r>
              <a:rPr sz="4400" b="0" dirty="0">
                <a:solidFill>
                  <a:srgbClr val="FFFFFF"/>
                </a:solidFill>
                <a:latin typeface="Calibri"/>
                <a:cs typeface="Calibri"/>
              </a:rPr>
              <a:t> </a:t>
            </a:r>
            <a:r>
              <a:rPr sz="4400" b="0" spc="-5" dirty="0">
                <a:solidFill>
                  <a:srgbClr val="FFFFFF"/>
                </a:solidFill>
                <a:latin typeface="Calibri"/>
                <a:cs typeface="Calibri"/>
              </a:rPr>
              <a:t>of </a:t>
            </a:r>
            <a:r>
              <a:rPr sz="4400" b="0" dirty="0">
                <a:solidFill>
                  <a:srgbClr val="FFFFFF"/>
                </a:solidFill>
                <a:latin typeface="Calibri"/>
                <a:cs typeface="Calibri"/>
              </a:rPr>
              <a:t>IT</a:t>
            </a:r>
            <a:r>
              <a:rPr sz="4400" b="0" spc="-5" dirty="0">
                <a:solidFill>
                  <a:srgbClr val="FFFFFF"/>
                </a:solidFill>
                <a:latin typeface="Calibri"/>
                <a:cs typeface="Calibri"/>
              </a:rPr>
              <a:t> </a:t>
            </a:r>
            <a:r>
              <a:rPr sz="4400" b="0" dirty="0">
                <a:solidFill>
                  <a:srgbClr val="FFFFFF"/>
                </a:solidFill>
                <a:latin typeface="Calibri"/>
                <a:cs typeface="Calibri"/>
              </a:rPr>
              <a:t>and</a:t>
            </a:r>
            <a:r>
              <a:rPr sz="4400" b="0" spc="25" dirty="0">
                <a:solidFill>
                  <a:srgbClr val="FFFFFF"/>
                </a:solidFill>
                <a:latin typeface="Calibri"/>
                <a:cs typeface="Calibri"/>
              </a:rPr>
              <a:t> </a:t>
            </a:r>
            <a:r>
              <a:rPr sz="4400" b="0" spc="-15" dirty="0">
                <a:solidFill>
                  <a:srgbClr val="FFFFFF"/>
                </a:solidFill>
                <a:latin typeface="Calibri"/>
                <a:cs typeface="Calibri"/>
              </a:rPr>
              <a:t>digitization</a:t>
            </a:r>
            <a:endParaRPr sz="4400">
              <a:latin typeface="Calibri"/>
              <a:cs typeface="Calibri"/>
            </a:endParaRPr>
          </a:p>
        </p:txBody>
      </p:sp>
      <p:grpSp>
        <p:nvGrpSpPr>
          <p:cNvPr id="3" name="object 3"/>
          <p:cNvGrpSpPr/>
          <p:nvPr/>
        </p:nvGrpSpPr>
        <p:grpSpPr>
          <a:xfrm>
            <a:off x="358140" y="1749551"/>
            <a:ext cx="7452359" cy="3686810"/>
            <a:chOff x="358140" y="1749551"/>
            <a:chExt cx="7452359" cy="3686810"/>
          </a:xfrm>
        </p:grpSpPr>
        <p:sp>
          <p:nvSpPr>
            <p:cNvPr id="4" name="object 4"/>
            <p:cNvSpPr/>
            <p:nvPr/>
          </p:nvSpPr>
          <p:spPr>
            <a:xfrm>
              <a:off x="364236" y="1755647"/>
              <a:ext cx="7440295" cy="3674745"/>
            </a:xfrm>
            <a:custGeom>
              <a:avLst/>
              <a:gdLst/>
              <a:ahLst/>
              <a:cxnLst/>
              <a:rect l="l" t="t" r="r" b="b"/>
              <a:pathLst>
                <a:path w="7440295" h="3674745">
                  <a:moveTo>
                    <a:pt x="7440168" y="0"/>
                  </a:moveTo>
                  <a:lnTo>
                    <a:pt x="0" y="0"/>
                  </a:lnTo>
                  <a:lnTo>
                    <a:pt x="0" y="3674364"/>
                  </a:lnTo>
                  <a:lnTo>
                    <a:pt x="7440168" y="3674364"/>
                  </a:lnTo>
                  <a:lnTo>
                    <a:pt x="7440168" y="0"/>
                  </a:lnTo>
                  <a:close/>
                </a:path>
              </a:pathLst>
            </a:custGeom>
            <a:solidFill>
              <a:srgbClr val="EC7C3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364236" y="1755647"/>
              <a:ext cx="7440295" cy="3674745"/>
            </a:xfrm>
            <a:custGeom>
              <a:avLst/>
              <a:gdLst/>
              <a:ahLst/>
              <a:cxnLst/>
              <a:rect l="l" t="t" r="r" b="b"/>
              <a:pathLst>
                <a:path w="7440295" h="3674745">
                  <a:moveTo>
                    <a:pt x="0" y="3674364"/>
                  </a:moveTo>
                  <a:lnTo>
                    <a:pt x="7440168" y="3674364"/>
                  </a:lnTo>
                  <a:lnTo>
                    <a:pt x="7440168" y="0"/>
                  </a:lnTo>
                  <a:lnTo>
                    <a:pt x="0" y="0"/>
                  </a:lnTo>
                  <a:lnTo>
                    <a:pt x="0" y="3674364"/>
                  </a:lnTo>
                  <a:close/>
                </a:path>
              </a:pathLst>
            </a:custGeom>
            <a:ln w="12192">
              <a:solidFill>
                <a:srgbClr val="AD5A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p:nvPr/>
        </p:nvSpPr>
        <p:spPr>
          <a:xfrm>
            <a:off x="443585" y="1690497"/>
            <a:ext cx="7244080" cy="3477895"/>
          </a:xfrm>
          <a:prstGeom prst="rect">
            <a:avLst/>
          </a:prstGeom>
        </p:spPr>
        <p:txBody>
          <a:bodyPr vert="horz" wrap="square" lIns="0" tIns="93980" rIns="0" bIns="0" rtlCol="0">
            <a:spAutoFit/>
          </a:bodyPr>
          <a:lstStyle/>
          <a:p>
            <a:pPr marL="527685" marR="1348740" lvl="0" indent="-515620" algn="l" defTabSz="914400" rtl="0" eaLnBrk="1" fontAlgn="auto" latinLnBrk="0" hangingPunct="1">
              <a:lnSpc>
                <a:spcPts val="2690"/>
              </a:lnSpc>
              <a:spcBef>
                <a:spcPts val="740"/>
              </a:spcBef>
              <a:spcAft>
                <a:spcPts val="0"/>
              </a:spcAft>
              <a:buClrTx/>
              <a:buSzTx/>
              <a:buFontTx/>
              <a:buAutoNum type="arabicPeriod"/>
              <a:tabLst>
                <a:tab pos="527685" algn="l"/>
                <a:tab pos="528320" algn="l"/>
              </a:tabLst>
              <a:defRPr/>
            </a:pPr>
            <a:r>
              <a:rPr kumimoji="0" sz="2800" b="0" i="0" u="none" strike="noStrike" kern="1200" cap="none" spc="-5" normalizeH="0" baseline="0" noProof="0" dirty="0">
                <a:ln>
                  <a:noFill/>
                </a:ln>
                <a:solidFill>
                  <a:srgbClr val="FFFFFF"/>
                </a:solidFill>
                <a:effectLst/>
                <a:uLnTx/>
                <a:uFillTx/>
                <a:latin typeface="Calibri"/>
                <a:ea typeface="+mn-ea"/>
                <a:cs typeface="Calibri"/>
              </a:rPr>
              <a:t>It </a:t>
            </a:r>
            <a:r>
              <a:rPr kumimoji="0" sz="2800" b="0" i="0" u="none" strike="noStrike" kern="1200" cap="none" spc="-20" normalizeH="0" baseline="0" noProof="0" dirty="0">
                <a:ln>
                  <a:noFill/>
                </a:ln>
                <a:solidFill>
                  <a:srgbClr val="FFFFFF"/>
                </a:solidFill>
                <a:effectLst/>
                <a:uLnTx/>
                <a:uFillTx/>
                <a:latin typeface="Calibri"/>
                <a:ea typeface="+mn-ea"/>
                <a:cs typeface="Calibri"/>
              </a:rPr>
              <a:t>makes</a:t>
            </a:r>
            <a:r>
              <a:rPr kumimoji="0" sz="2800" b="0" i="0" u="none" strike="noStrike" kern="1200" cap="none" spc="-5"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possible</a:t>
            </a:r>
            <a:r>
              <a:rPr kumimoji="0" sz="2800" b="0" i="0" u="none" strike="noStrike" kern="1200" cap="none" spc="30" normalizeH="0" baseline="0" noProof="0" dirty="0">
                <a:ln>
                  <a:noFill/>
                </a:ln>
                <a:solidFill>
                  <a:srgbClr val="FFFFFF"/>
                </a:solidFill>
                <a:effectLst/>
                <a:uLnTx/>
                <a:uFillTx/>
                <a:latin typeface="Calibri"/>
                <a:ea typeface="+mn-ea"/>
                <a:cs typeface="Calibri"/>
              </a:rPr>
              <a:t> </a:t>
            </a:r>
            <a:r>
              <a:rPr kumimoji="0" sz="2800" b="0" i="0" u="none" strike="noStrike" kern="1200" cap="none" spc="-5" normalizeH="0" baseline="0" noProof="0" dirty="0">
                <a:ln>
                  <a:noFill/>
                </a:ln>
                <a:solidFill>
                  <a:srgbClr val="FFFFFF"/>
                </a:solidFill>
                <a:effectLst/>
                <a:uLnTx/>
                <a:uFillTx/>
                <a:latin typeface="Calibri"/>
                <a:ea typeface="+mn-ea"/>
                <a:cs typeface="Calibri"/>
              </a:rPr>
              <a:t>the</a:t>
            </a:r>
            <a:r>
              <a:rPr kumimoji="0" sz="2800" b="0" i="0" u="none" strike="noStrike" kern="1200" cap="none" spc="5"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use</a:t>
            </a:r>
            <a:r>
              <a:rPr kumimoji="0" sz="2800" b="0" i="0" u="none" strike="noStrike" kern="1200" cap="none" spc="0" normalizeH="0" baseline="0" noProof="0" dirty="0">
                <a:ln>
                  <a:noFill/>
                </a:ln>
                <a:solidFill>
                  <a:srgbClr val="FFFFFF"/>
                </a:solidFill>
                <a:effectLst/>
                <a:uLnTx/>
                <a:uFillTx/>
                <a:latin typeface="Calibri"/>
                <a:ea typeface="+mn-ea"/>
                <a:cs typeface="Calibri"/>
              </a:rPr>
              <a:t> </a:t>
            </a:r>
            <a:r>
              <a:rPr kumimoji="0" sz="2800" b="0" i="0" u="none" strike="noStrike" kern="1200" cap="none" spc="-5" normalizeH="0" baseline="0" noProof="0" dirty="0">
                <a:ln>
                  <a:noFill/>
                </a:ln>
                <a:solidFill>
                  <a:srgbClr val="FFFFFF"/>
                </a:solidFill>
                <a:effectLst/>
                <a:uLnTx/>
                <a:uFillTx/>
                <a:latin typeface="Calibri"/>
                <a:ea typeface="+mn-ea"/>
                <a:cs typeface="Calibri"/>
              </a:rPr>
              <a:t>of</a:t>
            </a:r>
            <a:r>
              <a:rPr kumimoji="0" sz="2800" b="0" i="0" u="none" strike="noStrike" kern="1200" cap="none" spc="-10" normalizeH="0" baseline="0" noProof="0" dirty="0">
                <a:ln>
                  <a:noFill/>
                </a:ln>
                <a:solidFill>
                  <a:srgbClr val="FFFFFF"/>
                </a:solidFill>
                <a:effectLst/>
                <a:uLnTx/>
                <a:uFillTx/>
                <a:latin typeface="Calibri"/>
                <a:ea typeface="+mn-ea"/>
                <a:cs typeface="Calibri"/>
              </a:rPr>
              <a:t> </a:t>
            </a:r>
            <a:r>
              <a:rPr kumimoji="0" sz="2800" b="0" i="0" u="none" strike="noStrike" kern="1200" cap="none" spc="-15" normalizeH="0" baseline="0" noProof="0" dirty="0">
                <a:ln>
                  <a:noFill/>
                </a:ln>
                <a:solidFill>
                  <a:srgbClr val="FFFFFF"/>
                </a:solidFill>
                <a:effectLst/>
                <a:uLnTx/>
                <a:uFillTx/>
                <a:latin typeface="Calibri"/>
                <a:ea typeface="+mn-ea"/>
                <a:cs typeface="Calibri"/>
              </a:rPr>
              <a:t>real</a:t>
            </a:r>
            <a:r>
              <a:rPr kumimoji="0" sz="2800" b="0" i="0" u="none" strike="noStrike" kern="1200" cap="none" spc="-10" normalizeH="0" baseline="0" noProof="0" dirty="0">
                <a:ln>
                  <a:noFill/>
                </a:ln>
                <a:solidFill>
                  <a:srgbClr val="FFFFFF"/>
                </a:solidFill>
                <a:effectLst/>
                <a:uLnTx/>
                <a:uFillTx/>
                <a:latin typeface="Calibri"/>
                <a:ea typeface="+mn-ea"/>
                <a:cs typeface="Calibri"/>
              </a:rPr>
              <a:t> </a:t>
            </a:r>
            <a:r>
              <a:rPr kumimoji="0" sz="2800" b="0" i="0" u="none" strike="noStrike" kern="1200" cap="none" spc="-5" normalizeH="0" baseline="0" noProof="0" dirty="0">
                <a:ln>
                  <a:noFill/>
                </a:ln>
                <a:solidFill>
                  <a:srgbClr val="FFFFFF"/>
                </a:solidFill>
                <a:effectLst/>
                <a:uLnTx/>
                <a:uFillTx/>
                <a:latin typeface="Calibri"/>
                <a:ea typeface="+mn-ea"/>
                <a:cs typeface="Calibri"/>
              </a:rPr>
              <a:t>time </a:t>
            </a:r>
            <a:r>
              <a:rPr kumimoji="0" sz="2800" b="0" i="0" u="none" strike="noStrike" kern="1200" cap="none" spc="-620" normalizeH="0" baseline="0" noProof="0" dirty="0">
                <a:ln>
                  <a:noFill/>
                </a:ln>
                <a:solidFill>
                  <a:srgbClr val="FFFFFF"/>
                </a:solidFill>
                <a:effectLst/>
                <a:uLnTx/>
                <a:uFillTx/>
                <a:latin typeface="Calibri"/>
                <a:ea typeface="+mn-ea"/>
                <a:cs typeface="Calibri"/>
              </a:rPr>
              <a:t> </a:t>
            </a:r>
            <a:r>
              <a:rPr kumimoji="0" sz="2800" b="0" i="0" u="none" strike="noStrike" kern="1200" cap="none" spc="-20" normalizeH="0" baseline="0" noProof="0" dirty="0">
                <a:ln>
                  <a:noFill/>
                </a:ln>
                <a:solidFill>
                  <a:srgbClr val="FFFFFF"/>
                </a:solidFill>
                <a:effectLst/>
                <a:uLnTx/>
                <a:uFillTx/>
                <a:latin typeface="Calibri"/>
                <a:ea typeface="+mn-ea"/>
                <a:cs typeface="Calibri"/>
              </a:rPr>
              <a:t>behavioral</a:t>
            </a:r>
            <a:r>
              <a:rPr kumimoji="0" sz="2800" b="0" i="0" u="none" strike="noStrike" kern="1200" cap="none" spc="5"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change</a:t>
            </a:r>
            <a:r>
              <a:rPr kumimoji="0" sz="2800" b="0" i="0" u="none" strike="noStrike" kern="1200" cap="none" spc="15" normalizeH="0" baseline="0" noProof="0" dirty="0">
                <a:ln>
                  <a:noFill/>
                </a:ln>
                <a:solidFill>
                  <a:srgbClr val="FFFFFF"/>
                </a:solidFill>
                <a:effectLst/>
                <a:uLnTx/>
                <a:uFillTx/>
                <a:latin typeface="Calibri"/>
                <a:ea typeface="+mn-ea"/>
                <a:cs typeface="Calibri"/>
              </a:rPr>
              <a:t> </a:t>
            </a:r>
            <a:r>
              <a:rPr kumimoji="0" sz="2800" b="0" i="0" u="none" strike="noStrike" kern="1200" cap="none" spc="-15" normalizeH="0" baseline="0" noProof="0" dirty="0">
                <a:ln>
                  <a:noFill/>
                </a:ln>
                <a:solidFill>
                  <a:srgbClr val="FFFFFF"/>
                </a:solidFill>
                <a:effectLst/>
                <a:uLnTx/>
                <a:uFillTx/>
                <a:latin typeface="Calibri"/>
                <a:ea typeface="+mn-ea"/>
                <a:cs typeface="Calibri"/>
              </a:rPr>
              <a:t>information,</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Bef>
                <a:spcPts val="345"/>
              </a:spcBef>
              <a:spcAft>
                <a:spcPts val="0"/>
              </a:spcAft>
              <a:buClrTx/>
              <a:buSzTx/>
              <a:buFontTx/>
              <a:buAutoNum type="arabicPeriod"/>
              <a:tabLst>
                <a:tab pos="527685" algn="l"/>
                <a:tab pos="528320" algn="l"/>
              </a:tabLst>
              <a:defRPr/>
            </a:pPr>
            <a:r>
              <a:rPr kumimoji="0" sz="2800" b="0" i="0" u="none" strike="noStrike" kern="1200" cap="none" spc="-10" normalizeH="0" baseline="0" noProof="0" dirty="0">
                <a:ln>
                  <a:noFill/>
                </a:ln>
                <a:solidFill>
                  <a:srgbClr val="FFFFFF"/>
                </a:solidFill>
                <a:effectLst/>
                <a:uLnTx/>
                <a:uFillTx/>
                <a:latin typeface="Calibri"/>
                <a:ea typeface="+mn-ea"/>
                <a:cs typeface="Calibri"/>
              </a:rPr>
              <a:t>Allows</a:t>
            </a:r>
            <a:r>
              <a:rPr kumimoji="0" sz="2800" b="0" i="0" u="none" strike="noStrike" kern="1200" cap="none" spc="-5" normalizeH="0" baseline="0" noProof="0" dirty="0">
                <a:ln>
                  <a:noFill/>
                </a:ln>
                <a:solidFill>
                  <a:srgbClr val="FFFFFF"/>
                </a:solidFill>
                <a:effectLst/>
                <a:uLnTx/>
                <a:uFillTx/>
                <a:latin typeface="Calibri"/>
                <a:ea typeface="+mn-ea"/>
                <a:cs typeface="Calibri"/>
              </a:rPr>
              <a:t> wider</a:t>
            </a:r>
            <a:r>
              <a:rPr kumimoji="0" sz="2800" b="0" i="0" u="none" strike="noStrike" kern="1200" cap="none" spc="-10" normalizeH="0" baseline="0" noProof="0" dirty="0">
                <a:ln>
                  <a:noFill/>
                </a:ln>
                <a:solidFill>
                  <a:srgbClr val="FFFFFF"/>
                </a:solidFill>
                <a:effectLst/>
                <a:uLnTx/>
                <a:uFillTx/>
                <a:latin typeface="Calibri"/>
                <a:ea typeface="+mn-ea"/>
                <a:cs typeface="Calibri"/>
              </a:rPr>
              <a:t> participation,</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Bef>
                <a:spcPts val="340"/>
              </a:spcBef>
              <a:spcAft>
                <a:spcPts val="0"/>
              </a:spcAft>
              <a:buClrTx/>
              <a:buSzTx/>
              <a:buFontTx/>
              <a:buAutoNum type="arabicPeriod"/>
              <a:tabLst>
                <a:tab pos="527685" algn="l"/>
                <a:tab pos="528320" algn="l"/>
              </a:tabLst>
              <a:defRPr/>
            </a:pPr>
            <a:r>
              <a:rPr kumimoji="0" sz="2800" b="0" i="0" u="none" strike="noStrike" kern="1200" cap="none" spc="-15" normalizeH="0" baseline="0" noProof="0" dirty="0">
                <a:ln>
                  <a:noFill/>
                </a:ln>
                <a:solidFill>
                  <a:srgbClr val="FFFFFF"/>
                </a:solidFill>
                <a:effectLst/>
                <a:uLnTx/>
                <a:uFillTx/>
                <a:latin typeface="Calibri"/>
                <a:ea typeface="+mn-ea"/>
                <a:cs typeface="Calibri"/>
              </a:rPr>
              <a:t>Eliminates</a:t>
            </a:r>
            <a:r>
              <a:rPr kumimoji="0" sz="2800" b="0" i="0" u="none" strike="noStrike" kern="1200" cap="none" spc="15" normalizeH="0" baseline="0" noProof="0" dirty="0">
                <a:ln>
                  <a:noFill/>
                </a:ln>
                <a:solidFill>
                  <a:srgbClr val="FFFFFF"/>
                </a:solidFill>
                <a:effectLst/>
                <a:uLnTx/>
                <a:uFillTx/>
                <a:latin typeface="Calibri"/>
                <a:ea typeface="+mn-ea"/>
                <a:cs typeface="Calibri"/>
              </a:rPr>
              <a:t> </a:t>
            </a:r>
            <a:r>
              <a:rPr kumimoji="0" sz="2800" b="0" i="0" u="none" strike="noStrike" kern="1200" cap="none" spc="-20" normalizeH="0" baseline="0" noProof="0" dirty="0">
                <a:ln>
                  <a:noFill/>
                </a:ln>
                <a:solidFill>
                  <a:srgbClr val="FFFFFF"/>
                </a:solidFill>
                <a:effectLst/>
                <a:uLnTx/>
                <a:uFillTx/>
                <a:latin typeface="Calibri"/>
                <a:ea typeface="+mn-ea"/>
                <a:cs typeface="Calibri"/>
              </a:rPr>
              <a:t>hard</a:t>
            </a:r>
            <a:r>
              <a:rPr kumimoji="0" sz="2800" b="0" i="0" u="none" strike="noStrike" kern="1200" cap="none" spc="10" normalizeH="0" baseline="0" noProof="0" dirty="0">
                <a:ln>
                  <a:noFill/>
                </a:ln>
                <a:solidFill>
                  <a:srgbClr val="FFFFFF"/>
                </a:solidFill>
                <a:effectLst/>
                <a:uLnTx/>
                <a:uFillTx/>
                <a:latin typeface="Calibri"/>
                <a:ea typeface="+mn-ea"/>
                <a:cs typeface="Calibri"/>
              </a:rPr>
              <a:t> </a:t>
            </a:r>
            <a:r>
              <a:rPr kumimoji="0" sz="2800" b="0" i="0" u="none" strike="noStrike" kern="1200" cap="none" spc="-20" normalizeH="0" baseline="0" noProof="0" dirty="0">
                <a:ln>
                  <a:noFill/>
                </a:ln>
                <a:solidFill>
                  <a:srgbClr val="FFFFFF"/>
                </a:solidFill>
                <a:effectLst/>
                <a:uLnTx/>
                <a:uFillTx/>
                <a:latin typeface="Calibri"/>
                <a:ea typeface="+mn-ea"/>
                <a:cs typeface="Calibri"/>
              </a:rPr>
              <a:t>to</a:t>
            </a:r>
            <a:r>
              <a:rPr kumimoji="0" sz="2800" b="0" i="0" u="none" strike="noStrike" kern="1200" cap="none" spc="0"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reach</a:t>
            </a:r>
            <a:r>
              <a:rPr kumimoji="0" sz="2800" b="0" i="0" u="none" strike="noStrike" kern="1200" cap="none" spc="5"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population</a:t>
            </a:r>
            <a:r>
              <a:rPr kumimoji="0" sz="2800" b="0" i="0" u="none" strike="noStrike" kern="1200" cap="none" spc="45"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segments,</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Bef>
                <a:spcPts val="325"/>
              </a:spcBef>
              <a:spcAft>
                <a:spcPts val="0"/>
              </a:spcAft>
              <a:buClrTx/>
              <a:buSzTx/>
              <a:buFontTx/>
              <a:buAutoNum type="arabicPeriod"/>
              <a:tabLst>
                <a:tab pos="527685" algn="l"/>
                <a:tab pos="528320" algn="l"/>
              </a:tabLst>
              <a:defRPr/>
            </a:pPr>
            <a:r>
              <a:rPr kumimoji="0" sz="2800" b="0" i="0" u="none" strike="noStrike" kern="1200" cap="none" spc="-10" normalizeH="0" baseline="0" noProof="0" dirty="0">
                <a:ln>
                  <a:noFill/>
                </a:ln>
                <a:solidFill>
                  <a:srgbClr val="FFFFFF"/>
                </a:solidFill>
                <a:effectLst/>
                <a:uLnTx/>
                <a:uFillTx/>
                <a:latin typeface="Calibri"/>
                <a:ea typeface="+mn-ea"/>
                <a:cs typeface="Calibri"/>
              </a:rPr>
              <a:t>Reduces</a:t>
            </a:r>
            <a:r>
              <a:rPr kumimoji="0" sz="2800" b="0" i="0" u="none" strike="noStrike" kern="1200" cap="none" spc="0" normalizeH="0" baseline="0" noProof="0" dirty="0">
                <a:ln>
                  <a:noFill/>
                </a:ln>
                <a:solidFill>
                  <a:srgbClr val="FFFFFF"/>
                </a:solidFill>
                <a:effectLst/>
                <a:uLnTx/>
                <a:uFillTx/>
                <a:latin typeface="Calibri"/>
                <a:ea typeface="+mn-ea"/>
                <a:cs typeface="Calibri"/>
              </a:rPr>
              <a:t> </a:t>
            </a:r>
            <a:r>
              <a:rPr kumimoji="0" sz="2800" b="0" i="0" u="none" strike="noStrike" kern="1200" cap="none" spc="-5" normalizeH="0" baseline="0" noProof="0" dirty="0">
                <a:ln>
                  <a:noFill/>
                </a:ln>
                <a:solidFill>
                  <a:srgbClr val="FFFFFF"/>
                </a:solidFill>
                <a:effectLst/>
                <a:uLnTx/>
                <a:uFillTx/>
                <a:latin typeface="Calibri"/>
                <a:ea typeface="+mn-ea"/>
                <a:cs typeface="Calibri"/>
              </a:rPr>
              <a:t>the</a:t>
            </a:r>
            <a:r>
              <a:rPr kumimoji="0" sz="2800" b="0" i="0" u="none" strike="noStrike" kern="1200" cap="none" spc="0" normalizeH="0" baseline="0" noProof="0" dirty="0">
                <a:ln>
                  <a:noFill/>
                </a:ln>
                <a:solidFill>
                  <a:srgbClr val="FFFFFF"/>
                </a:solidFill>
                <a:effectLst/>
                <a:uLnTx/>
                <a:uFillTx/>
                <a:latin typeface="Calibri"/>
                <a:ea typeface="+mn-ea"/>
                <a:cs typeface="Calibri"/>
              </a:rPr>
              <a:t> </a:t>
            </a:r>
            <a:r>
              <a:rPr kumimoji="0" sz="2800" b="0" i="0" u="none" strike="noStrike" kern="1200" cap="none" spc="-20" normalizeH="0" baseline="0" noProof="0" dirty="0">
                <a:ln>
                  <a:noFill/>
                </a:ln>
                <a:solidFill>
                  <a:srgbClr val="FFFFFF"/>
                </a:solidFill>
                <a:effectLst/>
                <a:uLnTx/>
                <a:uFillTx/>
                <a:latin typeface="Calibri"/>
                <a:ea typeface="+mn-ea"/>
                <a:cs typeface="Calibri"/>
              </a:rPr>
              <a:t>cost</a:t>
            </a:r>
            <a:r>
              <a:rPr kumimoji="0" sz="2800" b="0" i="0" u="none" strike="noStrike" kern="1200" cap="none" spc="5" normalizeH="0" baseline="0" noProof="0" dirty="0">
                <a:ln>
                  <a:noFill/>
                </a:ln>
                <a:solidFill>
                  <a:srgbClr val="FFFFFF"/>
                </a:solidFill>
                <a:effectLst/>
                <a:uLnTx/>
                <a:uFillTx/>
                <a:latin typeface="Calibri"/>
                <a:ea typeface="+mn-ea"/>
                <a:cs typeface="Calibri"/>
              </a:rPr>
              <a:t> </a:t>
            </a:r>
            <a:r>
              <a:rPr kumimoji="0" sz="2800" b="0" i="0" u="none" strike="noStrike" kern="1200" cap="none" spc="-5" normalizeH="0" baseline="0" noProof="0" dirty="0">
                <a:ln>
                  <a:noFill/>
                </a:ln>
                <a:solidFill>
                  <a:srgbClr val="FFFFFF"/>
                </a:solidFill>
                <a:effectLst/>
                <a:uLnTx/>
                <a:uFillTx/>
                <a:latin typeface="Calibri"/>
                <a:ea typeface="+mn-ea"/>
                <a:cs typeface="Calibri"/>
              </a:rPr>
              <a:t>of</a:t>
            </a:r>
            <a:r>
              <a:rPr kumimoji="0" sz="2800" b="0" i="0" u="none" strike="noStrike" kern="1200" cap="none" spc="-10" normalizeH="0" baseline="0" noProof="0" dirty="0">
                <a:ln>
                  <a:noFill/>
                </a:ln>
                <a:solidFill>
                  <a:srgbClr val="FFFFFF"/>
                </a:solidFill>
                <a:effectLst/>
                <a:uLnTx/>
                <a:uFillTx/>
                <a:latin typeface="Calibri"/>
                <a:ea typeface="+mn-ea"/>
                <a:cs typeface="Calibri"/>
              </a:rPr>
              <a:t> </a:t>
            </a:r>
            <a:r>
              <a:rPr kumimoji="0" sz="2800" b="0" i="0" u="none" strike="noStrike" kern="1200" cap="none" spc="-35" normalizeH="0" baseline="0" noProof="0" dirty="0">
                <a:ln>
                  <a:noFill/>
                </a:ln>
                <a:solidFill>
                  <a:srgbClr val="FFFFFF"/>
                </a:solidFill>
                <a:effectLst/>
                <a:uLnTx/>
                <a:uFillTx/>
                <a:latin typeface="Calibri"/>
                <a:ea typeface="+mn-ea"/>
                <a:cs typeface="Calibri"/>
              </a:rPr>
              <a:t>delivery,</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527685" marR="0" lvl="0" indent="-515620" algn="l" defTabSz="914400" rtl="0" eaLnBrk="1" fontAlgn="auto" latinLnBrk="0" hangingPunct="1">
              <a:lnSpc>
                <a:spcPct val="100000"/>
              </a:lnSpc>
              <a:spcBef>
                <a:spcPts val="325"/>
              </a:spcBef>
              <a:spcAft>
                <a:spcPts val="0"/>
              </a:spcAft>
              <a:buClrTx/>
              <a:buSzTx/>
              <a:buFontTx/>
              <a:buAutoNum type="arabicPeriod"/>
              <a:tabLst>
                <a:tab pos="527685" algn="l"/>
                <a:tab pos="528320" algn="l"/>
              </a:tabLst>
              <a:defRPr/>
            </a:pPr>
            <a:r>
              <a:rPr kumimoji="0" sz="2800" b="0" i="0" u="none" strike="noStrike" kern="1200" cap="none" spc="-10" normalizeH="0" baseline="0" noProof="0" dirty="0">
                <a:ln>
                  <a:noFill/>
                </a:ln>
                <a:solidFill>
                  <a:srgbClr val="FFFFFF"/>
                </a:solidFill>
                <a:effectLst/>
                <a:uLnTx/>
                <a:uFillTx/>
                <a:latin typeface="Calibri"/>
                <a:ea typeface="+mn-ea"/>
                <a:cs typeface="Calibri"/>
              </a:rPr>
              <a:t>Allows</a:t>
            </a:r>
            <a:r>
              <a:rPr kumimoji="0" sz="2800" b="0" i="0" u="none" strike="noStrike" kern="1200" cap="none" spc="0"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speedy</a:t>
            </a:r>
            <a:r>
              <a:rPr kumimoji="0" sz="2800" b="0" i="0" u="none" strike="noStrike" kern="1200" cap="none" spc="5" normalizeH="0" baseline="0" noProof="0" dirty="0">
                <a:ln>
                  <a:noFill/>
                </a:ln>
                <a:solidFill>
                  <a:srgbClr val="FFFFFF"/>
                </a:solidFill>
                <a:effectLst/>
                <a:uLnTx/>
                <a:uFillTx/>
                <a:latin typeface="Calibri"/>
                <a:ea typeface="+mn-ea"/>
                <a:cs typeface="Calibri"/>
              </a:rPr>
              <a:t> </a:t>
            </a:r>
            <a:r>
              <a:rPr kumimoji="0" sz="2800" b="0" i="0" u="none" strike="noStrike" kern="1200" cap="none" spc="-15" normalizeH="0" baseline="0" noProof="0" dirty="0">
                <a:ln>
                  <a:noFill/>
                </a:ln>
                <a:solidFill>
                  <a:srgbClr val="FFFFFF"/>
                </a:solidFill>
                <a:effectLst/>
                <a:uLnTx/>
                <a:uFillTx/>
                <a:latin typeface="Calibri"/>
                <a:ea typeface="+mn-ea"/>
                <a:cs typeface="Calibri"/>
              </a:rPr>
              <a:t>information</a:t>
            </a:r>
            <a:r>
              <a:rPr kumimoji="0" sz="2800" b="0" i="0" u="none" strike="noStrike" kern="1200" cap="none" spc="5"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flow</a:t>
            </a:r>
            <a:r>
              <a:rPr kumimoji="0" sz="2800" b="0" i="0" u="none" strike="noStrike" kern="1200" cap="none" spc="-5" normalizeH="0" baseline="0" noProof="0" dirty="0">
                <a:ln>
                  <a:noFill/>
                </a:ln>
                <a:solidFill>
                  <a:srgbClr val="FFFFFF"/>
                </a:solidFill>
                <a:effectLst/>
                <a:uLnTx/>
                <a:uFillTx/>
                <a:latin typeface="Calibri"/>
                <a:ea typeface="+mn-ea"/>
                <a:cs typeface="Calibri"/>
              </a:rPr>
              <a:t> and</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527685" marR="885825" lvl="0" indent="-515620" algn="l" defTabSz="914400" rtl="0" eaLnBrk="1" fontAlgn="auto" latinLnBrk="0" hangingPunct="1">
              <a:lnSpc>
                <a:spcPts val="2690"/>
              </a:lnSpc>
              <a:spcBef>
                <a:spcPts val="985"/>
              </a:spcBef>
              <a:spcAft>
                <a:spcPts val="0"/>
              </a:spcAft>
              <a:buClrTx/>
              <a:buSzTx/>
              <a:buFontTx/>
              <a:buAutoNum type="arabicPeriod"/>
              <a:tabLst>
                <a:tab pos="527685" algn="l"/>
                <a:tab pos="528320" algn="l"/>
              </a:tabLst>
              <a:defRPr/>
            </a:pPr>
            <a:r>
              <a:rPr kumimoji="0" sz="2800" b="0" i="0" u="none" strike="noStrike" kern="1200" cap="none" spc="-10" normalizeH="0" baseline="0" noProof="0" dirty="0">
                <a:ln>
                  <a:noFill/>
                </a:ln>
                <a:solidFill>
                  <a:srgbClr val="FFFFFF"/>
                </a:solidFill>
                <a:effectLst/>
                <a:uLnTx/>
                <a:uFillTx/>
                <a:latin typeface="Calibri"/>
                <a:ea typeface="+mn-ea"/>
                <a:cs typeface="Calibri"/>
              </a:rPr>
              <a:t>Allows</a:t>
            </a:r>
            <a:r>
              <a:rPr kumimoji="0" sz="2800" b="0" i="0" u="none" strike="noStrike" kern="1200" cap="none" spc="5" normalizeH="0" baseline="0" noProof="0" dirty="0">
                <a:ln>
                  <a:noFill/>
                </a:ln>
                <a:solidFill>
                  <a:srgbClr val="FFFFFF"/>
                </a:solidFill>
                <a:effectLst/>
                <a:uLnTx/>
                <a:uFillTx/>
                <a:latin typeface="Calibri"/>
                <a:ea typeface="+mn-ea"/>
                <a:cs typeface="Calibri"/>
              </a:rPr>
              <a:t> </a:t>
            </a:r>
            <a:r>
              <a:rPr kumimoji="0" sz="2800" b="0" i="0" u="none" strike="noStrike" kern="1200" cap="none" spc="-15" normalizeH="0" baseline="0" noProof="0" dirty="0">
                <a:ln>
                  <a:noFill/>
                </a:ln>
                <a:solidFill>
                  <a:srgbClr val="FFFFFF"/>
                </a:solidFill>
                <a:effectLst/>
                <a:uLnTx/>
                <a:uFillTx/>
                <a:latin typeface="Calibri"/>
                <a:ea typeface="+mn-ea"/>
                <a:cs typeface="Calibri"/>
              </a:rPr>
              <a:t>movement</a:t>
            </a:r>
            <a:r>
              <a:rPr kumimoji="0" sz="2800" b="0" i="0" u="none" strike="noStrike" kern="1200" cap="none" spc="10" normalizeH="0" baseline="0" noProof="0" dirty="0">
                <a:ln>
                  <a:noFill/>
                </a:ln>
                <a:solidFill>
                  <a:srgbClr val="FFFFFF"/>
                </a:solidFill>
                <a:effectLst/>
                <a:uLnTx/>
                <a:uFillTx/>
                <a:latin typeface="Calibri"/>
                <a:ea typeface="+mn-ea"/>
                <a:cs typeface="Calibri"/>
              </a:rPr>
              <a:t> </a:t>
            </a:r>
            <a:r>
              <a:rPr kumimoji="0" sz="2800" b="0" i="0" u="none" strike="noStrike" kern="1200" cap="none" spc="-5" normalizeH="0" baseline="0" noProof="0" dirty="0">
                <a:ln>
                  <a:noFill/>
                </a:ln>
                <a:solidFill>
                  <a:srgbClr val="FFFFFF"/>
                </a:solidFill>
                <a:effectLst/>
                <a:uLnTx/>
                <a:uFillTx/>
                <a:latin typeface="Calibri"/>
                <a:ea typeface="+mn-ea"/>
                <a:cs typeface="Calibri"/>
              </a:rPr>
              <a:t>of</a:t>
            </a:r>
            <a:r>
              <a:rPr kumimoji="0" sz="2800" b="0" i="0" u="none" strike="noStrike" kern="1200" cap="none" spc="-10" normalizeH="0" baseline="0" noProof="0" dirty="0">
                <a:ln>
                  <a:noFill/>
                </a:ln>
                <a:solidFill>
                  <a:srgbClr val="FFFFFF"/>
                </a:solidFill>
                <a:effectLst/>
                <a:uLnTx/>
                <a:uFillTx/>
                <a:latin typeface="Calibri"/>
                <a:ea typeface="+mn-ea"/>
                <a:cs typeface="Calibri"/>
              </a:rPr>
              <a:t> knowledge</a:t>
            </a:r>
            <a:r>
              <a:rPr kumimoji="0" sz="2800" b="0" i="0" u="none" strike="noStrike" kern="1200" cap="none" spc="15" normalizeH="0" baseline="0" noProof="0" dirty="0">
                <a:ln>
                  <a:noFill/>
                </a:ln>
                <a:solidFill>
                  <a:srgbClr val="FFFFFF"/>
                </a:solidFill>
                <a:effectLst/>
                <a:uLnTx/>
                <a:uFillTx/>
                <a:latin typeface="Calibri"/>
                <a:ea typeface="+mn-ea"/>
                <a:cs typeface="Calibri"/>
              </a:rPr>
              <a:t> </a:t>
            </a:r>
            <a:r>
              <a:rPr kumimoji="0" sz="2800" b="0" i="0" u="none" strike="noStrike" kern="1200" cap="none" spc="-5" normalizeH="0" baseline="0" noProof="0" dirty="0">
                <a:ln>
                  <a:noFill/>
                </a:ln>
                <a:solidFill>
                  <a:srgbClr val="FFFFFF"/>
                </a:solidFill>
                <a:effectLst/>
                <a:uLnTx/>
                <a:uFillTx/>
                <a:latin typeface="Calibri"/>
                <a:ea typeface="+mn-ea"/>
                <a:cs typeface="Calibri"/>
              </a:rPr>
              <a:t>and</a:t>
            </a:r>
            <a:r>
              <a:rPr kumimoji="0" sz="2800" b="0" i="0" u="none" strike="noStrike" kern="1200" cap="none" spc="5"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not </a:t>
            </a:r>
            <a:r>
              <a:rPr kumimoji="0" sz="2800" b="0" i="0" u="none" strike="noStrike" kern="1200" cap="none" spc="-615"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people.</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103</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
        <p:nvSpPr>
          <p:cNvPr id="7" name="object 7"/>
          <p:cNvSpPr txBox="1"/>
          <p:nvPr/>
        </p:nvSpPr>
        <p:spPr>
          <a:xfrm>
            <a:off x="7952231" y="1738883"/>
            <a:ext cx="3876040" cy="3785870"/>
          </a:xfrm>
          <a:prstGeom prst="rect">
            <a:avLst/>
          </a:prstGeom>
          <a:solidFill>
            <a:srgbClr val="4471C4"/>
          </a:solidFill>
          <a:ln w="12192">
            <a:solidFill>
              <a:srgbClr val="2E528F"/>
            </a:solidFill>
          </a:ln>
        </p:spPr>
        <p:txBody>
          <a:bodyPr vert="horz" wrap="square" lIns="0" tIns="26669" rIns="0" bIns="0" rtlCol="0">
            <a:spAutoFit/>
          </a:bodyPr>
          <a:lstStyle/>
          <a:p>
            <a:pPr marL="92075" marR="142875" lvl="0" indent="0" algn="l" defTabSz="914400" rtl="0" eaLnBrk="1" fontAlgn="auto" latinLnBrk="0" hangingPunct="1">
              <a:lnSpc>
                <a:spcPct val="100000"/>
              </a:lnSpc>
              <a:spcBef>
                <a:spcPts val="209"/>
              </a:spcBef>
              <a:spcAft>
                <a:spcPts val="0"/>
              </a:spcAft>
              <a:buClrTx/>
              <a:buSzTx/>
              <a:buFontTx/>
              <a:buNone/>
              <a:tabLst/>
              <a:defRPr/>
            </a:pPr>
            <a:r>
              <a:rPr kumimoji="0" sz="2400" b="0" i="0" u="none" strike="noStrike" kern="1200" cap="none" spc="0" normalizeH="0" baseline="0" noProof="0" dirty="0">
                <a:ln>
                  <a:noFill/>
                </a:ln>
                <a:solidFill>
                  <a:srgbClr val="FFFFFF"/>
                </a:solidFill>
                <a:effectLst/>
                <a:uLnTx/>
                <a:uFillTx/>
                <a:latin typeface="Calibri"/>
                <a:ea typeface="+mn-ea"/>
                <a:cs typeface="Calibri"/>
              </a:rPr>
              <a:t>It is </a:t>
            </a:r>
            <a:r>
              <a:rPr kumimoji="0" sz="2400" b="0" i="0" u="none" strike="noStrike" kern="1200" cap="none" spc="-5" normalizeH="0" baseline="0" noProof="0" dirty="0">
                <a:ln>
                  <a:noFill/>
                </a:ln>
                <a:solidFill>
                  <a:srgbClr val="FFFFFF"/>
                </a:solidFill>
                <a:effectLst/>
                <a:uLnTx/>
                <a:uFillTx/>
                <a:latin typeface="Calibri"/>
                <a:ea typeface="+mn-ea"/>
                <a:cs typeface="Calibri"/>
              </a:rPr>
              <a:t>not </a:t>
            </a:r>
            <a:r>
              <a:rPr kumimoji="0" sz="2400" b="0" i="0" u="none" strike="noStrike" kern="1200" cap="none" spc="-10" normalizeH="0" baseline="0" noProof="0" dirty="0">
                <a:ln>
                  <a:noFill/>
                </a:ln>
                <a:solidFill>
                  <a:srgbClr val="FFFFFF"/>
                </a:solidFill>
                <a:effectLst/>
                <a:uLnTx/>
                <a:uFillTx/>
                <a:latin typeface="Calibri"/>
                <a:ea typeface="+mn-ea"/>
                <a:cs typeface="Calibri"/>
              </a:rPr>
              <a:t>just </a:t>
            </a:r>
            <a:r>
              <a:rPr kumimoji="0" sz="2400" b="0" i="0" u="none" strike="noStrike" kern="1200" cap="none" spc="-50" normalizeH="0" baseline="0" noProof="0" dirty="0">
                <a:ln>
                  <a:noFill/>
                </a:ln>
                <a:solidFill>
                  <a:srgbClr val="FFFFFF"/>
                </a:solidFill>
                <a:effectLst/>
                <a:uLnTx/>
                <a:uFillTx/>
                <a:latin typeface="Calibri"/>
                <a:ea typeface="+mn-ea"/>
                <a:cs typeface="Calibri"/>
              </a:rPr>
              <a:t>WHAT </a:t>
            </a:r>
            <a:r>
              <a:rPr kumimoji="0" sz="2400" b="0" i="0" u="none" strike="noStrike" kern="1200" cap="none" spc="-15" normalizeH="0" baseline="0" noProof="0" dirty="0">
                <a:ln>
                  <a:noFill/>
                </a:ln>
                <a:solidFill>
                  <a:srgbClr val="FFFFFF"/>
                </a:solidFill>
                <a:effectLst/>
                <a:uLnTx/>
                <a:uFillTx/>
                <a:latin typeface="Calibri"/>
                <a:ea typeface="+mn-ea"/>
                <a:cs typeface="Calibri"/>
              </a:rPr>
              <a:t>we </a:t>
            </a:r>
            <a:r>
              <a:rPr kumimoji="0" sz="2400" b="0" i="0" u="none" strike="noStrike" kern="1200" cap="none" spc="-5" normalizeH="0" baseline="0" noProof="0" dirty="0">
                <a:ln>
                  <a:noFill/>
                </a:ln>
                <a:solidFill>
                  <a:srgbClr val="FFFFFF"/>
                </a:solidFill>
                <a:effectLst/>
                <a:uLnTx/>
                <a:uFillTx/>
                <a:latin typeface="Calibri"/>
                <a:ea typeface="+mn-ea"/>
                <a:cs typeface="Calibri"/>
              </a:rPr>
              <a:t>use </a:t>
            </a:r>
            <a:r>
              <a:rPr kumimoji="0" sz="2400" b="0" i="0" u="none" strike="noStrike" kern="1200" cap="none" spc="-15" normalizeH="0" baseline="0" noProof="0" dirty="0">
                <a:ln>
                  <a:noFill/>
                </a:ln>
                <a:solidFill>
                  <a:srgbClr val="FFFFFF"/>
                </a:solidFill>
                <a:effectLst/>
                <a:uLnTx/>
                <a:uFillTx/>
                <a:latin typeface="Calibri"/>
                <a:ea typeface="+mn-ea"/>
                <a:cs typeface="Calibri"/>
              </a:rPr>
              <a:t>to </a:t>
            </a:r>
            <a:r>
              <a:rPr kumimoji="0" sz="2400" b="0" i="0" u="none" strike="noStrike" kern="1200" cap="none" spc="-10" normalizeH="0" baseline="0" noProof="0" dirty="0">
                <a:ln>
                  <a:noFill/>
                </a:ln>
                <a:solidFill>
                  <a:srgbClr val="FFFFFF"/>
                </a:solidFill>
                <a:effectLst/>
                <a:uLnTx/>
                <a:uFillTx/>
                <a:latin typeface="Calibri"/>
                <a:ea typeface="+mn-ea"/>
                <a:cs typeface="Calibri"/>
              </a:rPr>
              <a:t> change/transform, </a:t>
            </a:r>
            <a:r>
              <a:rPr kumimoji="0" sz="2400" b="0" i="0" u="none" strike="noStrike" kern="1200" cap="none" spc="-5" normalizeH="0" baseline="0" noProof="0" dirty="0">
                <a:ln>
                  <a:noFill/>
                </a:ln>
                <a:solidFill>
                  <a:srgbClr val="FFFFFF"/>
                </a:solidFill>
                <a:effectLst/>
                <a:uLnTx/>
                <a:uFillTx/>
                <a:latin typeface="Calibri"/>
                <a:ea typeface="+mn-ea"/>
                <a:cs typeface="Calibri"/>
              </a:rPr>
              <a:t>but </a:t>
            </a:r>
            <a:r>
              <a:rPr kumimoji="0" sz="2400" b="0" i="0" u="none" strike="noStrike" kern="1200" cap="none" spc="0" normalizeH="0" baseline="0" noProof="0" dirty="0">
                <a:ln>
                  <a:noFill/>
                </a:ln>
                <a:solidFill>
                  <a:srgbClr val="FFFFFF"/>
                </a:solidFill>
                <a:effectLst/>
                <a:uLnTx/>
                <a:uFillTx/>
                <a:latin typeface="Calibri"/>
                <a:ea typeface="+mn-ea"/>
                <a:cs typeface="Calibri"/>
              </a:rPr>
              <a:t>the </a:t>
            </a:r>
            <a:r>
              <a:rPr kumimoji="0" sz="2400" b="0" i="0" u="none" strike="noStrike" kern="1200" cap="none" spc="5" normalizeH="0" baseline="0" noProof="0" dirty="0">
                <a:ln>
                  <a:noFill/>
                </a:ln>
                <a:solidFill>
                  <a:srgbClr val="FFFFFF"/>
                </a:solidFill>
                <a:effectLst/>
                <a:uLnTx/>
                <a:uFillTx/>
                <a:latin typeface="Calibri"/>
                <a:ea typeface="+mn-ea"/>
                <a:cs typeface="Calibri"/>
              </a:rPr>
              <a:t> </a:t>
            </a:r>
            <a:r>
              <a:rPr kumimoji="0" sz="2400" b="0" i="0" u="none" strike="noStrike" kern="1200" cap="none" spc="0" normalizeH="0" baseline="0" noProof="0" dirty="0">
                <a:ln>
                  <a:noFill/>
                </a:ln>
                <a:solidFill>
                  <a:srgbClr val="FFFFFF"/>
                </a:solidFill>
                <a:effectLst/>
                <a:uLnTx/>
                <a:uFillTx/>
                <a:latin typeface="Calibri"/>
                <a:ea typeface="+mn-ea"/>
                <a:cs typeface="Calibri"/>
              </a:rPr>
              <a:t>WHEN,</a:t>
            </a:r>
            <a:r>
              <a:rPr kumimoji="0" sz="2400" b="0" i="0" u="none" strike="noStrike" kern="1200" cap="none" spc="-20" normalizeH="0" baseline="0" noProof="0" dirty="0">
                <a:ln>
                  <a:noFill/>
                </a:ln>
                <a:solidFill>
                  <a:srgbClr val="FFFFFF"/>
                </a:solidFill>
                <a:effectLst/>
                <a:uLnTx/>
                <a:uFillTx/>
                <a:latin typeface="Calibri"/>
                <a:ea typeface="+mn-ea"/>
                <a:cs typeface="Calibri"/>
              </a:rPr>
              <a:t> </a:t>
            </a:r>
            <a:r>
              <a:rPr kumimoji="0" sz="2400" b="0" i="0" u="none" strike="noStrike" kern="1200" cap="none" spc="-15" normalizeH="0" baseline="0" noProof="0" dirty="0">
                <a:ln>
                  <a:noFill/>
                </a:ln>
                <a:solidFill>
                  <a:srgbClr val="FFFFFF"/>
                </a:solidFill>
                <a:effectLst/>
                <a:uLnTx/>
                <a:uFillTx/>
                <a:latin typeface="Calibri"/>
                <a:ea typeface="+mn-ea"/>
                <a:cs typeface="Calibri"/>
              </a:rPr>
              <a:t>HOW</a:t>
            </a:r>
            <a:r>
              <a:rPr kumimoji="0" sz="2400" b="0" i="0" u="none" strike="noStrike" kern="1200" cap="none" spc="-20" normalizeH="0" baseline="0" noProof="0" dirty="0">
                <a:ln>
                  <a:noFill/>
                </a:ln>
                <a:solidFill>
                  <a:srgbClr val="FFFFFF"/>
                </a:solidFill>
                <a:effectLst/>
                <a:uLnTx/>
                <a:uFillTx/>
                <a:latin typeface="Calibri"/>
                <a:ea typeface="+mn-ea"/>
                <a:cs typeface="Calibri"/>
              </a:rPr>
              <a:t> </a:t>
            </a:r>
            <a:r>
              <a:rPr kumimoji="0" sz="2400" b="0" i="0" u="none" strike="noStrike" kern="1200" cap="none" spc="0" normalizeH="0" baseline="0" noProof="0" dirty="0">
                <a:ln>
                  <a:noFill/>
                </a:ln>
                <a:solidFill>
                  <a:srgbClr val="FFFFFF"/>
                </a:solidFill>
                <a:effectLst/>
                <a:uLnTx/>
                <a:uFillTx/>
                <a:latin typeface="Calibri"/>
                <a:ea typeface="+mn-ea"/>
                <a:cs typeface="Calibri"/>
              </a:rPr>
              <a:t>and</a:t>
            </a:r>
            <a:r>
              <a:rPr kumimoji="0" sz="2400" b="0" i="0" u="none" strike="noStrike" kern="1200" cap="none" spc="-20" normalizeH="0" baseline="0" noProof="0" dirty="0">
                <a:ln>
                  <a:noFill/>
                </a:ln>
                <a:solidFill>
                  <a:srgbClr val="FFFFFF"/>
                </a:solidFill>
                <a:effectLst/>
                <a:uLnTx/>
                <a:uFillTx/>
                <a:latin typeface="Calibri"/>
                <a:ea typeface="+mn-ea"/>
                <a:cs typeface="Calibri"/>
              </a:rPr>
              <a:t> </a:t>
            </a:r>
            <a:r>
              <a:rPr kumimoji="0" sz="2400" b="0" i="0" u="none" strike="noStrike" kern="1200" cap="none" spc="0" normalizeH="0" baseline="0" noProof="0" dirty="0">
                <a:ln>
                  <a:noFill/>
                </a:ln>
                <a:solidFill>
                  <a:srgbClr val="FFFFFF"/>
                </a:solidFill>
                <a:effectLst/>
                <a:uLnTx/>
                <a:uFillTx/>
                <a:latin typeface="Calibri"/>
                <a:ea typeface="+mn-ea"/>
                <a:cs typeface="Calibri"/>
              </a:rPr>
              <a:t>the</a:t>
            </a:r>
            <a:r>
              <a:rPr kumimoji="0" sz="2400" b="0" i="0" u="none" strike="noStrike" kern="1200" cap="none" spc="-15" normalizeH="0" baseline="0" noProof="0" dirty="0">
                <a:ln>
                  <a:noFill/>
                </a:ln>
                <a:solidFill>
                  <a:srgbClr val="FFFFFF"/>
                </a:solidFill>
                <a:effectLst/>
                <a:uLnTx/>
                <a:uFillTx/>
                <a:latin typeface="Calibri"/>
                <a:ea typeface="+mn-ea"/>
                <a:cs typeface="Calibri"/>
              </a:rPr>
              <a:t> </a:t>
            </a:r>
            <a:r>
              <a:rPr kumimoji="0" sz="2400" b="0" i="0" u="none" strike="noStrike" kern="1200" cap="none" spc="0" normalizeH="0" baseline="0" noProof="0" dirty="0">
                <a:ln>
                  <a:noFill/>
                </a:ln>
                <a:solidFill>
                  <a:srgbClr val="FFFFFF"/>
                </a:solidFill>
                <a:effectLst/>
                <a:uLnTx/>
                <a:uFillTx/>
                <a:latin typeface="Calibri"/>
                <a:ea typeface="+mn-ea"/>
                <a:cs typeface="Calibri"/>
              </a:rPr>
              <a:t>WHY</a:t>
            </a:r>
            <a:r>
              <a:rPr kumimoji="0" sz="2400" b="0" i="0" u="none" strike="noStrike" kern="1200" cap="none" spc="-10" normalizeH="0" baseline="0" noProof="0" dirty="0">
                <a:ln>
                  <a:noFill/>
                </a:ln>
                <a:solidFill>
                  <a:srgbClr val="FFFFFF"/>
                </a:solidFill>
                <a:effectLst/>
                <a:uLnTx/>
                <a:uFillTx/>
                <a:latin typeface="Calibri"/>
                <a:ea typeface="+mn-ea"/>
                <a:cs typeface="Calibri"/>
              </a:rPr>
              <a:t> </a:t>
            </a:r>
            <a:r>
              <a:rPr kumimoji="0" sz="2400" b="0" i="0" u="none" strike="noStrike" kern="1200" cap="none" spc="-5" normalizeH="0" baseline="0" noProof="0" dirty="0">
                <a:ln>
                  <a:noFill/>
                </a:ln>
                <a:solidFill>
                  <a:srgbClr val="FFFFFF"/>
                </a:solidFill>
                <a:effectLst/>
                <a:uLnTx/>
                <a:uFillTx/>
                <a:latin typeface="Calibri"/>
                <a:ea typeface="+mn-ea"/>
                <a:cs typeface="Calibri"/>
              </a:rPr>
              <a:t>of </a:t>
            </a:r>
            <a:r>
              <a:rPr kumimoji="0" sz="2400" b="0" i="0" u="none" strike="noStrike" kern="1200" cap="none" spc="-530" normalizeH="0" baseline="0" noProof="0" dirty="0">
                <a:ln>
                  <a:noFill/>
                </a:ln>
                <a:solidFill>
                  <a:srgbClr val="FFFFFF"/>
                </a:solidFill>
                <a:effectLst/>
                <a:uLnTx/>
                <a:uFillTx/>
                <a:latin typeface="Calibri"/>
                <a:ea typeface="+mn-ea"/>
                <a:cs typeface="Calibri"/>
              </a:rPr>
              <a:t> </a:t>
            </a:r>
            <a:r>
              <a:rPr kumimoji="0" sz="2400" b="0" i="0" u="none" strike="noStrike" kern="1200" cap="none" spc="-5" normalizeH="0" baseline="0" noProof="0" dirty="0">
                <a:ln>
                  <a:noFill/>
                </a:ln>
                <a:solidFill>
                  <a:srgbClr val="FFFFFF"/>
                </a:solidFill>
                <a:effectLst/>
                <a:uLnTx/>
                <a:uFillTx/>
                <a:latin typeface="Calibri"/>
                <a:ea typeface="+mn-ea"/>
                <a:cs typeface="Calibri"/>
              </a:rPr>
              <a:t>our </a:t>
            </a:r>
            <a:r>
              <a:rPr kumimoji="0" sz="2400" b="0" i="0" u="none" strike="noStrike" kern="1200" cap="none" spc="-10" normalizeH="0" baseline="0" noProof="0" dirty="0">
                <a:ln>
                  <a:noFill/>
                </a:ln>
                <a:solidFill>
                  <a:srgbClr val="FFFFFF"/>
                </a:solidFill>
                <a:effectLst/>
                <a:uLnTx/>
                <a:uFillTx/>
                <a:latin typeface="Calibri"/>
                <a:ea typeface="+mn-ea"/>
                <a:cs typeface="Calibri"/>
              </a:rPr>
              <a:t>change/transformation </a:t>
            </a:r>
            <a:r>
              <a:rPr kumimoji="0" sz="2400" b="0" i="0" u="none" strike="noStrike" kern="1200" cap="none" spc="-5" normalizeH="0" baseline="0" noProof="0" dirty="0">
                <a:ln>
                  <a:noFill/>
                </a:ln>
                <a:solidFill>
                  <a:srgbClr val="FFFFFF"/>
                </a:solidFill>
                <a:effectLst/>
                <a:uLnTx/>
                <a:uFillTx/>
                <a:latin typeface="Calibri"/>
                <a:ea typeface="+mn-ea"/>
                <a:cs typeface="Calibri"/>
              </a:rPr>
              <a:t> </a:t>
            </a:r>
            <a:r>
              <a:rPr kumimoji="0" sz="2400" b="0" i="0" u="none" strike="noStrike" kern="1200" cap="none" spc="-20" normalizeH="0" baseline="0" noProof="0" dirty="0">
                <a:ln>
                  <a:noFill/>
                </a:ln>
                <a:solidFill>
                  <a:srgbClr val="FFFFFF"/>
                </a:solidFill>
                <a:effectLst/>
                <a:uLnTx/>
                <a:uFillTx/>
                <a:latin typeface="Calibri"/>
                <a:ea typeface="+mn-ea"/>
                <a:cs typeface="Calibri"/>
              </a:rPr>
              <a:t>efforts</a:t>
            </a:r>
            <a:r>
              <a:rPr kumimoji="0" sz="2400" b="0" i="0" u="none" strike="noStrike" kern="1200" cap="none" spc="-15" normalizeH="0" baseline="0" noProof="0" dirty="0">
                <a:ln>
                  <a:noFill/>
                </a:ln>
                <a:solidFill>
                  <a:srgbClr val="FFFFFF"/>
                </a:solidFill>
                <a:effectLst/>
                <a:uLnTx/>
                <a:uFillTx/>
                <a:latin typeface="Calibri"/>
                <a:ea typeface="+mn-ea"/>
                <a:cs typeface="Calibri"/>
              </a:rPr>
              <a:t> </a:t>
            </a:r>
            <a:r>
              <a:rPr kumimoji="0" sz="2400" b="0" i="0" u="none" strike="noStrike" kern="1200" cap="none" spc="0" normalizeH="0" baseline="0" noProof="0" dirty="0">
                <a:ln>
                  <a:noFill/>
                </a:ln>
                <a:solidFill>
                  <a:srgbClr val="FFFFFF"/>
                </a:solidFill>
                <a:effectLst/>
                <a:uLnTx/>
                <a:uFillTx/>
                <a:latin typeface="Calibri"/>
                <a:ea typeface="+mn-ea"/>
                <a:cs typeface="Calibri"/>
              </a:rPr>
              <a:t>is</a:t>
            </a:r>
            <a:r>
              <a:rPr kumimoji="0" sz="2400" b="0" i="0" u="none" strike="noStrike" kern="1200" cap="none" spc="-15" normalizeH="0" baseline="0" noProof="0" dirty="0">
                <a:ln>
                  <a:noFill/>
                </a:ln>
                <a:solidFill>
                  <a:srgbClr val="FFFFFF"/>
                </a:solidFill>
                <a:effectLst/>
                <a:uLnTx/>
                <a:uFillTx/>
                <a:latin typeface="Calibri"/>
                <a:ea typeface="+mn-ea"/>
                <a:cs typeface="Calibri"/>
              </a:rPr>
              <a:t> </a:t>
            </a:r>
            <a:r>
              <a:rPr kumimoji="0" sz="2400" b="0" i="0" u="none" strike="noStrike" kern="1200" cap="none" spc="-10" normalizeH="0" baseline="0" noProof="0" dirty="0">
                <a:ln>
                  <a:noFill/>
                </a:ln>
                <a:solidFill>
                  <a:srgbClr val="FFFFFF"/>
                </a:solidFill>
                <a:effectLst/>
                <a:uLnTx/>
                <a:uFillTx/>
                <a:latin typeface="Calibri"/>
                <a:ea typeface="+mn-ea"/>
                <a:cs typeface="Calibri"/>
              </a:rPr>
              <a:t>more </a:t>
            </a:r>
            <a:r>
              <a:rPr kumimoji="0" sz="2400" b="0" i="0" u="none" strike="noStrike" kern="1200" cap="none" spc="-5" normalizeH="0" baseline="0" noProof="0" dirty="0">
                <a:ln>
                  <a:noFill/>
                </a:ln>
                <a:solidFill>
                  <a:srgbClr val="FFFFFF"/>
                </a:solidFill>
                <a:effectLst/>
                <a:uLnTx/>
                <a:uFillTx/>
                <a:latin typeface="Calibri"/>
                <a:ea typeface="+mn-ea"/>
                <a:cs typeface="Calibri"/>
              </a:rPr>
              <a:t>important.</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2350" b="0" i="0" u="none" strike="noStrike" kern="1200" cap="none" spc="0" normalizeH="0" baseline="0" noProof="0">
              <a:ln>
                <a:noFill/>
              </a:ln>
              <a:solidFill>
                <a:prstClr val="black"/>
              </a:solidFill>
              <a:effectLst/>
              <a:uLnTx/>
              <a:uFillTx/>
              <a:latin typeface="Calibri"/>
              <a:ea typeface="+mn-ea"/>
              <a:cs typeface="Calibri"/>
            </a:endParaRPr>
          </a:p>
          <a:p>
            <a:pPr marL="92075" marR="233679"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5" normalizeH="0" baseline="0" noProof="0" dirty="0">
                <a:ln>
                  <a:noFill/>
                </a:ln>
                <a:solidFill>
                  <a:srgbClr val="FFFFFF"/>
                </a:solidFill>
                <a:effectLst/>
                <a:uLnTx/>
                <a:uFillTx/>
                <a:latin typeface="Calibri"/>
                <a:ea typeface="+mn-ea"/>
                <a:cs typeface="Calibri"/>
              </a:rPr>
              <a:t>Human elements </a:t>
            </a:r>
            <a:r>
              <a:rPr kumimoji="0" sz="2400" b="0" i="0" u="none" strike="noStrike" kern="1200" cap="none" spc="-10" normalizeH="0" baseline="0" noProof="0" dirty="0">
                <a:ln>
                  <a:noFill/>
                </a:ln>
                <a:solidFill>
                  <a:srgbClr val="FFFFFF"/>
                </a:solidFill>
                <a:effectLst/>
                <a:uLnTx/>
                <a:uFillTx/>
                <a:latin typeface="Calibri"/>
                <a:ea typeface="+mn-ea"/>
                <a:cs typeface="Calibri"/>
              </a:rPr>
              <a:t>require </a:t>
            </a:r>
            <a:r>
              <a:rPr kumimoji="0" sz="2400" b="0" i="0" u="none" strike="noStrike" kern="1200" cap="none" spc="-5" normalizeH="0" baseline="0" noProof="0" dirty="0">
                <a:ln>
                  <a:noFill/>
                </a:ln>
                <a:solidFill>
                  <a:srgbClr val="FFFFFF"/>
                </a:solidFill>
                <a:effectLst/>
                <a:uLnTx/>
                <a:uFillTx/>
                <a:latin typeface="Calibri"/>
                <a:ea typeface="+mn-ea"/>
                <a:cs typeface="Calibri"/>
              </a:rPr>
              <a:t> </a:t>
            </a:r>
            <a:r>
              <a:rPr kumimoji="0" sz="2400" b="0" i="0" u="none" strike="noStrike" kern="1200" cap="none" spc="-15" normalizeH="0" baseline="0" noProof="0" dirty="0">
                <a:ln>
                  <a:noFill/>
                </a:ln>
                <a:solidFill>
                  <a:srgbClr val="FFFFFF"/>
                </a:solidFill>
                <a:effectLst/>
                <a:uLnTx/>
                <a:uFillTx/>
                <a:latin typeface="Calibri"/>
                <a:ea typeface="+mn-ea"/>
                <a:cs typeface="Calibri"/>
              </a:rPr>
              <a:t>hard </a:t>
            </a:r>
            <a:r>
              <a:rPr kumimoji="0" sz="2400" b="0" i="0" u="none" strike="noStrike" kern="1200" cap="none" spc="-10" normalizeH="0" baseline="0" noProof="0" dirty="0">
                <a:ln>
                  <a:noFill/>
                </a:ln>
                <a:solidFill>
                  <a:srgbClr val="FFFFFF"/>
                </a:solidFill>
                <a:effectLst/>
                <a:uLnTx/>
                <a:uFillTx/>
                <a:latin typeface="Calibri"/>
                <a:ea typeface="+mn-ea"/>
                <a:cs typeface="Calibri"/>
              </a:rPr>
              <a:t>work </a:t>
            </a:r>
            <a:r>
              <a:rPr kumimoji="0" sz="2400" b="0" i="0" u="none" strike="noStrike" kern="1200" cap="none" spc="0" normalizeH="0" baseline="0" noProof="0" dirty="0">
                <a:ln>
                  <a:noFill/>
                </a:ln>
                <a:solidFill>
                  <a:srgbClr val="FFFFFF"/>
                </a:solidFill>
                <a:effectLst/>
                <a:uLnTx/>
                <a:uFillTx/>
                <a:latin typeface="Calibri"/>
                <a:ea typeface="+mn-ea"/>
                <a:cs typeface="Calibri"/>
              </a:rPr>
              <a:t>and </a:t>
            </a:r>
            <a:r>
              <a:rPr kumimoji="0" sz="2400" b="0" i="0" u="none" strike="noStrike" kern="1200" cap="none" spc="-5" normalizeH="0" baseline="0" noProof="0" dirty="0">
                <a:ln>
                  <a:noFill/>
                </a:ln>
                <a:solidFill>
                  <a:srgbClr val="FFFFFF"/>
                </a:solidFill>
                <a:effectLst/>
                <a:uLnTx/>
                <a:uFillTx/>
                <a:latin typeface="Calibri"/>
                <a:ea typeface="+mn-ea"/>
                <a:cs typeface="Calibri"/>
              </a:rPr>
              <a:t>some </a:t>
            </a:r>
            <a:r>
              <a:rPr kumimoji="0" sz="2400" b="0" i="0" u="none" strike="noStrike" kern="1200" cap="none" spc="-10" normalizeH="0" baseline="0" noProof="0" dirty="0">
                <a:ln>
                  <a:noFill/>
                </a:ln>
                <a:solidFill>
                  <a:srgbClr val="FFFFFF"/>
                </a:solidFill>
                <a:effectLst/>
                <a:uLnTx/>
                <a:uFillTx/>
                <a:latin typeface="Calibri"/>
                <a:ea typeface="+mn-ea"/>
                <a:cs typeface="Calibri"/>
              </a:rPr>
              <a:t>cultural </a:t>
            </a:r>
            <a:r>
              <a:rPr kumimoji="0" sz="2400" b="0" i="0" u="none" strike="noStrike" kern="1200" cap="none" spc="-530" normalizeH="0" baseline="0" noProof="0" dirty="0">
                <a:ln>
                  <a:noFill/>
                </a:ln>
                <a:solidFill>
                  <a:srgbClr val="FFFFFF"/>
                </a:solidFill>
                <a:effectLst/>
                <a:uLnTx/>
                <a:uFillTx/>
                <a:latin typeface="Calibri"/>
                <a:ea typeface="+mn-ea"/>
                <a:cs typeface="Calibri"/>
              </a:rPr>
              <a:t> </a:t>
            </a:r>
            <a:r>
              <a:rPr kumimoji="0" sz="2400" b="0" i="0" u="none" strike="noStrike" kern="1200" cap="none" spc="-5" normalizeH="0" baseline="0" noProof="0" dirty="0">
                <a:ln>
                  <a:noFill/>
                </a:ln>
                <a:solidFill>
                  <a:srgbClr val="FFFFFF"/>
                </a:solidFill>
                <a:effectLst/>
                <a:uLnTx/>
                <a:uFillTx/>
                <a:latin typeface="Calibri"/>
                <a:ea typeface="+mn-ea"/>
                <a:cs typeface="Calibri"/>
              </a:rPr>
              <a:t>activism </a:t>
            </a:r>
            <a:r>
              <a:rPr kumimoji="0" sz="2400" b="0" i="0" u="none" strike="noStrike" kern="1200" cap="none" spc="0" normalizeH="0" baseline="0" noProof="0" dirty="0">
                <a:ln>
                  <a:noFill/>
                </a:ln>
                <a:solidFill>
                  <a:srgbClr val="FFFFFF"/>
                </a:solidFill>
                <a:effectLst/>
                <a:uLnTx/>
                <a:uFillTx/>
                <a:latin typeface="Calibri"/>
                <a:ea typeface="+mn-ea"/>
                <a:cs typeface="Calibri"/>
              </a:rPr>
              <a:t>and </a:t>
            </a:r>
            <a:r>
              <a:rPr kumimoji="0" sz="2400" b="0" i="0" u="none" strike="noStrike" kern="1200" cap="none" spc="-5" normalizeH="0" baseline="0" noProof="0" dirty="0">
                <a:ln>
                  <a:noFill/>
                </a:ln>
                <a:solidFill>
                  <a:srgbClr val="FFFFFF"/>
                </a:solidFill>
                <a:effectLst/>
                <a:uLnTx/>
                <a:uFillTx/>
                <a:latin typeface="Calibri"/>
                <a:ea typeface="+mn-ea"/>
                <a:cs typeface="Calibri"/>
              </a:rPr>
              <a:t>leadership </a:t>
            </a:r>
            <a:r>
              <a:rPr kumimoji="0" sz="2400" b="0" i="0" u="none" strike="noStrike" kern="1200" cap="none" spc="-15" normalizeH="0" baseline="0" noProof="0" dirty="0">
                <a:ln>
                  <a:noFill/>
                </a:ln>
                <a:solidFill>
                  <a:srgbClr val="FFFFFF"/>
                </a:solidFill>
                <a:effectLst/>
                <a:uLnTx/>
                <a:uFillTx/>
                <a:latin typeface="Calibri"/>
                <a:ea typeface="+mn-ea"/>
                <a:cs typeface="Calibri"/>
              </a:rPr>
              <a:t>to </a:t>
            </a:r>
            <a:r>
              <a:rPr kumimoji="0" sz="2400" b="0" i="0" u="none" strike="noStrike" kern="1200" cap="none" spc="-10" normalizeH="0" baseline="0" noProof="0" dirty="0">
                <a:ln>
                  <a:noFill/>
                </a:ln>
                <a:solidFill>
                  <a:srgbClr val="FFFFFF"/>
                </a:solidFill>
                <a:effectLst/>
                <a:uLnTx/>
                <a:uFillTx/>
                <a:latin typeface="Calibri"/>
                <a:ea typeface="+mn-ea"/>
                <a:cs typeface="Calibri"/>
              </a:rPr>
              <a:t> </a:t>
            </a:r>
            <a:r>
              <a:rPr kumimoji="0" sz="2400" b="0" i="0" u="none" strike="noStrike" kern="1200" cap="none" spc="-5" normalizeH="0" baseline="0" noProof="0" dirty="0">
                <a:ln>
                  <a:noFill/>
                </a:ln>
                <a:solidFill>
                  <a:srgbClr val="FFFFFF"/>
                </a:solidFill>
                <a:effectLst/>
                <a:uLnTx/>
                <a:uFillTx/>
                <a:latin typeface="Calibri"/>
                <a:ea typeface="+mn-ea"/>
                <a:cs typeface="Calibri"/>
              </a:rPr>
              <a:t>spur</a:t>
            </a:r>
            <a:r>
              <a:rPr kumimoji="0" sz="2400" b="0" i="0" u="none" strike="noStrike" kern="1200" cap="none" spc="-15" normalizeH="0" baseline="0" noProof="0" dirty="0">
                <a:ln>
                  <a:noFill/>
                </a:ln>
                <a:solidFill>
                  <a:srgbClr val="FFFFFF"/>
                </a:solidFill>
                <a:effectLst/>
                <a:uLnTx/>
                <a:uFillTx/>
                <a:latin typeface="Calibri"/>
                <a:ea typeface="+mn-ea"/>
                <a:cs typeface="Calibri"/>
              </a:rPr>
              <a:t> </a:t>
            </a:r>
            <a:r>
              <a:rPr kumimoji="0" sz="2400" b="0" i="0" u="none" strike="noStrike" kern="1200" cap="none" spc="-10" normalizeH="0" baseline="0" noProof="0" dirty="0">
                <a:ln>
                  <a:noFill/>
                </a:ln>
                <a:solidFill>
                  <a:srgbClr val="FFFFFF"/>
                </a:solidFill>
                <a:effectLst/>
                <a:uLnTx/>
                <a:uFillTx/>
                <a:latin typeface="Calibri"/>
                <a:ea typeface="+mn-ea"/>
                <a:cs typeface="Calibri"/>
              </a:rPr>
              <a:t>collective</a:t>
            </a:r>
            <a:r>
              <a:rPr kumimoji="0" sz="2400" b="0" i="0" u="none" strike="noStrike" kern="1200" cap="none" spc="-15" normalizeH="0" baseline="0" noProof="0" dirty="0">
                <a:ln>
                  <a:noFill/>
                </a:ln>
                <a:solidFill>
                  <a:srgbClr val="FFFFFF"/>
                </a:solidFill>
                <a:effectLst/>
                <a:uLnTx/>
                <a:uFillTx/>
                <a:latin typeface="Calibri"/>
                <a:ea typeface="+mn-ea"/>
                <a:cs typeface="Calibri"/>
              </a:rPr>
              <a:t> </a:t>
            </a:r>
            <a:r>
              <a:rPr kumimoji="0" sz="2400" b="0" i="0" u="none" strike="noStrike" kern="1200" cap="none" spc="0" normalizeH="0" baseline="0" noProof="0" dirty="0">
                <a:ln>
                  <a:noFill/>
                </a:ln>
                <a:solidFill>
                  <a:srgbClr val="FFFFFF"/>
                </a:solidFill>
                <a:effectLst/>
                <a:uLnTx/>
                <a:uFillTx/>
                <a:latin typeface="Calibri"/>
                <a:ea typeface="+mn-ea"/>
                <a:cs typeface="Calibri"/>
              </a:rPr>
              <a:t>action</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prstGeom prst="rect">
            <a:avLst/>
          </a:prstGeom>
        </p:spPr>
        <p:txBody>
          <a:bodyPr vert="horz" wrap="square" lIns="0" tIns="57785" rIns="0" bIns="0" rtlCol="0">
            <a:spAutoFit/>
          </a:bodyPr>
          <a:lstStyle/>
          <a:p>
            <a:pPr marL="450850" marR="24130" indent="-228600">
              <a:lnSpc>
                <a:spcPts val="2810"/>
              </a:lnSpc>
              <a:spcBef>
                <a:spcPts val="455"/>
              </a:spcBef>
              <a:buFont typeface="Arial MT"/>
              <a:buChar char="•"/>
              <a:tabLst>
                <a:tab pos="451484" algn="l"/>
              </a:tabLst>
            </a:pPr>
            <a:r>
              <a:rPr b="0" dirty="0">
                <a:latin typeface="Calibri"/>
                <a:cs typeface="Calibri"/>
              </a:rPr>
              <a:t>Activism</a:t>
            </a:r>
            <a:r>
              <a:rPr b="0" spc="-30" dirty="0">
                <a:latin typeface="Calibri"/>
                <a:cs typeface="Calibri"/>
              </a:rPr>
              <a:t> </a:t>
            </a:r>
            <a:r>
              <a:rPr b="0" dirty="0">
                <a:latin typeface="Calibri"/>
                <a:cs typeface="Calibri"/>
              </a:rPr>
              <a:t>means</a:t>
            </a:r>
            <a:r>
              <a:rPr b="0" spc="-25" dirty="0">
                <a:latin typeface="Calibri"/>
                <a:cs typeface="Calibri"/>
              </a:rPr>
              <a:t> </a:t>
            </a:r>
            <a:r>
              <a:rPr i="1" spc="-5" dirty="0">
                <a:latin typeface="Calibri"/>
                <a:cs typeface="Calibri"/>
              </a:rPr>
              <a:t>collective</a:t>
            </a:r>
            <a:r>
              <a:rPr i="1" spc="20" dirty="0">
                <a:latin typeface="Calibri"/>
                <a:cs typeface="Calibri"/>
              </a:rPr>
              <a:t> </a:t>
            </a:r>
            <a:r>
              <a:rPr spc="-10" dirty="0"/>
              <a:t>efforts</a:t>
            </a:r>
            <a:r>
              <a:rPr dirty="0"/>
              <a:t> </a:t>
            </a:r>
            <a:r>
              <a:rPr spc="-15" dirty="0"/>
              <a:t>to</a:t>
            </a:r>
            <a:r>
              <a:rPr spc="-10" dirty="0"/>
              <a:t> </a:t>
            </a:r>
            <a:r>
              <a:rPr spc="-20" dirty="0"/>
              <a:t>create</a:t>
            </a:r>
            <a:r>
              <a:rPr spc="10" dirty="0"/>
              <a:t> </a:t>
            </a:r>
            <a:r>
              <a:rPr spc="-10" dirty="0"/>
              <a:t>change</a:t>
            </a:r>
            <a:r>
              <a:rPr spc="10" dirty="0"/>
              <a:t> </a:t>
            </a:r>
            <a:r>
              <a:rPr spc="-10" dirty="0"/>
              <a:t>from</a:t>
            </a:r>
            <a:r>
              <a:rPr spc="-5" dirty="0"/>
              <a:t> the</a:t>
            </a:r>
            <a:r>
              <a:rPr spc="25" dirty="0"/>
              <a:t> </a:t>
            </a:r>
            <a:r>
              <a:rPr spc="-10" dirty="0"/>
              <a:t>grassroots </a:t>
            </a:r>
            <a:r>
              <a:rPr spc="-575" dirty="0"/>
              <a:t> </a:t>
            </a:r>
            <a:r>
              <a:rPr spc="-5" dirty="0"/>
              <a:t>(</a:t>
            </a:r>
            <a:r>
              <a:rPr b="0" spc="-5" dirty="0">
                <a:latin typeface="Calibri"/>
                <a:cs typeface="Calibri"/>
              </a:rPr>
              <a:t>Activist</a:t>
            </a:r>
            <a:r>
              <a:rPr b="0" spc="-40" dirty="0">
                <a:latin typeface="Calibri"/>
                <a:cs typeface="Calibri"/>
              </a:rPr>
              <a:t> </a:t>
            </a:r>
            <a:r>
              <a:rPr b="0" spc="-5" dirty="0">
                <a:latin typeface="Calibri"/>
                <a:cs typeface="Calibri"/>
              </a:rPr>
              <a:t>Handbook).</a:t>
            </a:r>
          </a:p>
          <a:p>
            <a:pPr marL="450850" marR="5080" indent="-228600">
              <a:lnSpc>
                <a:spcPts val="2810"/>
              </a:lnSpc>
              <a:spcBef>
                <a:spcPts val="994"/>
              </a:spcBef>
              <a:buFont typeface="Arial MT"/>
              <a:buChar char="•"/>
              <a:tabLst>
                <a:tab pos="451484" algn="l"/>
              </a:tabLst>
            </a:pPr>
            <a:r>
              <a:rPr b="0" spc="-5" dirty="0">
                <a:latin typeface="Calibri"/>
                <a:cs typeface="Calibri"/>
              </a:rPr>
              <a:t>Social </a:t>
            </a:r>
            <a:r>
              <a:rPr b="0" dirty="0">
                <a:latin typeface="Calibri"/>
                <a:cs typeface="Calibri"/>
              </a:rPr>
              <a:t>activism is </a:t>
            </a:r>
            <a:r>
              <a:rPr b="0" spc="-10" dirty="0">
                <a:latin typeface="Calibri"/>
                <a:cs typeface="Calibri"/>
              </a:rPr>
              <a:t>working </a:t>
            </a:r>
            <a:r>
              <a:rPr b="0" dirty="0">
                <a:latin typeface="Calibri"/>
                <a:cs typeface="Calibri"/>
              </a:rPr>
              <a:t>with </a:t>
            </a:r>
            <a:r>
              <a:rPr b="0" spc="-5" dirty="0">
                <a:latin typeface="Calibri"/>
                <a:cs typeface="Calibri"/>
              </a:rPr>
              <a:t>other people </a:t>
            </a:r>
            <a:r>
              <a:rPr b="0" spc="-15" dirty="0">
                <a:latin typeface="Calibri"/>
                <a:cs typeface="Calibri"/>
              </a:rPr>
              <a:t>to </a:t>
            </a:r>
            <a:r>
              <a:rPr b="0" dirty="0">
                <a:latin typeface="Calibri"/>
                <a:cs typeface="Calibri"/>
              </a:rPr>
              <a:t>bring about a </a:t>
            </a:r>
            <a:r>
              <a:rPr b="0" spc="-5" dirty="0">
                <a:latin typeface="Calibri"/>
                <a:cs typeface="Calibri"/>
              </a:rPr>
              <a:t>change </a:t>
            </a:r>
            <a:r>
              <a:rPr b="0" dirty="0">
                <a:latin typeface="Calibri"/>
                <a:cs typeface="Calibri"/>
              </a:rPr>
              <a:t>in </a:t>
            </a:r>
            <a:r>
              <a:rPr b="0" spc="5" dirty="0">
                <a:latin typeface="Calibri"/>
                <a:cs typeface="Calibri"/>
              </a:rPr>
              <a:t> </a:t>
            </a:r>
            <a:r>
              <a:rPr b="0" spc="-10" dirty="0">
                <a:latin typeface="Calibri"/>
                <a:cs typeface="Calibri"/>
              </a:rPr>
              <a:t>societal </a:t>
            </a:r>
            <a:r>
              <a:rPr b="0" dirty="0">
                <a:latin typeface="Calibri"/>
                <a:cs typeface="Calibri"/>
              </a:rPr>
              <a:t>issues</a:t>
            </a:r>
            <a:r>
              <a:rPr b="0" spc="-25" dirty="0">
                <a:latin typeface="Calibri"/>
                <a:cs typeface="Calibri"/>
              </a:rPr>
              <a:t> </a:t>
            </a:r>
            <a:r>
              <a:rPr b="0" spc="-20" dirty="0">
                <a:latin typeface="Calibri"/>
                <a:cs typeface="Calibri"/>
              </a:rPr>
              <a:t>like</a:t>
            </a:r>
            <a:r>
              <a:rPr b="0" spc="-5" dirty="0">
                <a:latin typeface="Calibri"/>
                <a:cs typeface="Calibri"/>
              </a:rPr>
              <a:t> norms. The</a:t>
            </a:r>
            <a:r>
              <a:rPr b="0" spc="-20" dirty="0">
                <a:latin typeface="Calibri"/>
                <a:cs typeface="Calibri"/>
              </a:rPr>
              <a:t> word</a:t>
            </a:r>
            <a:r>
              <a:rPr b="0" dirty="0">
                <a:latin typeface="Calibri"/>
                <a:cs typeface="Calibri"/>
              </a:rPr>
              <a:t> </a:t>
            </a:r>
            <a:r>
              <a:rPr b="0" spc="-10" dirty="0">
                <a:latin typeface="Calibri"/>
                <a:cs typeface="Calibri"/>
              </a:rPr>
              <a:t>“social”</a:t>
            </a:r>
            <a:r>
              <a:rPr b="0" spc="5" dirty="0">
                <a:latin typeface="Calibri"/>
                <a:cs typeface="Calibri"/>
              </a:rPr>
              <a:t> </a:t>
            </a:r>
            <a:r>
              <a:rPr b="0" dirty="0">
                <a:latin typeface="Calibri"/>
                <a:cs typeface="Calibri"/>
              </a:rPr>
              <a:t>applies</a:t>
            </a:r>
            <a:r>
              <a:rPr b="0" spc="-30" dirty="0">
                <a:latin typeface="Calibri"/>
                <a:cs typeface="Calibri"/>
              </a:rPr>
              <a:t> </a:t>
            </a:r>
            <a:r>
              <a:rPr b="0" spc="-5" dirty="0">
                <a:latin typeface="Calibri"/>
                <a:cs typeface="Calibri"/>
              </a:rPr>
              <a:t>both</a:t>
            </a:r>
            <a:r>
              <a:rPr b="0" dirty="0">
                <a:latin typeface="Calibri"/>
                <a:cs typeface="Calibri"/>
              </a:rPr>
              <a:t> </a:t>
            </a:r>
            <a:r>
              <a:rPr b="0" spc="-15" dirty="0">
                <a:latin typeface="Calibri"/>
                <a:cs typeface="Calibri"/>
              </a:rPr>
              <a:t>to</a:t>
            </a:r>
            <a:r>
              <a:rPr b="0" dirty="0">
                <a:latin typeface="Calibri"/>
                <a:cs typeface="Calibri"/>
              </a:rPr>
              <a:t> </a:t>
            </a:r>
            <a:r>
              <a:rPr b="0" spc="-5" dirty="0">
                <a:latin typeface="Calibri"/>
                <a:cs typeface="Calibri"/>
              </a:rPr>
              <a:t>“society” </a:t>
            </a:r>
            <a:r>
              <a:rPr b="0" dirty="0">
                <a:latin typeface="Calibri"/>
                <a:cs typeface="Calibri"/>
              </a:rPr>
              <a:t> and</a:t>
            </a:r>
            <a:r>
              <a:rPr b="0" spc="-5" dirty="0">
                <a:latin typeface="Calibri"/>
                <a:cs typeface="Calibri"/>
              </a:rPr>
              <a:t> </a:t>
            </a:r>
            <a:r>
              <a:rPr b="0" spc="-15" dirty="0">
                <a:latin typeface="Calibri"/>
                <a:cs typeface="Calibri"/>
              </a:rPr>
              <a:t>to</a:t>
            </a:r>
            <a:r>
              <a:rPr b="0" dirty="0">
                <a:latin typeface="Calibri"/>
                <a:cs typeface="Calibri"/>
              </a:rPr>
              <a:t> the</a:t>
            </a:r>
            <a:r>
              <a:rPr b="0" spc="-20" dirty="0">
                <a:latin typeface="Calibri"/>
                <a:cs typeface="Calibri"/>
              </a:rPr>
              <a:t> </a:t>
            </a:r>
            <a:r>
              <a:rPr b="0" dirty="0">
                <a:latin typeface="Calibri"/>
                <a:cs typeface="Calibri"/>
              </a:rPr>
              <a:t>idea</a:t>
            </a:r>
            <a:r>
              <a:rPr b="0" spc="-5" dirty="0">
                <a:latin typeface="Calibri"/>
                <a:cs typeface="Calibri"/>
              </a:rPr>
              <a:t> that</a:t>
            </a:r>
            <a:r>
              <a:rPr b="0" spc="10" dirty="0">
                <a:latin typeface="Calibri"/>
                <a:cs typeface="Calibri"/>
              </a:rPr>
              <a:t> </a:t>
            </a:r>
            <a:r>
              <a:rPr b="0" dirty="0">
                <a:latin typeface="Calibri"/>
                <a:cs typeface="Calibri"/>
              </a:rPr>
              <a:t>the</a:t>
            </a:r>
            <a:r>
              <a:rPr b="0" spc="-15" dirty="0">
                <a:latin typeface="Calibri"/>
                <a:cs typeface="Calibri"/>
              </a:rPr>
              <a:t> </a:t>
            </a:r>
            <a:r>
              <a:rPr b="0" dirty="0">
                <a:latin typeface="Calibri"/>
                <a:cs typeface="Calibri"/>
              </a:rPr>
              <a:t>activism</a:t>
            </a:r>
            <a:r>
              <a:rPr b="0" spc="-10" dirty="0">
                <a:latin typeface="Calibri"/>
                <a:cs typeface="Calibri"/>
              </a:rPr>
              <a:t> </a:t>
            </a:r>
            <a:r>
              <a:rPr b="0" spc="-25" dirty="0">
                <a:latin typeface="Calibri"/>
                <a:cs typeface="Calibri"/>
              </a:rPr>
              <a:t>fosters</a:t>
            </a:r>
            <a:r>
              <a:rPr b="0" spc="-10" dirty="0">
                <a:latin typeface="Calibri"/>
                <a:cs typeface="Calibri"/>
              </a:rPr>
              <a:t> </a:t>
            </a:r>
            <a:r>
              <a:rPr b="0" spc="-5" dirty="0">
                <a:latin typeface="Calibri"/>
                <a:cs typeface="Calibri"/>
              </a:rPr>
              <a:t>opportunities</a:t>
            </a:r>
            <a:r>
              <a:rPr b="0" spc="-30" dirty="0">
                <a:latin typeface="Calibri"/>
                <a:cs typeface="Calibri"/>
              </a:rPr>
              <a:t> </a:t>
            </a:r>
            <a:r>
              <a:rPr b="0" spc="-25" dirty="0">
                <a:latin typeface="Calibri"/>
                <a:cs typeface="Calibri"/>
              </a:rPr>
              <a:t>for</a:t>
            </a:r>
            <a:r>
              <a:rPr b="0" spc="15" dirty="0">
                <a:latin typeface="Calibri"/>
                <a:cs typeface="Calibri"/>
              </a:rPr>
              <a:t> </a:t>
            </a:r>
            <a:r>
              <a:rPr b="0" spc="-5" dirty="0">
                <a:latin typeface="Calibri"/>
                <a:cs typeface="Calibri"/>
              </a:rPr>
              <a:t>participation.</a:t>
            </a:r>
          </a:p>
          <a:p>
            <a:pPr marL="1136650" marR="560070">
              <a:lnSpc>
                <a:spcPct val="90000"/>
              </a:lnSpc>
              <a:spcBef>
                <a:spcPts val="960"/>
              </a:spcBef>
            </a:pPr>
            <a:r>
              <a:rPr b="0" dirty="0">
                <a:solidFill>
                  <a:srgbClr val="006FC0"/>
                </a:solidFill>
                <a:latin typeface="Calibri"/>
                <a:cs typeface="Calibri"/>
              </a:rPr>
              <a:t>It </a:t>
            </a:r>
            <a:r>
              <a:rPr b="0" spc="-10" dirty="0">
                <a:solidFill>
                  <a:srgbClr val="006FC0"/>
                </a:solidFill>
                <a:latin typeface="Calibri"/>
                <a:cs typeface="Calibri"/>
              </a:rPr>
              <a:t>relates to </a:t>
            </a:r>
            <a:r>
              <a:rPr b="0" dirty="0">
                <a:solidFill>
                  <a:srgbClr val="006FC0"/>
                </a:solidFill>
                <a:latin typeface="Calibri"/>
                <a:cs typeface="Calibri"/>
              </a:rPr>
              <a:t>the activities </a:t>
            </a:r>
            <a:r>
              <a:rPr b="0" spc="-5" dirty="0">
                <a:solidFill>
                  <a:srgbClr val="006FC0"/>
                </a:solidFill>
                <a:latin typeface="Calibri"/>
                <a:cs typeface="Calibri"/>
              </a:rPr>
              <a:t>where people use </a:t>
            </a:r>
            <a:r>
              <a:rPr b="0" spc="-10" dirty="0">
                <a:solidFill>
                  <a:srgbClr val="006FC0"/>
                </a:solidFill>
                <a:latin typeface="Calibri"/>
                <a:cs typeface="Calibri"/>
              </a:rPr>
              <a:t>information </a:t>
            </a:r>
            <a:r>
              <a:rPr b="0" dirty="0">
                <a:solidFill>
                  <a:srgbClr val="006FC0"/>
                </a:solidFill>
                <a:latin typeface="Calibri"/>
                <a:cs typeface="Calibri"/>
              </a:rPr>
              <a:t>and </a:t>
            </a:r>
            <a:r>
              <a:rPr b="0" spc="5" dirty="0">
                <a:solidFill>
                  <a:srgbClr val="006FC0"/>
                </a:solidFill>
                <a:latin typeface="Calibri"/>
                <a:cs typeface="Calibri"/>
              </a:rPr>
              <a:t> </a:t>
            </a:r>
            <a:r>
              <a:rPr b="0" dirty="0">
                <a:solidFill>
                  <a:srgbClr val="006FC0"/>
                </a:solidFill>
                <a:latin typeface="Calibri"/>
                <a:cs typeface="Calibri"/>
              </a:rPr>
              <a:t>evidence </a:t>
            </a:r>
            <a:r>
              <a:rPr b="0" spc="-10" dirty="0">
                <a:solidFill>
                  <a:srgbClr val="006FC0"/>
                </a:solidFill>
                <a:latin typeface="Calibri"/>
                <a:cs typeface="Calibri"/>
              </a:rPr>
              <a:t>to </a:t>
            </a:r>
            <a:r>
              <a:rPr b="0" spc="-5" dirty="0">
                <a:solidFill>
                  <a:srgbClr val="006FC0"/>
                </a:solidFill>
                <a:latin typeface="Calibri"/>
                <a:cs typeface="Calibri"/>
              </a:rPr>
              <a:t>address </a:t>
            </a:r>
            <a:r>
              <a:rPr b="0" dirty="0">
                <a:solidFill>
                  <a:srgbClr val="006FC0"/>
                </a:solidFill>
                <a:latin typeface="Calibri"/>
                <a:cs typeface="Calibri"/>
              </a:rPr>
              <a:t>their </a:t>
            </a:r>
            <a:r>
              <a:rPr b="0" spc="-15" dirty="0">
                <a:solidFill>
                  <a:srgbClr val="006FC0"/>
                </a:solidFill>
                <a:latin typeface="Calibri"/>
                <a:cs typeface="Calibri"/>
              </a:rPr>
              <a:t>societal </a:t>
            </a:r>
            <a:r>
              <a:rPr b="0" dirty="0">
                <a:solidFill>
                  <a:srgbClr val="006FC0"/>
                </a:solidFill>
                <a:latin typeface="Calibri"/>
                <a:cs typeface="Calibri"/>
              </a:rPr>
              <a:t>issues, </a:t>
            </a:r>
            <a:r>
              <a:rPr b="0" spc="-10" dirty="0">
                <a:solidFill>
                  <a:srgbClr val="006FC0"/>
                </a:solidFill>
                <a:latin typeface="Calibri"/>
                <a:cs typeface="Calibri"/>
              </a:rPr>
              <a:t>by </a:t>
            </a:r>
            <a:r>
              <a:rPr b="0" spc="-5" dirty="0">
                <a:solidFill>
                  <a:srgbClr val="006FC0"/>
                </a:solidFill>
                <a:latin typeface="Calibri"/>
                <a:cs typeface="Calibri"/>
              </a:rPr>
              <a:t>influencing </a:t>
            </a:r>
            <a:r>
              <a:rPr b="0" spc="-10" dirty="0">
                <a:solidFill>
                  <a:srgbClr val="006FC0"/>
                </a:solidFill>
                <a:latin typeface="Calibri"/>
                <a:cs typeface="Calibri"/>
              </a:rPr>
              <a:t>others </a:t>
            </a:r>
            <a:r>
              <a:rPr b="0" spc="-575" dirty="0">
                <a:solidFill>
                  <a:srgbClr val="006FC0"/>
                </a:solidFill>
                <a:latin typeface="Calibri"/>
                <a:cs typeface="Calibri"/>
              </a:rPr>
              <a:t> </a:t>
            </a:r>
            <a:r>
              <a:rPr b="0" dirty="0">
                <a:solidFill>
                  <a:srgbClr val="006FC0"/>
                </a:solidFill>
                <a:latin typeface="Calibri"/>
                <a:cs typeface="Calibri"/>
              </a:rPr>
              <a:t>and</a:t>
            </a:r>
            <a:r>
              <a:rPr b="0" spc="-10" dirty="0">
                <a:solidFill>
                  <a:srgbClr val="006FC0"/>
                </a:solidFill>
                <a:latin typeface="Calibri"/>
                <a:cs typeface="Calibri"/>
              </a:rPr>
              <a:t> </a:t>
            </a:r>
            <a:r>
              <a:rPr b="0" dirty="0">
                <a:solidFill>
                  <a:srgbClr val="006FC0"/>
                </a:solidFill>
                <a:latin typeface="Calibri"/>
                <a:cs typeface="Calibri"/>
              </a:rPr>
              <a:t>challenging</a:t>
            </a:r>
            <a:r>
              <a:rPr b="0" spc="-20" dirty="0">
                <a:solidFill>
                  <a:srgbClr val="006FC0"/>
                </a:solidFill>
                <a:latin typeface="Calibri"/>
                <a:cs typeface="Calibri"/>
              </a:rPr>
              <a:t> </a:t>
            </a:r>
            <a:r>
              <a:rPr b="0" spc="-10" dirty="0">
                <a:solidFill>
                  <a:srgbClr val="006FC0"/>
                </a:solidFill>
                <a:latin typeface="Calibri"/>
                <a:cs typeface="Calibri"/>
              </a:rPr>
              <a:t>power</a:t>
            </a:r>
          </a:p>
          <a:p>
            <a:pPr marL="450850" marR="102235" indent="-228600">
              <a:lnSpc>
                <a:spcPts val="2810"/>
              </a:lnSpc>
              <a:spcBef>
                <a:spcPts val="1035"/>
              </a:spcBef>
              <a:buFont typeface="Arial MT"/>
              <a:buChar char="•"/>
              <a:tabLst>
                <a:tab pos="451484" algn="l"/>
              </a:tabLst>
            </a:pPr>
            <a:r>
              <a:rPr b="0" spc="-25" dirty="0">
                <a:latin typeface="Calibri"/>
                <a:cs typeface="Calibri"/>
              </a:rPr>
              <a:t>Like </a:t>
            </a:r>
            <a:r>
              <a:rPr b="0" spc="-5" dirty="0">
                <a:latin typeface="Calibri"/>
                <a:cs typeface="Calibri"/>
              </a:rPr>
              <a:t>social </a:t>
            </a:r>
            <a:r>
              <a:rPr b="0" dirty="0">
                <a:latin typeface="Calibri"/>
                <a:cs typeface="Calibri"/>
              </a:rPr>
              <a:t>and </a:t>
            </a:r>
            <a:r>
              <a:rPr b="0" spc="-5" dirty="0">
                <a:latin typeface="Calibri"/>
                <a:cs typeface="Calibri"/>
              </a:rPr>
              <a:t>gender norms, </a:t>
            </a:r>
            <a:r>
              <a:rPr b="0" dirty="0">
                <a:latin typeface="Calibri"/>
                <a:cs typeface="Calibri"/>
              </a:rPr>
              <a:t>activism also </a:t>
            </a:r>
            <a:r>
              <a:rPr b="0" spc="-5" dirty="0">
                <a:latin typeface="Calibri"/>
                <a:cs typeface="Calibri"/>
              </a:rPr>
              <a:t>thrives </a:t>
            </a:r>
            <a:r>
              <a:rPr b="0" spc="-10" dirty="0">
                <a:latin typeface="Calibri"/>
                <a:cs typeface="Calibri"/>
              </a:rPr>
              <a:t>through </a:t>
            </a:r>
            <a:r>
              <a:rPr b="0" spc="-5" dirty="0">
                <a:latin typeface="Calibri"/>
                <a:cs typeface="Calibri"/>
              </a:rPr>
              <a:t>social </a:t>
            </a:r>
            <a:r>
              <a:rPr b="0" dirty="0">
                <a:latin typeface="Calibri"/>
                <a:cs typeface="Calibri"/>
              </a:rPr>
              <a:t> </a:t>
            </a:r>
            <a:r>
              <a:rPr b="0" spc="-10" dirty="0">
                <a:latin typeface="Calibri"/>
                <a:cs typeface="Calibri"/>
              </a:rPr>
              <a:t>networks </a:t>
            </a:r>
            <a:r>
              <a:rPr b="0" spc="-5" dirty="0">
                <a:latin typeface="Calibri"/>
                <a:cs typeface="Calibri"/>
              </a:rPr>
              <a:t>that </a:t>
            </a:r>
            <a:r>
              <a:rPr b="0" spc="-10" dirty="0">
                <a:latin typeface="Calibri"/>
                <a:cs typeface="Calibri"/>
              </a:rPr>
              <a:t>extend beyond </a:t>
            </a:r>
            <a:r>
              <a:rPr b="0" dirty="0">
                <a:latin typeface="Calibri"/>
                <a:cs typeface="Calibri"/>
              </a:rPr>
              <a:t>kinship and </a:t>
            </a:r>
            <a:r>
              <a:rPr b="0" spc="-20" dirty="0">
                <a:latin typeface="Calibri"/>
                <a:cs typeface="Calibri"/>
              </a:rPr>
              <a:t>ethnicity, </a:t>
            </a:r>
            <a:r>
              <a:rPr b="0" spc="-5" dirty="0">
                <a:latin typeface="Calibri"/>
                <a:cs typeface="Calibri"/>
              </a:rPr>
              <a:t>that remain </a:t>
            </a:r>
            <a:r>
              <a:rPr b="0" spc="-10" dirty="0">
                <a:latin typeface="Calibri"/>
                <a:cs typeface="Calibri"/>
              </a:rPr>
              <a:t>largely </a:t>
            </a:r>
            <a:r>
              <a:rPr b="0" spc="-575" dirty="0">
                <a:latin typeface="Calibri"/>
                <a:cs typeface="Calibri"/>
              </a:rPr>
              <a:t> </a:t>
            </a:r>
            <a:r>
              <a:rPr b="0" spc="-5" dirty="0">
                <a:latin typeface="Calibri"/>
                <a:cs typeface="Calibri"/>
              </a:rPr>
              <a:t>unstructured.</a:t>
            </a: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104</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
        <p:nvSpPr>
          <p:cNvPr id="3" name="object 3"/>
          <p:cNvSpPr txBox="1">
            <a:spLocks noGrp="1"/>
          </p:cNvSpPr>
          <p:nvPr>
            <p:ph type="title"/>
          </p:nvPr>
        </p:nvSpPr>
        <p:spPr>
          <a:xfrm>
            <a:off x="1502663" y="292608"/>
            <a:ext cx="8229600" cy="1259205"/>
          </a:xfrm>
          <a:prstGeom prst="rect">
            <a:avLst/>
          </a:prstGeom>
          <a:solidFill>
            <a:srgbClr val="4471C4"/>
          </a:solidFill>
          <a:ln w="12192">
            <a:solidFill>
              <a:srgbClr val="2E528F"/>
            </a:solidFill>
          </a:ln>
        </p:spPr>
        <p:txBody>
          <a:bodyPr vert="horz" wrap="square" lIns="0" tIns="224154" rIns="0" bIns="0" rtlCol="0">
            <a:spAutoFit/>
          </a:bodyPr>
          <a:lstStyle/>
          <a:p>
            <a:pPr algn="ctr">
              <a:lnSpc>
                <a:spcPct val="100000"/>
              </a:lnSpc>
              <a:spcBef>
                <a:spcPts val="1764"/>
              </a:spcBef>
            </a:pPr>
            <a:r>
              <a:rPr sz="4400" b="0" spc="-5" dirty="0">
                <a:solidFill>
                  <a:srgbClr val="FFFFFF"/>
                </a:solidFill>
                <a:latin typeface="Calibri"/>
                <a:cs typeface="Calibri"/>
              </a:rPr>
              <a:t>Activism</a:t>
            </a:r>
            <a:r>
              <a:rPr sz="4400" b="0" dirty="0">
                <a:solidFill>
                  <a:srgbClr val="FFFFFF"/>
                </a:solidFill>
                <a:latin typeface="Calibri"/>
                <a:cs typeface="Calibri"/>
              </a:rPr>
              <a:t> and</a:t>
            </a:r>
            <a:r>
              <a:rPr sz="4400" b="0" spc="-5" dirty="0">
                <a:solidFill>
                  <a:srgbClr val="FFFFFF"/>
                </a:solidFill>
                <a:latin typeface="Calibri"/>
                <a:cs typeface="Calibri"/>
              </a:rPr>
              <a:t> social</a:t>
            </a:r>
            <a:r>
              <a:rPr sz="4400" b="0" spc="-10" dirty="0">
                <a:solidFill>
                  <a:srgbClr val="FFFFFF"/>
                </a:solidFill>
                <a:latin typeface="Calibri"/>
                <a:cs typeface="Calibri"/>
              </a:rPr>
              <a:t> </a:t>
            </a:r>
            <a:r>
              <a:rPr sz="4400" b="0" spc="-5" dirty="0">
                <a:solidFill>
                  <a:srgbClr val="FFFFFF"/>
                </a:solidFill>
                <a:latin typeface="Calibri"/>
                <a:cs typeface="Calibri"/>
              </a:rPr>
              <a:t>change!</a:t>
            </a:r>
            <a:endParaRPr sz="4400">
              <a:latin typeface="Calibri"/>
              <a:cs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8679" y="973835"/>
            <a:ext cx="8905240" cy="683260"/>
          </a:xfrm>
          <a:custGeom>
            <a:avLst/>
            <a:gdLst/>
            <a:ahLst/>
            <a:cxnLst/>
            <a:rect l="l" t="t" r="r" b="b"/>
            <a:pathLst>
              <a:path w="8905240" h="683260">
                <a:moveTo>
                  <a:pt x="0" y="682751"/>
                </a:moveTo>
                <a:lnTo>
                  <a:pt x="8904732" y="682751"/>
                </a:lnTo>
                <a:lnTo>
                  <a:pt x="8904732" y="0"/>
                </a:lnTo>
                <a:lnTo>
                  <a:pt x="0" y="0"/>
                </a:lnTo>
                <a:lnTo>
                  <a:pt x="0" y="682751"/>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868680" y="318515"/>
            <a:ext cx="8905240" cy="655320"/>
          </a:xfrm>
          <a:prstGeom prst="rect">
            <a:avLst/>
          </a:prstGeom>
          <a:solidFill>
            <a:srgbClr val="4471C4"/>
          </a:solidFill>
          <a:ln w="12192">
            <a:solidFill>
              <a:srgbClr val="2E528F"/>
            </a:solidFill>
          </a:ln>
        </p:spPr>
        <p:txBody>
          <a:bodyPr vert="horz" wrap="square" lIns="0" tIns="0" rIns="0" bIns="0" rtlCol="0">
            <a:spAutoFit/>
          </a:bodyPr>
          <a:lstStyle/>
          <a:p>
            <a:pPr marL="8890" algn="ctr">
              <a:lnSpc>
                <a:spcPts val="4300"/>
              </a:lnSpc>
            </a:pPr>
            <a:r>
              <a:rPr sz="3600" b="0" spc="-10" dirty="0">
                <a:solidFill>
                  <a:srgbClr val="FFFFFF"/>
                </a:solidFill>
                <a:latin typeface="Calibri"/>
                <a:cs typeface="Calibri"/>
              </a:rPr>
              <a:t>Steps</a:t>
            </a:r>
            <a:r>
              <a:rPr sz="3600" b="0" spc="-35" dirty="0">
                <a:solidFill>
                  <a:srgbClr val="FFFFFF"/>
                </a:solidFill>
                <a:latin typeface="Calibri"/>
                <a:cs typeface="Calibri"/>
              </a:rPr>
              <a:t> </a:t>
            </a:r>
            <a:r>
              <a:rPr sz="3600" b="0" dirty="0">
                <a:solidFill>
                  <a:srgbClr val="FFFFFF"/>
                </a:solidFill>
                <a:latin typeface="Calibri"/>
                <a:cs typeface="Calibri"/>
              </a:rPr>
              <a:t>in</a:t>
            </a:r>
            <a:r>
              <a:rPr sz="3600" b="0" spc="-5" dirty="0">
                <a:solidFill>
                  <a:srgbClr val="FFFFFF"/>
                </a:solidFill>
                <a:latin typeface="Calibri"/>
                <a:cs typeface="Calibri"/>
              </a:rPr>
              <a:t> </a:t>
            </a:r>
            <a:r>
              <a:rPr sz="3600" b="0" dirty="0">
                <a:solidFill>
                  <a:srgbClr val="FFFFFF"/>
                </a:solidFill>
                <a:latin typeface="Calibri"/>
                <a:cs typeface="Calibri"/>
              </a:rPr>
              <a:t>activism</a:t>
            </a:r>
            <a:r>
              <a:rPr sz="3600" b="0" spc="-5" dirty="0">
                <a:solidFill>
                  <a:srgbClr val="FFFFFF"/>
                </a:solidFill>
                <a:latin typeface="Calibri"/>
                <a:cs typeface="Calibri"/>
              </a:rPr>
              <a:t> </a:t>
            </a:r>
            <a:r>
              <a:rPr sz="3600" b="0" spc="-15" dirty="0">
                <a:solidFill>
                  <a:srgbClr val="FFFFFF"/>
                </a:solidFill>
                <a:latin typeface="Calibri"/>
                <a:cs typeface="Calibri"/>
              </a:rPr>
              <a:t>(General</a:t>
            </a:r>
            <a:r>
              <a:rPr sz="3600" b="0" spc="-20" dirty="0">
                <a:solidFill>
                  <a:srgbClr val="FFFFFF"/>
                </a:solidFill>
                <a:latin typeface="Calibri"/>
                <a:cs typeface="Calibri"/>
              </a:rPr>
              <a:t> </a:t>
            </a:r>
            <a:r>
              <a:rPr sz="3600" b="0" dirty="0">
                <a:solidFill>
                  <a:srgbClr val="FFFFFF"/>
                </a:solidFill>
                <a:latin typeface="Calibri"/>
                <a:cs typeface="Calibri"/>
              </a:rPr>
              <a:t>guidance)</a:t>
            </a:r>
            <a:endParaRPr sz="3600">
              <a:latin typeface="Calibri"/>
              <a:cs typeface="Calibri"/>
            </a:endParaRPr>
          </a:p>
        </p:txBody>
      </p:sp>
      <p:pic>
        <p:nvPicPr>
          <p:cNvPr id="4" name="object 4"/>
          <p:cNvPicPr/>
          <p:nvPr/>
        </p:nvPicPr>
        <p:blipFill>
          <a:blip r:embed="rId2" cstate="print"/>
          <a:stretch>
            <a:fillRect/>
          </a:stretch>
        </p:blipFill>
        <p:spPr>
          <a:xfrm>
            <a:off x="1729739" y="1114044"/>
            <a:ext cx="7615428" cy="5189284"/>
          </a:xfrm>
          <a:prstGeom prst="rect">
            <a:avLst/>
          </a:prstGeom>
        </p:spPr>
      </p:pic>
      <p:sp>
        <p:nvSpPr>
          <p:cNvPr id="5" name="object 5"/>
          <p:cNvSpPr txBox="1"/>
          <p:nvPr/>
        </p:nvSpPr>
        <p:spPr>
          <a:xfrm>
            <a:off x="4673346" y="1262837"/>
            <a:ext cx="2282190" cy="938530"/>
          </a:xfrm>
          <a:prstGeom prst="rect">
            <a:avLst/>
          </a:prstGeom>
        </p:spPr>
        <p:txBody>
          <a:bodyPr vert="horz" wrap="square" lIns="0" tIns="12065" rIns="0" bIns="0" rtlCol="0">
            <a:spAutoFit/>
          </a:bodyPr>
          <a:lstStyle/>
          <a:p>
            <a:pPr marL="99060" marR="0" lvl="0" indent="0" algn="l" defTabSz="914400" rtl="0" eaLnBrk="1" fontAlgn="auto" latinLnBrk="0" hangingPunct="1">
              <a:lnSpc>
                <a:spcPts val="1835"/>
              </a:lnSpc>
              <a:spcBef>
                <a:spcPts val="95"/>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Step 1:</a:t>
            </a:r>
            <a:r>
              <a:rPr kumimoji="0" sz="1600" b="1" i="0" u="none" strike="noStrike" kern="1200" cap="none" spc="10"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Clarify</a:t>
            </a:r>
            <a:r>
              <a:rPr kumimoji="0" sz="1600" b="0" i="0" u="none" strike="noStrike" kern="1200" cap="none" spc="-30" normalizeH="0" baseline="0" noProof="0" dirty="0">
                <a:ln>
                  <a:noFill/>
                </a:ln>
                <a:solidFill>
                  <a:srgbClr val="FFFFFF"/>
                </a:solidFill>
                <a:effectLst/>
                <a:uLnTx/>
                <a:uFillTx/>
                <a:latin typeface="Calibri"/>
                <a:ea typeface="+mn-ea"/>
                <a:cs typeface="Calibri"/>
              </a:rPr>
              <a:t> </a:t>
            </a:r>
            <a:r>
              <a:rPr kumimoji="0" sz="1600" b="0" i="0" u="none" strike="noStrike" kern="1200" cap="none" spc="-15" normalizeH="0" baseline="0" noProof="0" dirty="0">
                <a:ln>
                  <a:noFill/>
                </a:ln>
                <a:solidFill>
                  <a:srgbClr val="FFFFFF"/>
                </a:solidFill>
                <a:effectLst/>
                <a:uLnTx/>
                <a:uFillTx/>
                <a:latin typeface="Calibri"/>
                <a:ea typeface="+mn-ea"/>
                <a:cs typeface="Calibri"/>
              </a:rPr>
              <a:t>your</a:t>
            </a:r>
            <a:r>
              <a:rPr kumimoji="0" sz="1600" b="0" i="0" u="none" strike="noStrike" kern="1200" cap="none" spc="5"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cause</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2700" marR="5080" lvl="0" indent="152400" algn="l" defTabSz="914400" rtl="0" eaLnBrk="1" fontAlgn="auto" latinLnBrk="0" hangingPunct="1">
              <a:lnSpc>
                <a:spcPct val="91600"/>
              </a:lnSpc>
              <a:spcBef>
                <a:spcPts val="80"/>
              </a:spcBef>
              <a:spcAft>
                <a:spcPts val="0"/>
              </a:spcAft>
              <a:buClrTx/>
              <a:buSzTx/>
              <a:buFontTx/>
              <a:buNone/>
              <a:tabLst/>
              <a:defRPr/>
            </a:pPr>
            <a:r>
              <a:rPr kumimoji="0" sz="1600" b="0" i="0" u="none" strike="noStrike" kern="1200" cap="none" spc="-5" normalizeH="0" baseline="0" noProof="0" dirty="0">
                <a:ln>
                  <a:noFill/>
                </a:ln>
                <a:solidFill>
                  <a:srgbClr val="FFFFFF"/>
                </a:solidFill>
                <a:effectLst/>
                <a:uLnTx/>
                <a:uFillTx/>
                <a:latin typeface="Calibri"/>
                <a:ea typeface="+mn-ea"/>
                <a:cs typeface="Calibri"/>
              </a:rPr>
              <a:t>i.e. being able </a:t>
            </a:r>
            <a:r>
              <a:rPr kumimoji="0" sz="1600" b="0" i="0" u="none" strike="noStrike" kern="1200" cap="none" spc="-10" normalizeH="0" baseline="0" noProof="0" dirty="0">
                <a:ln>
                  <a:noFill/>
                </a:ln>
                <a:solidFill>
                  <a:srgbClr val="FFFFFF"/>
                </a:solidFill>
                <a:effectLst/>
                <a:uLnTx/>
                <a:uFillTx/>
                <a:latin typeface="Calibri"/>
                <a:ea typeface="+mn-ea"/>
                <a:cs typeface="Calibri"/>
              </a:rPr>
              <a:t>to </a:t>
            </a:r>
            <a:r>
              <a:rPr kumimoji="0" sz="1600" b="0" i="0" u="none" strike="noStrike" kern="1200" cap="none" spc="-5" normalizeH="0" baseline="0" noProof="0" dirty="0">
                <a:ln>
                  <a:noFill/>
                </a:ln>
                <a:solidFill>
                  <a:srgbClr val="FFFFFF"/>
                </a:solidFill>
                <a:effectLst/>
                <a:uLnTx/>
                <a:uFillTx/>
                <a:latin typeface="Calibri"/>
                <a:ea typeface="+mn-ea"/>
                <a:cs typeface="Calibri"/>
              </a:rPr>
              <a:t>clearly </a:t>
            </a:r>
            <a:r>
              <a:rPr kumimoji="0" sz="1600" b="0" i="0" u="none" strike="noStrike" kern="1200" cap="none" spc="0"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and </a:t>
            </a:r>
            <a:r>
              <a:rPr kumimoji="0" sz="1600" b="0" i="0" u="none" strike="noStrike" kern="1200" cap="none" spc="-10" normalizeH="0" baseline="0" noProof="0" dirty="0">
                <a:ln>
                  <a:noFill/>
                </a:ln>
                <a:solidFill>
                  <a:srgbClr val="FFFFFF"/>
                </a:solidFill>
                <a:effectLst/>
                <a:uLnTx/>
                <a:uFillTx/>
                <a:latin typeface="Calibri"/>
                <a:ea typeface="+mn-ea"/>
                <a:cs typeface="Calibri"/>
              </a:rPr>
              <a:t>concisely </a:t>
            </a:r>
            <a:r>
              <a:rPr kumimoji="0" sz="1600" b="0" i="0" u="none" strike="noStrike" kern="1200" cap="none" spc="-5" normalizeH="0" baseline="0" noProof="0" dirty="0">
                <a:ln>
                  <a:noFill/>
                </a:ln>
                <a:solidFill>
                  <a:srgbClr val="FFFFFF"/>
                </a:solidFill>
                <a:effectLst/>
                <a:uLnTx/>
                <a:uFillTx/>
                <a:latin typeface="Calibri"/>
                <a:ea typeface="+mn-ea"/>
                <a:cs typeface="Calibri"/>
              </a:rPr>
              <a:t>articulate </a:t>
            </a:r>
            <a:r>
              <a:rPr kumimoji="0" sz="1600" b="0" i="0" u="none" strike="noStrike" kern="1200" cap="none" spc="-10" normalizeH="0" baseline="0" noProof="0" dirty="0">
                <a:ln>
                  <a:noFill/>
                </a:ln>
                <a:solidFill>
                  <a:srgbClr val="FFFFFF"/>
                </a:solidFill>
                <a:effectLst/>
                <a:uLnTx/>
                <a:uFillTx/>
                <a:latin typeface="Calibri"/>
                <a:ea typeface="+mn-ea"/>
                <a:cs typeface="Calibri"/>
              </a:rPr>
              <a:t>the </a:t>
            </a:r>
            <a:r>
              <a:rPr kumimoji="0" sz="1600" b="0" i="0" u="none" strike="noStrike" kern="1200" cap="none" spc="-350" normalizeH="0" baseline="0" noProof="0" dirty="0">
                <a:ln>
                  <a:noFill/>
                </a:ln>
                <a:solidFill>
                  <a:srgbClr val="FFFFFF"/>
                </a:solidFill>
                <a:effectLst/>
                <a:uLnTx/>
                <a:uFillTx/>
                <a:latin typeface="Calibri"/>
                <a:ea typeface="+mn-ea"/>
                <a:cs typeface="Calibri"/>
              </a:rPr>
              <a:t> </a:t>
            </a:r>
            <a:r>
              <a:rPr kumimoji="0" sz="1600" b="0" i="0" u="none" strike="noStrike" kern="1200" cap="none" spc="-10" normalizeH="0" baseline="0" noProof="0" dirty="0">
                <a:ln>
                  <a:noFill/>
                </a:ln>
                <a:solidFill>
                  <a:srgbClr val="FFFFFF"/>
                </a:solidFill>
                <a:effectLst/>
                <a:uLnTx/>
                <a:uFillTx/>
                <a:latin typeface="Calibri"/>
                <a:ea typeface="+mn-ea"/>
                <a:cs typeface="Calibri"/>
              </a:rPr>
              <a:t>problem</a:t>
            </a:r>
            <a:r>
              <a:rPr kumimoji="0" sz="1600" b="0" i="0" u="none" strike="noStrike" kern="1200" cap="none" spc="-15"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and</a:t>
            </a:r>
            <a:r>
              <a:rPr kumimoji="0" sz="1600" b="0" i="0" u="none" strike="noStrike" kern="1200" cap="none" spc="-15"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the solution</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105</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
        <p:nvSpPr>
          <p:cNvPr id="6" name="object 6"/>
          <p:cNvSpPr txBox="1"/>
          <p:nvPr/>
        </p:nvSpPr>
        <p:spPr>
          <a:xfrm>
            <a:off x="6948931" y="2848101"/>
            <a:ext cx="2092960" cy="937894"/>
          </a:xfrm>
          <a:prstGeom prst="rect">
            <a:avLst/>
          </a:prstGeom>
        </p:spPr>
        <p:txBody>
          <a:bodyPr vert="horz" wrap="square" lIns="0" tIns="37465" rIns="0" bIns="0" rtlCol="0">
            <a:spAutoFit/>
          </a:bodyPr>
          <a:lstStyle/>
          <a:p>
            <a:pPr marL="12700" marR="5080" lvl="0" indent="81915" algn="l" defTabSz="914400" rtl="0" eaLnBrk="1" fontAlgn="auto" latinLnBrk="0" hangingPunct="1">
              <a:lnSpc>
                <a:spcPts val="1750"/>
              </a:lnSpc>
              <a:spcBef>
                <a:spcPts val="295"/>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Step</a:t>
            </a:r>
            <a:r>
              <a:rPr kumimoji="0" sz="1600" b="1" i="0" u="none" strike="noStrike" kern="1200" cap="none" spc="-15"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a:ln>
                  <a:noFill/>
                </a:ln>
                <a:solidFill>
                  <a:srgbClr val="FFFFFF"/>
                </a:solidFill>
                <a:effectLst/>
                <a:uLnTx/>
                <a:uFillTx/>
                <a:latin typeface="Calibri"/>
                <a:ea typeface="+mn-ea"/>
                <a:cs typeface="Calibri"/>
              </a:rPr>
              <a:t>2:</a:t>
            </a:r>
            <a:r>
              <a:rPr kumimoji="0" sz="1600" b="1" i="0" u="none" strike="noStrike" kern="1200" cap="none" spc="5" normalizeH="0" baseline="0" noProof="0" dirty="0">
                <a:ln>
                  <a:noFill/>
                </a:ln>
                <a:solidFill>
                  <a:srgbClr val="FFFFFF"/>
                </a:solidFill>
                <a:effectLst/>
                <a:uLnTx/>
                <a:uFillTx/>
                <a:latin typeface="Calibri"/>
                <a:ea typeface="+mn-ea"/>
                <a:cs typeface="Calibri"/>
              </a:rPr>
              <a:t> </a:t>
            </a:r>
            <a:r>
              <a:rPr kumimoji="0" sz="1600" b="0" i="0" u="none" strike="noStrike" kern="1200" cap="none" spc="-10" normalizeH="0" baseline="0" noProof="0" dirty="0">
                <a:ln>
                  <a:noFill/>
                </a:ln>
                <a:solidFill>
                  <a:srgbClr val="FFFFFF"/>
                </a:solidFill>
                <a:effectLst/>
                <a:uLnTx/>
                <a:uFillTx/>
                <a:latin typeface="Calibri"/>
                <a:ea typeface="+mn-ea"/>
                <a:cs typeface="Calibri"/>
              </a:rPr>
              <a:t>Develop</a:t>
            </a:r>
            <a:r>
              <a:rPr kumimoji="0" sz="1600" b="0" i="0" u="none" strike="noStrike" kern="1200" cap="none" spc="-5" normalizeH="0" baseline="0" noProof="0" dirty="0">
                <a:ln>
                  <a:noFill/>
                </a:ln>
                <a:solidFill>
                  <a:srgbClr val="FFFFFF"/>
                </a:solidFill>
                <a:effectLst/>
                <a:uLnTx/>
                <a:uFillTx/>
                <a:latin typeface="Calibri"/>
                <a:ea typeface="+mn-ea"/>
                <a:cs typeface="Calibri"/>
              </a:rPr>
              <a:t> a</a:t>
            </a:r>
            <a:r>
              <a:rPr kumimoji="0" sz="1600" b="0" i="0" u="none" strike="noStrike" kern="1200" cap="none" spc="-15"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deep </a:t>
            </a:r>
            <a:r>
              <a:rPr kumimoji="0" sz="1600" b="0" i="0" u="none" strike="noStrike" kern="1200" cap="none" spc="0" normalizeH="0" baseline="0" noProof="0" dirty="0">
                <a:ln>
                  <a:noFill/>
                </a:ln>
                <a:solidFill>
                  <a:srgbClr val="FFFFFF"/>
                </a:solidFill>
                <a:effectLst/>
                <a:uLnTx/>
                <a:uFillTx/>
                <a:latin typeface="Calibri"/>
                <a:ea typeface="+mn-ea"/>
                <a:cs typeface="Calibri"/>
              </a:rPr>
              <a:t> </a:t>
            </a:r>
            <a:r>
              <a:rPr kumimoji="0" sz="1600" b="0" i="0" u="none" strike="noStrike" kern="1200" cap="none" spc="-10" normalizeH="0" baseline="0" noProof="0" dirty="0">
                <a:ln>
                  <a:noFill/>
                </a:ln>
                <a:solidFill>
                  <a:srgbClr val="FFFFFF"/>
                </a:solidFill>
                <a:effectLst/>
                <a:uLnTx/>
                <a:uFillTx/>
                <a:latin typeface="Calibri"/>
                <a:ea typeface="+mn-ea"/>
                <a:cs typeface="Calibri"/>
              </a:rPr>
              <a:t>understanding</a:t>
            </a:r>
            <a:r>
              <a:rPr kumimoji="0" sz="1600" b="0" i="0" u="none" strike="noStrike" kern="1200" cap="none" spc="-30"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of</a:t>
            </a:r>
            <a:r>
              <a:rPr kumimoji="0" sz="1600" b="0" i="0" u="none" strike="noStrike" kern="1200" cap="none" spc="-35" normalizeH="0" baseline="0" noProof="0" dirty="0">
                <a:ln>
                  <a:noFill/>
                </a:ln>
                <a:solidFill>
                  <a:srgbClr val="FFFFFF"/>
                </a:solidFill>
                <a:effectLst/>
                <a:uLnTx/>
                <a:uFillTx/>
                <a:latin typeface="Calibri"/>
                <a:ea typeface="+mn-ea"/>
                <a:cs typeface="Calibri"/>
              </a:rPr>
              <a:t> </a:t>
            </a:r>
            <a:r>
              <a:rPr kumimoji="0" sz="1600" b="0" i="0" u="none" strike="noStrike" kern="1200" cap="none" spc="-15" normalizeH="0" baseline="0" noProof="0" dirty="0">
                <a:ln>
                  <a:noFill/>
                </a:ln>
                <a:solidFill>
                  <a:srgbClr val="FFFFFF"/>
                </a:solidFill>
                <a:effectLst/>
                <a:uLnTx/>
                <a:uFillTx/>
                <a:latin typeface="Calibri"/>
                <a:ea typeface="+mn-ea"/>
                <a:cs typeface="Calibri"/>
              </a:rPr>
              <a:t>context</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178435" marR="0" lvl="0" indent="0" algn="l" defTabSz="914400" rtl="0" eaLnBrk="1" fontAlgn="auto" latinLnBrk="0" hangingPunct="1">
              <a:lnSpc>
                <a:spcPts val="1650"/>
              </a:lnSpc>
              <a:spcBef>
                <a:spcPts val="0"/>
              </a:spcBef>
              <a:spcAft>
                <a:spcPts val="0"/>
              </a:spcAft>
              <a:buClrTx/>
              <a:buSzTx/>
              <a:buFontTx/>
              <a:buNone/>
              <a:tabLst/>
              <a:defRPr/>
            </a:pPr>
            <a:r>
              <a:rPr kumimoji="0" sz="1600" b="0" i="0" u="none" strike="noStrike" kern="1200" cap="none" spc="-5" normalizeH="0" baseline="0" noProof="0" dirty="0">
                <a:ln>
                  <a:noFill/>
                </a:ln>
                <a:solidFill>
                  <a:srgbClr val="FFFFFF"/>
                </a:solidFill>
                <a:effectLst/>
                <a:uLnTx/>
                <a:uFillTx/>
                <a:latin typeface="Calibri"/>
                <a:ea typeface="+mn-ea"/>
                <a:cs typeface="Calibri"/>
              </a:rPr>
              <a:t>i.e.</a:t>
            </a:r>
            <a:r>
              <a:rPr kumimoji="0" sz="1600" b="0" i="0" u="none" strike="noStrike" kern="1200" cap="none" spc="-25" normalizeH="0" baseline="0" noProof="0" dirty="0">
                <a:ln>
                  <a:noFill/>
                </a:ln>
                <a:solidFill>
                  <a:srgbClr val="FFFFFF"/>
                </a:solidFill>
                <a:effectLst/>
                <a:uLnTx/>
                <a:uFillTx/>
                <a:latin typeface="Calibri"/>
                <a:ea typeface="+mn-ea"/>
                <a:cs typeface="Calibri"/>
              </a:rPr>
              <a:t> </a:t>
            </a:r>
            <a:r>
              <a:rPr kumimoji="0" sz="1600" b="0" i="0" u="none" strike="noStrike" kern="1200" cap="none" spc="-10" normalizeH="0" baseline="0" noProof="0" dirty="0">
                <a:ln>
                  <a:noFill/>
                </a:ln>
                <a:solidFill>
                  <a:srgbClr val="FFFFFF"/>
                </a:solidFill>
                <a:effectLst/>
                <a:uLnTx/>
                <a:uFillTx/>
                <a:latin typeface="Calibri"/>
                <a:ea typeface="+mn-ea"/>
                <a:cs typeface="Calibri"/>
              </a:rPr>
              <a:t>never</a:t>
            </a:r>
            <a:r>
              <a:rPr kumimoji="0" sz="1600" b="0" i="0" u="none" strike="noStrike" kern="1200" cap="none" spc="-5" normalizeH="0" baseline="0" noProof="0" dirty="0">
                <a:ln>
                  <a:noFill/>
                </a:ln>
                <a:solidFill>
                  <a:srgbClr val="FFFFFF"/>
                </a:solidFill>
                <a:effectLst/>
                <a:uLnTx/>
                <a:uFillTx/>
                <a:latin typeface="Calibri"/>
                <a:ea typeface="+mn-ea"/>
                <a:cs typeface="Calibri"/>
              </a:rPr>
              <a:t> neglect</a:t>
            </a:r>
            <a:r>
              <a:rPr kumimoji="0" sz="1600" b="0" i="0" u="none" strike="noStrike" kern="1200" cap="none" spc="-15"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the</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76200" marR="0" lvl="0" indent="0" algn="l" defTabSz="914400" rtl="0" eaLnBrk="1" fontAlgn="auto" latinLnBrk="0" hangingPunct="1">
              <a:lnSpc>
                <a:spcPts val="1835"/>
              </a:lnSpc>
              <a:spcBef>
                <a:spcPts val="0"/>
              </a:spcBef>
              <a:spcAft>
                <a:spcPts val="0"/>
              </a:spcAft>
              <a:buClrTx/>
              <a:buSzTx/>
              <a:buFontTx/>
              <a:buNone/>
              <a:tabLst/>
              <a:defRPr/>
            </a:pPr>
            <a:r>
              <a:rPr kumimoji="0" sz="1600" b="0" i="0" u="none" strike="noStrike" kern="1200" cap="none" spc="-15" normalizeH="0" baseline="0" noProof="0" dirty="0">
                <a:ln>
                  <a:noFill/>
                </a:ln>
                <a:solidFill>
                  <a:srgbClr val="FFFFFF"/>
                </a:solidFill>
                <a:effectLst/>
                <a:uLnTx/>
                <a:uFillTx/>
                <a:latin typeface="Calibri"/>
                <a:ea typeface="+mn-ea"/>
                <a:cs typeface="Calibri"/>
              </a:rPr>
              <a:t>context</a:t>
            </a:r>
            <a:r>
              <a:rPr kumimoji="0" sz="1600" b="0" i="0" u="none" strike="noStrike" kern="1200" cap="none" spc="-10"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of</a:t>
            </a:r>
            <a:r>
              <a:rPr kumimoji="0" sz="1600" b="0" i="0" u="none" strike="noStrike" kern="1200" cap="none" spc="-15" normalizeH="0" baseline="0" noProof="0" dirty="0">
                <a:ln>
                  <a:noFill/>
                </a:ln>
                <a:solidFill>
                  <a:srgbClr val="FFFFFF"/>
                </a:solidFill>
                <a:effectLst/>
                <a:uLnTx/>
                <a:uFillTx/>
                <a:latin typeface="Calibri"/>
                <a:ea typeface="+mn-ea"/>
                <a:cs typeface="Calibri"/>
              </a:rPr>
              <a:t> your</a:t>
            </a:r>
            <a:r>
              <a:rPr kumimoji="0" sz="1600" b="0" i="0" u="none" strike="noStrike" kern="1200" cap="none" spc="0"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actions.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txBox="1"/>
          <p:nvPr/>
        </p:nvSpPr>
        <p:spPr>
          <a:xfrm>
            <a:off x="6346063" y="5029961"/>
            <a:ext cx="2833370" cy="882650"/>
          </a:xfrm>
          <a:prstGeom prst="rect">
            <a:avLst/>
          </a:prstGeom>
        </p:spPr>
        <p:txBody>
          <a:bodyPr vert="horz" wrap="square" lIns="0" tIns="31750" rIns="0" bIns="0" rtlCol="0">
            <a:spAutoFit/>
          </a:bodyPr>
          <a:lstStyle/>
          <a:p>
            <a:pPr marL="12700" marR="5080" lvl="0" indent="2540" algn="ctr" defTabSz="914400" rtl="0" eaLnBrk="1" fontAlgn="auto" latinLnBrk="0" hangingPunct="1">
              <a:lnSpc>
                <a:spcPct val="91600"/>
              </a:lnSpc>
              <a:spcBef>
                <a:spcPts val="250"/>
              </a:spcBef>
              <a:spcAft>
                <a:spcPts val="0"/>
              </a:spcAft>
              <a:buClrTx/>
              <a:buSzTx/>
              <a:buFontTx/>
              <a:buNone/>
              <a:tabLst/>
              <a:defRPr/>
            </a:pPr>
            <a:r>
              <a:rPr kumimoji="0" sz="1500" b="1" i="0" u="none" strike="noStrike" kern="1200" cap="none" spc="-10" normalizeH="0" baseline="0" noProof="0" dirty="0">
                <a:ln>
                  <a:noFill/>
                </a:ln>
                <a:solidFill>
                  <a:srgbClr val="FFFFFF"/>
                </a:solidFill>
                <a:effectLst/>
                <a:uLnTx/>
                <a:uFillTx/>
                <a:latin typeface="Calibri"/>
                <a:ea typeface="+mn-ea"/>
                <a:cs typeface="Calibri"/>
              </a:rPr>
              <a:t>Step </a:t>
            </a:r>
            <a:r>
              <a:rPr kumimoji="0" sz="1500" b="1" i="0" u="none" strike="noStrike" kern="1200" cap="none" spc="-5" normalizeH="0" baseline="0" noProof="0" dirty="0">
                <a:ln>
                  <a:noFill/>
                </a:ln>
                <a:solidFill>
                  <a:srgbClr val="FFFFFF"/>
                </a:solidFill>
                <a:effectLst/>
                <a:uLnTx/>
                <a:uFillTx/>
                <a:latin typeface="Calibri"/>
                <a:ea typeface="+mn-ea"/>
                <a:cs typeface="Calibri"/>
              </a:rPr>
              <a:t>3: </a:t>
            </a:r>
            <a:r>
              <a:rPr kumimoji="0" sz="1500" b="0" i="0" u="none" strike="noStrike" kern="1200" cap="none" spc="-5" normalizeH="0" baseline="0" noProof="0" dirty="0">
                <a:ln>
                  <a:noFill/>
                </a:ln>
                <a:solidFill>
                  <a:srgbClr val="FFFFFF"/>
                </a:solidFill>
                <a:effectLst/>
                <a:uLnTx/>
                <a:uFillTx/>
                <a:latin typeface="Calibri"/>
                <a:ea typeface="+mn-ea"/>
                <a:cs typeface="Calibri"/>
              </a:rPr>
              <a:t>Establish your </a:t>
            </a:r>
            <a:r>
              <a:rPr kumimoji="0" sz="1500" b="0" i="0" u="none" strike="noStrike" kern="1200" cap="none" spc="-10" normalizeH="0" baseline="0" noProof="0" dirty="0">
                <a:ln>
                  <a:noFill/>
                </a:ln>
                <a:solidFill>
                  <a:srgbClr val="FFFFFF"/>
                </a:solidFill>
                <a:effectLst/>
                <a:uLnTx/>
                <a:uFillTx/>
                <a:latin typeface="Calibri"/>
                <a:ea typeface="+mn-ea"/>
                <a:cs typeface="Calibri"/>
              </a:rPr>
              <a:t>strategies </a:t>
            </a:r>
            <a:r>
              <a:rPr kumimoji="0" sz="1500" b="0" i="0" u="none" strike="noStrike" kern="1200" cap="none" spc="0" normalizeH="0" baseline="0" noProof="0" dirty="0">
                <a:ln>
                  <a:noFill/>
                </a:ln>
                <a:solidFill>
                  <a:srgbClr val="FFFFFF"/>
                </a:solidFill>
                <a:effectLst/>
                <a:uLnTx/>
                <a:uFillTx/>
                <a:latin typeface="Calibri"/>
                <a:ea typeface="+mn-ea"/>
                <a:cs typeface="Calibri"/>
              </a:rPr>
              <a:t>i.e. </a:t>
            </a:r>
            <a:r>
              <a:rPr kumimoji="0" sz="1500" b="0" i="0" u="none" strike="noStrike" kern="1200" cap="none" spc="5" normalizeH="0" baseline="0" noProof="0" dirty="0">
                <a:ln>
                  <a:noFill/>
                </a:ln>
                <a:solidFill>
                  <a:srgbClr val="FFFFFF"/>
                </a:solidFill>
                <a:effectLst/>
                <a:uLnTx/>
                <a:uFillTx/>
                <a:latin typeface="Calibri"/>
                <a:ea typeface="+mn-ea"/>
                <a:cs typeface="Calibri"/>
              </a:rPr>
              <a:t> </a:t>
            </a:r>
            <a:r>
              <a:rPr kumimoji="0" sz="1500" b="0" i="0" u="none" strike="noStrike" kern="1200" cap="none" spc="-5" normalizeH="0" baseline="0" noProof="0" dirty="0">
                <a:ln>
                  <a:noFill/>
                </a:ln>
                <a:solidFill>
                  <a:srgbClr val="FFFFFF"/>
                </a:solidFill>
                <a:effectLst/>
                <a:uLnTx/>
                <a:uFillTx/>
                <a:latin typeface="Calibri"/>
                <a:ea typeface="+mn-ea"/>
                <a:cs typeface="Calibri"/>
              </a:rPr>
              <a:t>consult with </a:t>
            </a:r>
            <a:r>
              <a:rPr kumimoji="0" sz="1500" b="0" i="0" u="none" strike="noStrike" kern="1200" cap="none" spc="-10" normalizeH="0" baseline="0" noProof="0" dirty="0">
                <a:ln>
                  <a:noFill/>
                </a:ln>
                <a:solidFill>
                  <a:srgbClr val="FFFFFF"/>
                </a:solidFill>
                <a:effectLst/>
                <a:uLnTx/>
                <a:uFillTx/>
                <a:latin typeface="Calibri"/>
                <a:ea typeface="+mn-ea"/>
                <a:cs typeface="Calibri"/>
              </a:rPr>
              <a:t>others </a:t>
            </a:r>
            <a:r>
              <a:rPr kumimoji="0" sz="1500" b="0" i="0" u="none" strike="noStrike" kern="1200" cap="none" spc="-5" normalizeH="0" baseline="0" noProof="0" dirty="0">
                <a:ln>
                  <a:noFill/>
                </a:ln>
                <a:solidFill>
                  <a:srgbClr val="FFFFFF"/>
                </a:solidFill>
                <a:effectLst/>
                <a:uLnTx/>
                <a:uFillTx/>
                <a:latin typeface="Calibri"/>
                <a:ea typeface="+mn-ea"/>
                <a:cs typeface="Calibri"/>
              </a:rPr>
              <a:t>or </a:t>
            </a:r>
            <a:r>
              <a:rPr kumimoji="0" sz="1500" b="0" i="0" u="none" strike="noStrike" kern="1200" cap="none" spc="-10" normalizeH="0" baseline="0" noProof="0" dirty="0">
                <a:ln>
                  <a:noFill/>
                </a:ln>
                <a:solidFill>
                  <a:srgbClr val="FFFFFF"/>
                </a:solidFill>
                <a:effectLst/>
                <a:uLnTx/>
                <a:uFillTx/>
                <a:latin typeface="Calibri"/>
                <a:ea typeface="+mn-ea"/>
                <a:cs typeface="Calibri"/>
              </a:rPr>
              <a:t>revise </a:t>
            </a:r>
            <a:r>
              <a:rPr kumimoji="0" sz="1500" b="0" i="0" u="none" strike="noStrike" kern="1200" cap="none" spc="-5" normalizeH="0" baseline="0" noProof="0" dirty="0">
                <a:ln>
                  <a:noFill/>
                </a:ln>
                <a:solidFill>
                  <a:srgbClr val="FFFFFF"/>
                </a:solidFill>
                <a:effectLst/>
                <a:uLnTx/>
                <a:uFillTx/>
                <a:latin typeface="Calibri"/>
                <a:ea typeface="+mn-ea"/>
                <a:cs typeface="Calibri"/>
              </a:rPr>
              <a:t>your </a:t>
            </a:r>
            <a:r>
              <a:rPr kumimoji="0" sz="1500" b="0" i="0" u="none" strike="noStrike" kern="1200" cap="none" spc="0" normalizeH="0" baseline="0" noProof="0" dirty="0">
                <a:ln>
                  <a:noFill/>
                </a:ln>
                <a:solidFill>
                  <a:srgbClr val="FFFFFF"/>
                </a:solidFill>
                <a:effectLst/>
                <a:uLnTx/>
                <a:uFillTx/>
                <a:latin typeface="Calibri"/>
                <a:ea typeface="+mn-ea"/>
                <a:cs typeface="Calibri"/>
              </a:rPr>
              <a:t> </a:t>
            </a:r>
            <a:r>
              <a:rPr kumimoji="0" sz="1500" b="0" i="0" u="none" strike="noStrike" kern="1200" cap="none" spc="-5" normalizeH="0" baseline="0" noProof="0" dirty="0">
                <a:ln>
                  <a:noFill/>
                </a:ln>
                <a:solidFill>
                  <a:srgbClr val="FFFFFF"/>
                </a:solidFill>
                <a:effectLst/>
                <a:uLnTx/>
                <a:uFillTx/>
                <a:latin typeface="Calibri"/>
                <a:ea typeface="+mn-ea"/>
                <a:cs typeface="Calibri"/>
              </a:rPr>
              <a:t>plan </a:t>
            </a:r>
            <a:r>
              <a:rPr kumimoji="0" sz="1500" b="0" i="0" u="none" strike="noStrike" kern="1200" cap="none" spc="-10" normalizeH="0" baseline="0" noProof="0" dirty="0">
                <a:ln>
                  <a:noFill/>
                </a:ln>
                <a:solidFill>
                  <a:srgbClr val="FFFFFF"/>
                </a:solidFill>
                <a:effectLst/>
                <a:uLnTx/>
                <a:uFillTx/>
                <a:latin typeface="Calibri"/>
                <a:ea typeface="+mn-ea"/>
                <a:cs typeface="Calibri"/>
              </a:rPr>
              <a:t>over </a:t>
            </a:r>
            <a:r>
              <a:rPr kumimoji="0" sz="1500" b="0" i="0" u="none" strike="noStrike" kern="1200" cap="none" spc="0" normalizeH="0" baseline="0" noProof="0" dirty="0">
                <a:ln>
                  <a:noFill/>
                </a:ln>
                <a:solidFill>
                  <a:srgbClr val="FFFFFF"/>
                </a:solidFill>
                <a:effectLst/>
                <a:uLnTx/>
                <a:uFillTx/>
                <a:latin typeface="Calibri"/>
                <a:ea typeface="+mn-ea"/>
                <a:cs typeface="Calibri"/>
              </a:rPr>
              <a:t>the </a:t>
            </a:r>
            <a:r>
              <a:rPr kumimoji="0" sz="1500" b="0" i="0" u="none" strike="noStrike" kern="1200" cap="none" spc="-10" normalizeH="0" baseline="0" noProof="0" dirty="0">
                <a:ln>
                  <a:noFill/>
                </a:ln>
                <a:solidFill>
                  <a:srgbClr val="FFFFFF"/>
                </a:solidFill>
                <a:effectLst/>
                <a:uLnTx/>
                <a:uFillTx/>
                <a:latin typeface="Calibri"/>
                <a:ea typeface="+mn-ea"/>
                <a:cs typeface="Calibri"/>
              </a:rPr>
              <a:t>course </a:t>
            </a:r>
            <a:r>
              <a:rPr kumimoji="0" sz="1500" b="0" i="0" u="none" strike="noStrike" kern="1200" cap="none" spc="-5" normalizeH="0" baseline="0" noProof="0" dirty="0">
                <a:ln>
                  <a:noFill/>
                </a:ln>
                <a:solidFill>
                  <a:srgbClr val="FFFFFF"/>
                </a:solidFill>
                <a:effectLst/>
                <a:uLnTx/>
                <a:uFillTx/>
                <a:latin typeface="Calibri"/>
                <a:ea typeface="+mn-ea"/>
                <a:cs typeface="Calibri"/>
              </a:rPr>
              <a:t>of </a:t>
            </a:r>
            <a:r>
              <a:rPr kumimoji="0" sz="1500" b="0" i="0" u="none" strike="noStrike" kern="1200" cap="none" spc="-15" normalizeH="0" baseline="0" noProof="0" dirty="0">
                <a:ln>
                  <a:noFill/>
                </a:ln>
                <a:solidFill>
                  <a:srgbClr val="FFFFFF"/>
                </a:solidFill>
                <a:effectLst/>
                <a:uLnTx/>
                <a:uFillTx/>
                <a:latin typeface="Calibri"/>
                <a:ea typeface="+mn-ea"/>
                <a:cs typeface="Calibri"/>
              </a:rPr>
              <a:t>several </a:t>
            </a:r>
            <a:r>
              <a:rPr kumimoji="0" sz="1500" b="0" i="0" u="none" strike="noStrike" kern="1200" cap="none" spc="-10" normalizeH="0" baseline="0" noProof="0" dirty="0">
                <a:ln>
                  <a:noFill/>
                </a:ln>
                <a:solidFill>
                  <a:srgbClr val="FFFFFF"/>
                </a:solidFill>
                <a:effectLst/>
                <a:uLnTx/>
                <a:uFillTx/>
                <a:latin typeface="Calibri"/>
                <a:ea typeface="+mn-ea"/>
                <a:cs typeface="Calibri"/>
              </a:rPr>
              <a:t>days, </a:t>
            </a:r>
            <a:r>
              <a:rPr kumimoji="0" sz="1500" b="0" i="0" u="none" strike="noStrike" kern="1200" cap="none" spc="-325" normalizeH="0" baseline="0" noProof="0" dirty="0">
                <a:ln>
                  <a:noFill/>
                </a:ln>
                <a:solidFill>
                  <a:srgbClr val="FFFFFF"/>
                </a:solidFill>
                <a:effectLst/>
                <a:uLnTx/>
                <a:uFillTx/>
                <a:latin typeface="Calibri"/>
                <a:ea typeface="+mn-ea"/>
                <a:cs typeface="Calibri"/>
              </a:rPr>
              <a:t> </a:t>
            </a:r>
            <a:r>
              <a:rPr kumimoji="0" sz="1500" b="0" i="0" u="none" strike="noStrike" kern="1200" cap="none" spc="-10" normalizeH="0" baseline="0" noProof="0" dirty="0">
                <a:ln>
                  <a:noFill/>
                </a:ln>
                <a:solidFill>
                  <a:srgbClr val="FFFFFF"/>
                </a:solidFill>
                <a:effectLst/>
                <a:uLnTx/>
                <a:uFillTx/>
                <a:latin typeface="Calibri"/>
                <a:ea typeface="+mn-ea"/>
                <a:cs typeface="Calibri"/>
              </a:rPr>
              <a:t>weeks,</a:t>
            </a:r>
            <a:r>
              <a:rPr kumimoji="0" sz="1500" b="0" i="0" u="none" strike="noStrike" kern="1200" cap="none" spc="0" normalizeH="0" baseline="0" noProof="0" dirty="0">
                <a:ln>
                  <a:noFill/>
                </a:ln>
                <a:solidFill>
                  <a:srgbClr val="FFFFFF"/>
                </a:solidFill>
                <a:effectLst/>
                <a:uLnTx/>
                <a:uFillTx/>
                <a:latin typeface="Calibri"/>
                <a:ea typeface="+mn-ea"/>
                <a:cs typeface="Calibri"/>
              </a:rPr>
              <a:t> </a:t>
            </a:r>
            <a:r>
              <a:rPr kumimoji="0" sz="1500" b="0" i="0" u="none" strike="noStrike" kern="1200" cap="none" spc="-5" normalizeH="0" baseline="0" noProof="0" dirty="0">
                <a:ln>
                  <a:noFill/>
                </a:ln>
                <a:solidFill>
                  <a:srgbClr val="FFFFFF"/>
                </a:solidFill>
                <a:effectLst/>
                <a:uLnTx/>
                <a:uFillTx/>
                <a:latin typeface="Calibri"/>
                <a:ea typeface="+mn-ea"/>
                <a:cs typeface="Calibri"/>
              </a:rPr>
              <a:t>or</a:t>
            </a:r>
            <a:r>
              <a:rPr kumimoji="0" sz="1500" b="0" i="0" u="none" strike="noStrike" kern="1200" cap="none" spc="-20" normalizeH="0" baseline="0" noProof="0" dirty="0">
                <a:ln>
                  <a:noFill/>
                </a:ln>
                <a:solidFill>
                  <a:srgbClr val="FFFFFF"/>
                </a:solidFill>
                <a:effectLst/>
                <a:uLnTx/>
                <a:uFillTx/>
                <a:latin typeface="Calibri"/>
                <a:ea typeface="+mn-ea"/>
                <a:cs typeface="Calibri"/>
              </a:rPr>
              <a:t> </a:t>
            </a:r>
            <a:r>
              <a:rPr kumimoji="0" sz="1500" b="0" i="0" u="none" strike="noStrike" kern="1200" cap="none" spc="-10" normalizeH="0" baseline="0" noProof="0" dirty="0">
                <a:ln>
                  <a:noFill/>
                </a:ln>
                <a:solidFill>
                  <a:srgbClr val="FFFFFF"/>
                </a:solidFill>
                <a:effectLst/>
                <a:uLnTx/>
                <a:uFillTx/>
                <a:latin typeface="Calibri"/>
                <a:ea typeface="+mn-ea"/>
                <a:cs typeface="Calibri"/>
              </a:rPr>
              <a:t>even</a:t>
            </a:r>
            <a:r>
              <a:rPr kumimoji="0" sz="1500" b="0" i="0" u="none" strike="noStrike" kern="1200" cap="none" spc="10" normalizeH="0" baseline="0" noProof="0" dirty="0">
                <a:ln>
                  <a:noFill/>
                </a:ln>
                <a:solidFill>
                  <a:srgbClr val="FFFFFF"/>
                </a:solidFill>
                <a:effectLst/>
                <a:uLnTx/>
                <a:uFillTx/>
                <a:latin typeface="Calibri"/>
                <a:ea typeface="+mn-ea"/>
                <a:cs typeface="Calibri"/>
              </a:rPr>
              <a:t> </a:t>
            </a:r>
            <a:r>
              <a:rPr kumimoji="0" sz="1500" b="0" i="0" u="none" strike="noStrike" kern="1200" cap="none" spc="0" normalizeH="0" baseline="0" noProof="0" dirty="0">
                <a:ln>
                  <a:noFill/>
                </a:ln>
                <a:solidFill>
                  <a:srgbClr val="FFFFFF"/>
                </a:solidFill>
                <a:effectLst/>
                <a:uLnTx/>
                <a:uFillTx/>
                <a:latin typeface="Calibri"/>
                <a:ea typeface="+mn-ea"/>
                <a:cs typeface="Calibri"/>
              </a:rPr>
              <a:t>months</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txBox="1"/>
          <p:nvPr/>
        </p:nvSpPr>
        <p:spPr>
          <a:xfrm>
            <a:off x="2493010" y="4961635"/>
            <a:ext cx="2901315" cy="1021715"/>
          </a:xfrm>
          <a:prstGeom prst="rect">
            <a:avLst/>
          </a:prstGeom>
        </p:spPr>
        <p:txBody>
          <a:bodyPr vert="horz" wrap="square" lIns="0" tIns="31115" rIns="0" bIns="0" rtlCol="0">
            <a:spAutoFit/>
          </a:bodyPr>
          <a:lstStyle/>
          <a:p>
            <a:pPr marL="12700" marR="5080" lvl="0" indent="-1270" algn="ctr" defTabSz="914400" rtl="0" eaLnBrk="1" fontAlgn="auto" latinLnBrk="0" hangingPunct="1">
              <a:lnSpc>
                <a:spcPct val="91600"/>
              </a:lnSpc>
              <a:spcBef>
                <a:spcPts val="245"/>
              </a:spcBef>
              <a:spcAft>
                <a:spcPts val="0"/>
              </a:spcAft>
              <a:buClrTx/>
              <a:buSzTx/>
              <a:buFontTx/>
              <a:buNone/>
              <a:tabLst/>
              <a:defRPr/>
            </a:pPr>
            <a:r>
              <a:rPr kumimoji="0" sz="1400" b="1" i="0" u="none" strike="noStrike" kern="1200" cap="none" spc="-5" normalizeH="0" baseline="0" noProof="0" dirty="0">
                <a:ln>
                  <a:noFill/>
                </a:ln>
                <a:solidFill>
                  <a:srgbClr val="FFFFFF"/>
                </a:solidFill>
                <a:effectLst/>
                <a:uLnTx/>
                <a:uFillTx/>
                <a:latin typeface="Calibri"/>
                <a:ea typeface="+mn-ea"/>
                <a:cs typeface="Calibri"/>
              </a:rPr>
              <a:t>Step </a:t>
            </a:r>
            <a:r>
              <a:rPr kumimoji="0" sz="1400" b="1" i="0" u="none" strike="noStrike" kern="1200" cap="none" spc="0" normalizeH="0" baseline="0" noProof="0" dirty="0">
                <a:ln>
                  <a:noFill/>
                </a:ln>
                <a:solidFill>
                  <a:srgbClr val="FFFFFF"/>
                </a:solidFill>
                <a:effectLst/>
                <a:uLnTx/>
                <a:uFillTx/>
                <a:latin typeface="Calibri"/>
                <a:ea typeface="+mn-ea"/>
                <a:cs typeface="Calibri"/>
              </a:rPr>
              <a:t>4: </a:t>
            </a:r>
            <a:r>
              <a:rPr kumimoji="0" sz="1400" b="0" i="0" u="none" strike="noStrike" kern="1200" cap="none" spc="-5" normalizeH="0" baseline="0" noProof="0" dirty="0">
                <a:ln>
                  <a:noFill/>
                </a:ln>
                <a:solidFill>
                  <a:srgbClr val="FFFFFF"/>
                </a:solidFill>
                <a:effectLst/>
                <a:uLnTx/>
                <a:uFillTx/>
                <a:latin typeface="Calibri"/>
                <a:ea typeface="+mn-ea"/>
                <a:cs typeface="Calibri"/>
              </a:rPr>
              <a:t>Act </a:t>
            </a:r>
            <a:r>
              <a:rPr kumimoji="0" sz="1400" b="0" i="0" u="none" strike="noStrike" kern="1200" cap="none" spc="0" normalizeH="0" baseline="0" noProof="0" dirty="0">
                <a:ln>
                  <a:noFill/>
                </a:ln>
                <a:solidFill>
                  <a:srgbClr val="FFFFFF"/>
                </a:solidFill>
                <a:effectLst/>
                <a:uLnTx/>
                <a:uFillTx/>
                <a:latin typeface="Calibri"/>
                <a:ea typeface="+mn-ea"/>
                <a:cs typeface="Calibri"/>
              </a:rPr>
              <a:t>i.e. </a:t>
            </a:r>
            <a:r>
              <a:rPr kumimoji="0" sz="1400" b="0" i="0" u="none" strike="noStrike" kern="1200" cap="none" spc="-5" normalizeH="0" baseline="0" noProof="0" dirty="0">
                <a:ln>
                  <a:noFill/>
                </a:ln>
                <a:solidFill>
                  <a:srgbClr val="FFFFFF"/>
                </a:solidFill>
                <a:effectLst/>
                <a:uLnTx/>
                <a:uFillTx/>
                <a:latin typeface="Calibri"/>
                <a:ea typeface="+mn-ea"/>
                <a:cs typeface="Calibri"/>
              </a:rPr>
              <a:t>Actions </a:t>
            </a:r>
            <a:r>
              <a:rPr kumimoji="0" sz="1400" b="0" i="0" u="none" strike="noStrike" kern="1200" cap="none" spc="0" normalizeH="0" baseline="0" noProof="0" dirty="0">
                <a:ln>
                  <a:noFill/>
                </a:ln>
                <a:solidFill>
                  <a:srgbClr val="FFFFFF"/>
                </a:solidFill>
                <a:effectLst/>
                <a:uLnTx/>
                <a:uFillTx/>
                <a:latin typeface="Calibri"/>
                <a:ea typeface="+mn-ea"/>
                <a:cs typeface="Calibri"/>
              </a:rPr>
              <a:t>will </a:t>
            </a:r>
            <a:r>
              <a:rPr kumimoji="0" sz="1400" b="0" i="0" u="none" strike="noStrike" kern="1200" cap="none" spc="-20" normalizeH="0" baseline="0" noProof="0" dirty="0">
                <a:ln>
                  <a:noFill/>
                </a:ln>
                <a:solidFill>
                  <a:srgbClr val="FFFFFF"/>
                </a:solidFill>
                <a:effectLst/>
                <a:uLnTx/>
                <a:uFillTx/>
                <a:latin typeface="Calibri"/>
                <a:ea typeface="+mn-ea"/>
                <a:cs typeface="Calibri"/>
              </a:rPr>
              <a:t>take </a:t>
            </a:r>
            <a:r>
              <a:rPr kumimoji="0" sz="1400" b="0" i="0" u="none" strike="noStrike" kern="1200" cap="none" spc="-10" normalizeH="0" baseline="0" noProof="0" dirty="0">
                <a:ln>
                  <a:noFill/>
                </a:ln>
                <a:solidFill>
                  <a:srgbClr val="FFFFFF"/>
                </a:solidFill>
                <a:effectLst/>
                <a:uLnTx/>
                <a:uFillTx/>
                <a:latin typeface="Calibri"/>
                <a:ea typeface="+mn-ea"/>
                <a:cs typeface="Calibri"/>
              </a:rPr>
              <a:t>many </a:t>
            </a:r>
            <a:r>
              <a:rPr kumimoji="0" sz="1400" b="0" i="0" u="none" strike="noStrike" kern="1200" cap="none" spc="-5" normalizeH="0" baseline="0" noProof="0" dirty="0">
                <a:ln>
                  <a:noFill/>
                </a:ln>
                <a:solidFill>
                  <a:srgbClr val="FFFFFF"/>
                </a:solidFill>
                <a:effectLst/>
                <a:uLnTx/>
                <a:uFillTx/>
                <a:latin typeface="Calibri"/>
                <a:ea typeface="+mn-ea"/>
                <a:cs typeface="Calibri"/>
              </a:rPr>
              <a:t> </a:t>
            </a:r>
            <a:r>
              <a:rPr kumimoji="0" sz="1400" b="0" i="0" u="none" strike="noStrike" kern="1200" cap="none" spc="-10" normalizeH="0" baseline="0" noProof="0" dirty="0">
                <a:ln>
                  <a:noFill/>
                </a:ln>
                <a:solidFill>
                  <a:srgbClr val="FFFFFF"/>
                </a:solidFill>
                <a:effectLst/>
                <a:uLnTx/>
                <a:uFillTx/>
                <a:latin typeface="Calibri"/>
                <a:ea typeface="+mn-ea"/>
                <a:cs typeface="Calibri"/>
              </a:rPr>
              <a:t>diverse </a:t>
            </a:r>
            <a:r>
              <a:rPr kumimoji="0" sz="1400" b="0" i="0" u="none" strike="noStrike" kern="1200" cap="none" spc="-5" normalizeH="0" baseline="0" noProof="0" dirty="0">
                <a:ln>
                  <a:noFill/>
                </a:ln>
                <a:solidFill>
                  <a:srgbClr val="FFFFFF"/>
                </a:solidFill>
                <a:effectLst/>
                <a:uLnTx/>
                <a:uFillTx/>
                <a:latin typeface="Calibri"/>
                <a:ea typeface="+mn-ea"/>
                <a:cs typeface="Calibri"/>
              </a:rPr>
              <a:t>forms, </a:t>
            </a:r>
            <a:r>
              <a:rPr kumimoji="0" sz="1400" b="0" i="0" u="none" strike="noStrike" kern="1200" cap="none" spc="-10" normalizeH="0" baseline="0" noProof="0" dirty="0">
                <a:ln>
                  <a:noFill/>
                </a:ln>
                <a:solidFill>
                  <a:srgbClr val="FFFFFF"/>
                </a:solidFill>
                <a:effectLst/>
                <a:uLnTx/>
                <a:uFillTx/>
                <a:latin typeface="Calibri"/>
                <a:ea typeface="+mn-ea"/>
                <a:cs typeface="Calibri"/>
              </a:rPr>
              <a:t>involve </a:t>
            </a:r>
            <a:r>
              <a:rPr kumimoji="0" sz="1400" b="0" i="0" u="none" strike="noStrike" kern="1200" cap="none" spc="-5" normalizeH="0" baseline="0" noProof="0" dirty="0">
                <a:ln>
                  <a:noFill/>
                </a:ln>
                <a:solidFill>
                  <a:srgbClr val="FFFFFF"/>
                </a:solidFill>
                <a:effectLst/>
                <a:uLnTx/>
                <a:uFillTx/>
                <a:latin typeface="Calibri"/>
                <a:ea typeface="+mn-ea"/>
                <a:cs typeface="Calibri"/>
              </a:rPr>
              <a:t>varying </a:t>
            </a:r>
            <a:r>
              <a:rPr kumimoji="0" sz="1400" b="0" i="0" u="none" strike="noStrike" kern="1200" cap="none" spc="-10" normalizeH="0" baseline="0" noProof="0" dirty="0">
                <a:ln>
                  <a:noFill/>
                </a:ln>
                <a:solidFill>
                  <a:srgbClr val="FFFFFF"/>
                </a:solidFill>
                <a:effectLst/>
                <a:uLnTx/>
                <a:uFillTx/>
                <a:latin typeface="Calibri"/>
                <a:ea typeface="+mn-ea"/>
                <a:cs typeface="Calibri"/>
              </a:rPr>
              <a:t>numbers </a:t>
            </a:r>
            <a:r>
              <a:rPr kumimoji="0" sz="1400" b="0" i="0" u="none" strike="noStrike" kern="1200" cap="none" spc="-5" normalizeH="0" baseline="0" noProof="0" dirty="0">
                <a:ln>
                  <a:noFill/>
                </a:ln>
                <a:solidFill>
                  <a:srgbClr val="FFFFFF"/>
                </a:solidFill>
                <a:effectLst/>
                <a:uLnTx/>
                <a:uFillTx/>
                <a:latin typeface="Calibri"/>
                <a:ea typeface="+mn-ea"/>
                <a:cs typeface="Calibri"/>
              </a:rPr>
              <a:t> of </a:t>
            </a:r>
            <a:r>
              <a:rPr kumimoji="0" sz="1400" b="0" i="0" u="none" strike="noStrike" kern="1200" cap="none" spc="0" normalizeH="0" baseline="0" noProof="0" dirty="0">
                <a:ln>
                  <a:noFill/>
                </a:ln>
                <a:solidFill>
                  <a:srgbClr val="FFFFFF"/>
                </a:solidFill>
                <a:effectLst/>
                <a:uLnTx/>
                <a:uFillTx/>
                <a:latin typeface="Calibri"/>
                <a:ea typeface="+mn-ea"/>
                <a:cs typeface="Calibri"/>
              </a:rPr>
              <a:t>people </a:t>
            </a:r>
            <a:r>
              <a:rPr kumimoji="0" sz="1400" b="0" i="0" u="none" strike="noStrike" kern="1200" cap="none" spc="-5" normalizeH="0" baseline="0" noProof="0" dirty="0">
                <a:ln>
                  <a:noFill/>
                </a:ln>
                <a:solidFill>
                  <a:srgbClr val="FFFFFF"/>
                </a:solidFill>
                <a:effectLst/>
                <a:uLnTx/>
                <a:uFillTx/>
                <a:latin typeface="Calibri"/>
                <a:ea typeface="+mn-ea"/>
                <a:cs typeface="Calibri"/>
              </a:rPr>
              <a:t>and garner </a:t>
            </a:r>
            <a:r>
              <a:rPr kumimoji="0" sz="1400" b="0" i="0" u="none" strike="noStrike" kern="1200" cap="none" spc="-10" normalizeH="0" baseline="0" noProof="0" dirty="0">
                <a:ln>
                  <a:noFill/>
                </a:ln>
                <a:solidFill>
                  <a:srgbClr val="FFFFFF"/>
                </a:solidFill>
                <a:effectLst/>
                <a:uLnTx/>
                <a:uFillTx/>
                <a:latin typeface="Calibri"/>
                <a:ea typeface="+mn-ea"/>
                <a:cs typeface="Calibri"/>
              </a:rPr>
              <a:t>different </a:t>
            </a:r>
            <a:r>
              <a:rPr kumimoji="0" sz="1400" b="0" i="0" u="none" strike="noStrike" kern="1200" cap="none" spc="-5" normalizeH="0" baseline="0" noProof="0" dirty="0">
                <a:ln>
                  <a:noFill/>
                </a:ln>
                <a:solidFill>
                  <a:srgbClr val="FFFFFF"/>
                </a:solidFill>
                <a:effectLst/>
                <a:uLnTx/>
                <a:uFillTx/>
                <a:latin typeface="Calibri"/>
                <a:ea typeface="+mn-ea"/>
                <a:cs typeface="Calibri"/>
              </a:rPr>
              <a:t>types of </a:t>
            </a:r>
            <a:r>
              <a:rPr kumimoji="0" sz="1400" b="0" i="0" u="none" strike="noStrike" kern="1200" cap="none" spc="0" normalizeH="0" baseline="0" noProof="0" dirty="0">
                <a:ln>
                  <a:noFill/>
                </a:ln>
                <a:solidFill>
                  <a:srgbClr val="FFFFFF"/>
                </a:solidFill>
                <a:effectLst/>
                <a:uLnTx/>
                <a:uFillTx/>
                <a:latin typeface="Calibri"/>
                <a:ea typeface="+mn-ea"/>
                <a:cs typeface="Calibri"/>
              </a:rPr>
              <a:t> </a:t>
            </a:r>
            <a:r>
              <a:rPr kumimoji="0" sz="1400" b="0" i="0" u="none" strike="noStrike" kern="1200" cap="none" spc="-10" normalizeH="0" baseline="0" noProof="0" dirty="0">
                <a:ln>
                  <a:noFill/>
                </a:ln>
                <a:solidFill>
                  <a:srgbClr val="FFFFFF"/>
                </a:solidFill>
                <a:effectLst/>
                <a:uLnTx/>
                <a:uFillTx/>
                <a:latin typeface="Calibri"/>
                <a:ea typeface="+mn-ea"/>
                <a:cs typeface="Calibri"/>
              </a:rPr>
              <a:t>attention.</a:t>
            </a:r>
            <a:r>
              <a:rPr kumimoji="0" sz="1400" b="0" i="0" u="none" strike="noStrike" kern="1200" cap="none" spc="0" normalizeH="0" baseline="0" noProof="0" dirty="0">
                <a:ln>
                  <a:noFill/>
                </a:ln>
                <a:solidFill>
                  <a:srgbClr val="FFFFFF"/>
                </a:solidFill>
                <a:effectLst/>
                <a:uLnTx/>
                <a:uFillTx/>
                <a:latin typeface="Calibri"/>
                <a:ea typeface="+mn-ea"/>
                <a:cs typeface="Calibri"/>
              </a:rPr>
              <a:t> </a:t>
            </a:r>
            <a:r>
              <a:rPr kumimoji="0" sz="1400" b="0" i="0" u="none" strike="noStrike" kern="1200" cap="none" spc="-5" normalizeH="0" baseline="0" noProof="0" dirty="0">
                <a:ln>
                  <a:noFill/>
                </a:ln>
                <a:solidFill>
                  <a:srgbClr val="FFFFFF"/>
                </a:solidFill>
                <a:effectLst/>
                <a:uLnTx/>
                <a:uFillTx/>
                <a:latin typeface="Calibri"/>
                <a:ea typeface="+mn-ea"/>
                <a:cs typeface="Calibri"/>
              </a:rPr>
              <a:t>Plan</a:t>
            </a:r>
            <a:r>
              <a:rPr kumimoji="0" sz="1400" b="0" i="0" u="none" strike="noStrike" kern="1200" cap="none" spc="-10" normalizeH="0" baseline="0" noProof="0" dirty="0">
                <a:ln>
                  <a:noFill/>
                </a:ln>
                <a:solidFill>
                  <a:srgbClr val="FFFFFF"/>
                </a:solidFill>
                <a:effectLst/>
                <a:uLnTx/>
                <a:uFillTx/>
                <a:latin typeface="Calibri"/>
                <a:ea typeface="+mn-ea"/>
                <a:cs typeface="Calibri"/>
              </a:rPr>
              <a:t> to</a:t>
            </a:r>
            <a:r>
              <a:rPr kumimoji="0" sz="1400" b="0" i="0" u="none" strike="noStrike" kern="1200" cap="none" spc="-5" normalizeH="0" baseline="0" noProof="0" dirty="0">
                <a:ln>
                  <a:noFill/>
                </a:ln>
                <a:solidFill>
                  <a:srgbClr val="FFFFFF"/>
                </a:solidFill>
                <a:effectLst/>
                <a:uLnTx/>
                <a:uFillTx/>
                <a:latin typeface="Calibri"/>
                <a:ea typeface="+mn-ea"/>
                <a:cs typeface="Calibri"/>
              </a:rPr>
              <a:t> measure</a:t>
            </a:r>
            <a:r>
              <a:rPr kumimoji="0" sz="1400" b="0" i="0" u="none" strike="noStrike" kern="1200" cap="none" spc="0" normalizeH="0" baseline="0" noProof="0" dirty="0">
                <a:ln>
                  <a:noFill/>
                </a:ln>
                <a:solidFill>
                  <a:srgbClr val="FFFFFF"/>
                </a:solidFill>
                <a:effectLst/>
                <a:uLnTx/>
                <a:uFillTx/>
                <a:latin typeface="Calibri"/>
                <a:ea typeface="+mn-ea"/>
                <a:cs typeface="Calibri"/>
              </a:rPr>
              <a:t> </a:t>
            </a:r>
            <a:r>
              <a:rPr kumimoji="0" sz="1400" b="0" i="0" u="none" strike="noStrike" kern="1200" cap="none" spc="-5" normalizeH="0" baseline="0" noProof="0" dirty="0">
                <a:ln>
                  <a:noFill/>
                </a:ln>
                <a:solidFill>
                  <a:srgbClr val="FFFFFF"/>
                </a:solidFill>
                <a:effectLst/>
                <a:uLnTx/>
                <a:uFillTx/>
                <a:latin typeface="Calibri"/>
                <a:ea typeface="+mn-ea"/>
                <a:cs typeface="Calibri"/>
              </a:rPr>
              <a:t>success</a:t>
            </a:r>
            <a:r>
              <a:rPr kumimoji="0" sz="1400" b="0" i="0" u="none" strike="noStrike" kern="1200" cap="none" spc="0" normalizeH="0" baseline="0" noProof="0" dirty="0">
                <a:ln>
                  <a:noFill/>
                </a:ln>
                <a:solidFill>
                  <a:srgbClr val="FFFFFF"/>
                </a:solidFill>
                <a:effectLst/>
                <a:uLnTx/>
                <a:uFillTx/>
                <a:latin typeface="Calibri"/>
                <a:ea typeface="+mn-ea"/>
                <a:cs typeface="Calibri"/>
              </a:rPr>
              <a:t> </a:t>
            </a:r>
            <a:r>
              <a:rPr kumimoji="0" sz="1400" b="0" i="0" u="none" strike="noStrike" kern="1200" cap="none" spc="-5" normalizeH="0" baseline="0" noProof="0" dirty="0">
                <a:ln>
                  <a:noFill/>
                </a:ln>
                <a:solidFill>
                  <a:srgbClr val="FFFFFF"/>
                </a:solidFill>
                <a:effectLst/>
                <a:uLnTx/>
                <a:uFillTx/>
                <a:latin typeface="Calibri"/>
                <a:ea typeface="+mn-ea"/>
                <a:cs typeface="Calibri"/>
              </a:rPr>
              <a:t>and </a:t>
            </a:r>
            <a:r>
              <a:rPr kumimoji="0" sz="1400" b="0" i="0" u="none" strike="noStrike" kern="1200" cap="none" spc="0" normalizeH="0" baseline="0" noProof="0" dirty="0">
                <a:ln>
                  <a:noFill/>
                </a:ln>
                <a:solidFill>
                  <a:srgbClr val="FFFFFF"/>
                </a:solidFill>
                <a:effectLst/>
                <a:uLnTx/>
                <a:uFillTx/>
                <a:latin typeface="Calibri"/>
                <a:ea typeface="+mn-ea"/>
                <a:cs typeface="Calibri"/>
              </a:rPr>
              <a:t> </a:t>
            </a:r>
            <a:r>
              <a:rPr kumimoji="0" sz="1400" b="0" i="0" u="none" strike="noStrike" kern="1200" cap="none" spc="-5" normalizeH="0" baseline="0" noProof="0" dirty="0">
                <a:ln>
                  <a:noFill/>
                </a:ln>
                <a:solidFill>
                  <a:srgbClr val="FFFFFF"/>
                </a:solidFill>
                <a:effectLst/>
                <a:uLnTx/>
                <a:uFillTx/>
                <a:latin typeface="Calibri"/>
                <a:ea typeface="+mn-ea"/>
                <a:cs typeface="Calibri"/>
              </a:rPr>
              <a:t>enjoy</a:t>
            </a:r>
            <a:r>
              <a:rPr kumimoji="0" sz="1400" b="0" i="0" u="none" strike="noStrike" kern="1200" cap="none" spc="-10" normalizeH="0" baseline="0" noProof="0" dirty="0">
                <a:ln>
                  <a:noFill/>
                </a:ln>
                <a:solidFill>
                  <a:srgbClr val="FFFFFF"/>
                </a:solidFill>
                <a:effectLst/>
                <a:uLnTx/>
                <a:uFillTx/>
                <a:latin typeface="Calibri"/>
                <a:ea typeface="+mn-ea"/>
                <a:cs typeface="Calibri"/>
              </a:rPr>
              <a:t> </a:t>
            </a:r>
            <a:r>
              <a:rPr kumimoji="0" sz="1400" b="0" i="0" u="none" strike="noStrike" kern="1200" cap="none" spc="-5" normalizeH="0" baseline="0" noProof="0" dirty="0">
                <a:ln>
                  <a:noFill/>
                </a:ln>
                <a:solidFill>
                  <a:srgbClr val="FFFFFF"/>
                </a:solidFill>
                <a:effectLst/>
                <a:uLnTx/>
                <a:uFillTx/>
                <a:latin typeface="Calibri"/>
                <a:ea typeface="+mn-ea"/>
                <a:cs typeface="Calibri"/>
              </a:rPr>
              <a:t>each </a:t>
            </a:r>
            <a:r>
              <a:rPr kumimoji="0" sz="1400" b="0" i="0" u="none" strike="noStrike" kern="1200" cap="none" spc="-15" normalizeH="0" baseline="0" noProof="0" dirty="0">
                <a:ln>
                  <a:noFill/>
                </a:ln>
                <a:solidFill>
                  <a:srgbClr val="FFFFFF"/>
                </a:solidFill>
                <a:effectLst/>
                <a:uLnTx/>
                <a:uFillTx/>
                <a:latin typeface="Calibri"/>
                <a:ea typeface="+mn-ea"/>
                <a:cs typeface="Calibri"/>
              </a:rPr>
              <a:t>victory,</a:t>
            </a:r>
            <a:r>
              <a:rPr kumimoji="0" sz="1400" b="0" i="0" u="none" strike="noStrike" kern="1200" cap="none" spc="-25" normalizeH="0" baseline="0" noProof="0" dirty="0">
                <a:ln>
                  <a:noFill/>
                </a:ln>
                <a:solidFill>
                  <a:srgbClr val="FFFFFF"/>
                </a:solidFill>
                <a:effectLst/>
                <a:uLnTx/>
                <a:uFillTx/>
                <a:latin typeface="Calibri"/>
                <a:ea typeface="+mn-ea"/>
                <a:cs typeface="Calibri"/>
              </a:rPr>
              <a:t> </a:t>
            </a:r>
            <a:r>
              <a:rPr kumimoji="0" sz="1400" b="0" i="0" u="none" strike="noStrike" kern="1200" cap="none" spc="-5" normalizeH="0" baseline="0" noProof="0" dirty="0">
                <a:ln>
                  <a:noFill/>
                </a:ln>
                <a:solidFill>
                  <a:srgbClr val="FFFFFF"/>
                </a:solidFill>
                <a:effectLst/>
                <a:uLnTx/>
                <a:uFillTx/>
                <a:latin typeface="Calibri"/>
                <a:ea typeface="+mn-ea"/>
                <a:cs typeface="Calibri"/>
              </a:rPr>
              <a:t>no</a:t>
            </a:r>
            <a:r>
              <a:rPr kumimoji="0" sz="1400" b="0" i="0" u="none" strike="noStrike" kern="1200" cap="none" spc="-10" normalizeH="0" baseline="0" noProof="0" dirty="0">
                <a:ln>
                  <a:noFill/>
                </a:ln>
                <a:solidFill>
                  <a:srgbClr val="FFFFFF"/>
                </a:solidFill>
                <a:effectLst/>
                <a:uLnTx/>
                <a:uFillTx/>
                <a:latin typeface="Calibri"/>
                <a:ea typeface="+mn-ea"/>
                <a:cs typeface="Calibri"/>
              </a:rPr>
              <a:t> matter</a:t>
            </a:r>
            <a:r>
              <a:rPr kumimoji="0" sz="1400" b="0" i="0" u="none" strike="noStrike" kern="1200" cap="none" spc="-5" normalizeH="0" baseline="0" noProof="0" dirty="0">
                <a:ln>
                  <a:noFill/>
                </a:ln>
                <a:solidFill>
                  <a:srgbClr val="FFFFFF"/>
                </a:solidFill>
                <a:effectLst/>
                <a:uLnTx/>
                <a:uFillTx/>
                <a:latin typeface="Calibri"/>
                <a:ea typeface="+mn-ea"/>
                <a:cs typeface="Calibri"/>
              </a:rPr>
              <a:t> how small</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object 9"/>
          <p:cNvSpPr txBox="1"/>
          <p:nvPr/>
        </p:nvSpPr>
        <p:spPr>
          <a:xfrm>
            <a:off x="1926717" y="2879851"/>
            <a:ext cx="2157095" cy="937894"/>
          </a:xfrm>
          <a:prstGeom prst="rect">
            <a:avLst/>
          </a:prstGeom>
        </p:spPr>
        <p:txBody>
          <a:bodyPr vert="horz" wrap="square" lIns="0" tIns="33019" rIns="0" bIns="0" rtlCol="0">
            <a:spAutoFit/>
          </a:bodyPr>
          <a:lstStyle/>
          <a:p>
            <a:pPr marL="12065" marR="5080" lvl="0" indent="-2540" algn="ctr" defTabSz="914400" rtl="0" eaLnBrk="1" fontAlgn="auto" latinLnBrk="0" hangingPunct="1">
              <a:lnSpc>
                <a:spcPct val="91500"/>
              </a:lnSpc>
              <a:spcBef>
                <a:spcPts val="259"/>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Step </a:t>
            </a:r>
            <a:r>
              <a:rPr kumimoji="0" sz="1600" b="1" i="0" u="none" strike="noStrike" kern="1200" cap="none" spc="-5" normalizeH="0" baseline="0" noProof="0" dirty="0">
                <a:ln>
                  <a:noFill/>
                </a:ln>
                <a:solidFill>
                  <a:srgbClr val="FFFFFF"/>
                </a:solidFill>
                <a:effectLst/>
                <a:uLnTx/>
                <a:uFillTx/>
                <a:latin typeface="Calibri"/>
                <a:ea typeface="+mn-ea"/>
                <a:cs typeface="Calibri"/>
              </a:rPr>
              <a:t>5:</a:t>
            </a:r>
            <a:r>
              <a:rPr kumimoji="0" sz="1600" b="1" i="0" u="none" strike="noStrike" kern="1200" cap="none" spc="10" normalizeH="0" baseline="0" noProof="0" dirty="0">
                <a:ln>
                  <a:noFill/>
                </a:ln>
                <a:solidFill>
                  <a:srgbClr val="FFFFFF"/>
                </a:solidFill>
                <a:effectLst/>
                <a:uLnTx/>
                <a:uFillTx/>
                <a:latin typeface="Calibri"/>
                <a:ea typeface="+mn-ea"/>
                <a:cs typeface="Calibri"/>
              </a:rPr>
              <a:t> </a:t>
            </a:r>
            <a:r>
              <a:rPr kumimoji="0" sz="1600" b="0" i="0" u="none" strike="noStrike" kern="1200" cap="none" spc="-10" normalizeH="0" baseline="0" noProof="0" dirty="0">
                <a:ln>
                  <a:noFill/>
                </a:ln>
                <a:solidFill>
                  <a:srgbClr val="FFFFFF"/>
                </a:solidFill>
                <a:effectLst/>
                <a:uLnTx/>
                <a:uFillTx/>
                <a:latin typeface="Calibri"/>
                <a:ea typeface="+mn-ea"/>
                <a:cs typeface="Calibri"/>
              </a:rPr>
              <a:t>Check</a:t>
            </a:r>
            <a:r>
              <a:rPr kumimoji="0" sz="1600" b="0" i="0" u="none" strike="noStrike" kern="1200" cap="none" spc="-5" normalizeH="0" baseline="0" noProof="0" dirty="0">
                <a:ln>
                  <a:noFill/>
                </a:ln>
                <a:solidFill>
                  <a:srgbClr val="FFFFFF"/>
                </a:solidFill>
                <a:effectLst/>
                <a:uLnTx/>
                <a:uFillTx/>
                <a:latin typeface="Calibri"/>
                <a:ea typeface="+mn-ea"/>
                <a:cs typeface="Calibri"/>
              </a:rPr>
              <a:t> back</a:t>
            </a:r>
            <a:r>
              <a:rPr kumimoji="0" sz="1600" b="0" i="0" u="none" strike="noStrike" kern="1200" cap="none" spc="0"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in</a:t>
            </a:r>
            <a:r>
              <a:rPr kumimoji="0" sz="1600" b="0" i="0" u="none" strike="noStrike" kern="1200" cap="none" spc="-20"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i.e. </a:t>
            </a:r>
            <a:r>
              <a:rPr kumimoji="0" sz="1600" b="0" i="0" u="none" strike="noStrike" kern="1200" cap="none" spc="0"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check back in on </a:t>
            </a:r>
            <a:r>
              <a:rPr kumimoji="0" sz="1600" b="0" i="0" u="none" strike="noStrike" kern="1200" cap="none" spc="-15" normalizeH="0" baseline="0" noProof="0" dirty="0">
                <a:ln>
                  <a:noFill/>
                </a:ln>
                <a:solidFill>
                  <a:srgbClr val="FFFFFF"/>
                </a:solidFill>
                <a:effectLst/>
                <a:uLnTx/>
                <a:uFillTx/>
                <a:latin typeface="Calibri"/>
                <a:ea typeface="+mn-ea"/>
                <a:cs typeface="Calibri"/>
              </a:rPr>
              <a:t>your </a:t>
            </a:r>
            <a:r>
              <a:rPr kumimoji="0" sz="1600" b="0" i="0" u="none" strike="noStrike" kern="1200" cap="none" spc="-10" normalizeH="0" baseline="0" noProof="0" dirty="0">
                <a:ln>
                  <a:noFill/>
                </a:ln>
                <a:solidFill>
                  <a:srgbClr val="FFFFFF"/>
                </a:solidFill>
                <a:effectLst/>
                <a:uLnTx/>
                <a:uFillTx/>
                <a:latin typeface="Calibri"/>
                <a:ea typeface="+mn-ea"/>
                <a:cs typeface="Calibri"/>
              </a:rPr>
              <a:t> progress, </a:t>
            </a:r>
            <a:r>
              <a:rPr kumimoji="0" sz="1600" b="0" i="0" u="none" strike="noStrike" kern="1200" cap="none" spc="-5" normalizeH="0" baseline="0" noProof="0" dirty="0">
                <a:ln>
                  <a:noFill/>
                </a:ln>
                <a:solidFill>
                  <a:srgbClr val="FFFFFF"/>
                </a:solidFill>
                <a:effectLst/>
                <a:uLnTx/>
                <a:uFillTx/>
                <a:latin typeface="Calibri"/>
                <a:ea typeface="+mn-ea"/>
                <a:cs typeface="Calibri"/>
              </a:rPr>
              <a:t>learn adjust and </a:t>
            </a:r>
            <a:r>
              <a:rPr kumimoji="0" sz="1600" b="0" i="0" u="none" strike="noStrike" kern="1200" cap="none" spc="-350" normalizeH="0" baseline="0" noProof="0" dirty="0">
                <a:ln>
                  <a:noFill/>
                </a:ln>
                <a:solidFill>
                  <a:srgbClr val="FFFFFF"/>
                </a:solidFill>
                <a:effectLst/>
                <a:uLnTx/>
                <a:uFillTx/>
                <a:latin typeface="Calibri"/>
                <a:ea typeface="+mn-ea"/>
                <a:cs typeface="Calibri"/>
              </a:rPr>
              <a:t> </a:t>
            </a:r>
            <a:r>
              <a:rPr kumimoji="0" sz="1600" b="0" i="0" u="none" strike="noStrike" kern="1200" cap="none" spc="-15" normalizeH="0" baseline="0" noProof="0" dirty="0">
                <a:ln>
                  <a:noFill/>
                </a:ln>
                <a:solidFill>
                  <a:srgbClr val="FFFFFF"/>
                </a:solidFill>
                <a:effectLst/>
                <a:uLnTx/>
                <a:uFillTx/>
                <a:latin typeface="Calibri"/>
                <a:ea typeface="+mn-ea"/>
                <a:cs typeface="Calibri"/>
              </a:rPr>
              <a:t>improve</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69136" y="365759"/>
            <a:ext cx="8260080" cy="1163320"/>
          </a:xfrm>
          <a:prstGeom prst="rect">
            <a:avLst/>
          </a:prstGeom>
          <a:solidFill>
            <a:srgbClr val="4471C4"/>
          </a:solidFill>
          <a:ln w="12192">
            <a:solidFill>
              <a:srgbClr val="2E528F"/>
            </a:solidFill>
          </a:ln>
        </p:spPr>
        <p:txBody>
          <a:bodyPr vert="horz" wrap="square" lIns="0" tIns="250825" rIns="0" bIns="0" rtlCol="0">
            <a:spAutoFit/>
          </a:bodyPr>
          <a:lstStyle/>
          <a:p>
            <a:pPr marL="135890">
              <a:lnSpc>
                <a:spcPct val="100000"/>
              </a:lnSpc>
              <a:spcBef>
                <a:spcPts val="1975"/>
              </a:spcBef>
            </a:pPr>
            <a:r>
              <a:rPr sz="3600" dirty="0">
                <a:solidFill>
                  <a:srgbClr val="FFFFFF"/>
                </a:solidFill>
              </a:rPr>
              <a:t>Activism</a:t>
            </a:r>
            <a:r>
              <a:rPr sz="3600" spc="-10" dirty="0">
                <a:solidFill>
                  <a:srgbClr val="FFFFFF"/>
                </a:solidFill>
              </a:rPr>
              <a:t> </a:t>
            </a:r>
            <a:r>
              <a:rPr sz="3600" dirty="0">
                <a:solidFill>
                  <a:srgbClr val="FFFFFF"/>
                </a:solidFill>
              </a:rPr>
              <a:t>and</a:t>
            </a:r>
            <a:r>
              <a:rPr sz="3600" spc="-10" dirty="0">
                <a:solidFill>
                  <a:srgbClr val="FFFFFF"/>
                </a:solidFill>
              </a:rPr>
              <a:t> agency </a:t>
            </a:r>
            <a:r>
              <a:rPr sz="3600" spc="-20" dirty="0">
                <a:solidFill>
                  <a:srgbClr val="FFFFFF"/>
                </a:solidFill>
              </a:rPr>
              <a:t>for</a:t>
            </a:r>
            <a:r>
              <a:rPr sz="3600" spc="-10" dirty="0">
                <a:solidFill>
                  <a:srgbClr val="FFFFFF"/>
                </a:solidFill>
              </a:rPr>
              <a:t> non-conformance</a:t>
            </a:r>
            <a:endParaRPr sz="3600"/>
          </a:p>
        </p:txBody>
      </p:sp>
      <p:sp>
        <p:nvSpPr>
          <p:cNvPr id="3" name="object 3"/>
          <p:cNvSpPr txBox="1"/>
          <p:nvPr/>
        </p:nvSpPr>
        <p:spPr>
          <a:xfrm>
            <a:off x="838200" y="1758695"/>
            <a:ext cx="2131060" cy="586740"/>
          </a:xfrm>
          <a:prstGeom prst="rect">
            <a:avLst/>
          </a:prstGeom>
          <a:solidFill>
            <a:srgbClr val="EC7C30"/>
          </a:solidFill>
          <a:ln w="12191">
            <a:solidFill>
              <a:srgbClr val="2E528F"/>
            </a:solidFill>
          </a:ln>
        </p:spPr>
        <p:txBody>
          <a:bodyPr vert="horz" wrap="square" lIns="0" tIns="141605" rIns="0" bIns="0" rtlCol="0">
            <a:spAutoFit/>
          </a:bodyPr>
          <a:lstStyle/>
          <a:p>
            <a:pPr marL="323215" marR="0" lvl="0" indent="0" algn="l" defTabSz="914400" rtl="0" eaLnBrk="1" fontAlgn="auto" latinLnBrk="0" hangingPunct="1">
              <a:lnSpc>
                <a:spcPct val="100000"/>
              </a:lnSpc>
              <a:spcBef>
                <a:spcPts val="1115"/>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Calibri"/>
                <a:ea typeface="+mn-ea"/>
                <a:cs typeface="Calibri"/>
              </a:rPr>
              <a:t>Passive</a:t>
            </a:r>
            <a:r>
              <a:rPr kumimoji="0" sz="1800" b="0" i="0" u="none" strike="noStrike" kern="1200" cap="none" spc="-50" normalizeH="0" baseline="0" noProof="0" dirty="0">
                <a:ln>
                  <a:noFill/>
                </a:ln>
                <a:solidFill>
                  <a:srgbClr val="FFFFFF"/>
                </a:solidFill>
                <a:effectLst/>
                <a:uLnTx/>
                <a:uFillTx/>
                <a:latin typeface="Calibri"/>
                <a:ea typeface="+mn-ea"/>
                <a:cs typeface="Calibri"/>
              </a:rPr>
              <a:t> </a:t>
            </a:r>
            <a:r>
              <a:rPr kumimoji="0" sz="1800" b="0" i="0" u="none" strike="noStrike" kern="1200" cap="none" spc="-5" normalizeH="0" baseline="0" noProof="0" dirty="0">
                <a:ln>
                  <a:noFill/>
                </a:ln>
                <a:solidFill>
                  <a:srgbClr val="FFFFFF"/>
                </a:solidFill>
                <a:effectLst/>
                <a:uLnTx/>
                <a:uFillTx/>
                <a:latin typeface="Calibri"/>
                <a:ea typeface="+mn-ea"/>
                <a:cs typeface="Calibri"/>
              </a:rPr>
              <a:t>activism</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3319271" y="1744979"/>
            <a:ext cx="2129155" cy="586740"/>
          </a:xfrm>
          <a:prstGeom prst="rect">
            <a:avLst/>
          </a:prstGeom>
          <a:solidFill>
            <a:srgbClr val="4471C4"/>
          </a:solidFill>
          <a:ln w="12192">
            <a:solidFill>
              <a:srgbClr val="2E528F"/>
            </a:solidFill>
          </a:ln>
        </p:spPr>
        <p:txBody>
          <a:bodyPr vert="horz" wrap="square" lIns="0" tIns="141605" rIns="0" bIns="0" rtlCol="0">
            <a:spAutoFit/>
          </a:bodyPr>
          <a:lstStyle/>
          <a:p>
            <a:pPr marL="187325" marR="0" lvl="0" indent="0" algn="l" defTabSz="914400" rtl="0" eaLnBrk="1" fontAlgn="auto" latinLnBrk="0" hangingPunct="1">
              <a:lnSpc>
                <a:spcPct val="100000"/>
              </a:lnSpc>
              <a:spcBef>
                <a:spcPts val="1115"/>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Calibri"/>
                <a:ea typeface="+mn-ea"/>
                <a:cs typeface="Calibri"/>
              </a:rPr>
              <a:t>Survivalist</a:t>
            </a:r>
            <a:r>
              <a:rPr kumimoji="0" sz="1800" b="0" i="0" u="none" strike="noStrike" kern="1200" cap="none" spc="-15" normalizeH="0" baseline="0" noProof="0" dirty="0">
                <a:ln>
                  <a:noFill/>
                </a:ln>
                <a:solidFill>
                  <a:srgbClr val="FFFFFF"/>
                </a:solidFill>
                <a:effectLst/>
                <a:uLnTx/>
                <a:uFillTx/>
                <a:latin typeface="Calibri"/>
                <a:ea typeface="+mn-ea"/>
                <a:cs typeface="Calibri"/>
              </a:rPr>
              <a:t> </a:t>
            </a:r>
            <a:r>
              <a:rPr kumimoji="0" sz="1800" b="0" i="0" u="none" strike="noStrike" kern="1200" cap="none" spc="-5" normalizeH="0" baseline="0" noProof="0" dirty="0">
                <a:ln>
                  <a:noFill/>
                </a:ln>
                <a:solidFill>
                  <a:srgbClr val="FFFFFF"/>
                </a:solidFill>
                <a:effectLst/>
                <a:uLnTx/>
                <a:uFillTx/>
                <a:latin typeface="Calibri"/>
                <a:ea typeface="+mn-ea"/>
                <a:cs typeface="Calibri"/>
              </a:rPr>
              <a:t>activism</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5812535" y="1758695"/>
            <a:ext cx="2131060" cy="586740"/>
          </a:xfrm>
          <a:prstGeom prst="rect">
            <a:avLst/>
          </a:prstGeom>
          <a:solidFill>
            <a:srgbClr val="538235"/>
          </a:solidFill>
          <a:ln w="12192">
            <a:solidFill>
              <a:srgbClr val="2E528F"/>
            </a:solidFill>
          </a:ln>
        </p:spPr>
        <p:txBody>
          <a:bodyPr vert="horz" wrap="square" lIns="0" tIns="141605" rIns="0" bIns="0" rtlCol="0">
            <a:spAutoFit/>
          </a:bodyPr>
          <a:lstStyle/>
          <a:p>
            <a:pPr marL="207010" marR="0" lvl="0" indent="0" algn="l" defTabSz="914400" rtl="0" eaLnBrk="1" fontAlgn="auto" latinLnBrk="0" hangingPunct="1">
              <a:lnSpc>
                <a:spcPct val="100000"/>
              </a:lnSpc>
              <a:spcBef>
                <a:spcPts val="1115"/>
              </a:spcBef>
              <a:spcAft>
                <a:spcPts val="0"/>
              </a:spcAft>
              <a:buClrTx/>
              <a:buSzTx/>
              <a:buFontTx/>
              <a:buNone/>
              <a:tabLst/>
              <a:defRPr/>
            </a:pPr>
            <a:r>
              <a:rPr kumimoji="0" sz="1800" b="0" i="0" u="none" strike="noStrike" kern="1200" cap="none" spc="-5" normalizeH="0" baseline="0" noProof="0" dirty="0">
                <a:ln>
                  <a:noFill/>
                </a:ln>
                <a:solidFill>
                  <a:srgbClr val="FFFFFF"/>
                </a:solidFill>
                <a:effectLst/>
                <a:uLnTx/>
                <a:uFillTx/>
                <a:latin typeface="Calibri"/>
                <a:ea typeface="+mn-ea"/>
                <a:cs typeface="Calibri"/>
              </a:rPr>
              <a:t>Collective activism</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p:nvPr/>
        </p:nvSpPr>
        <p:spPr>
          <a:xfrm>
            <a:off x="8241792" y="1744979"/>
            <a:ext cx="2857500" cy="586740"/>
          </a:xfrm>
          <a:prstGeom prst="rect">
            <a:avLst/>
          </a:prstGeom>
          <a:solidFill>
            <a:srgbClr val="C00000"/>
          </a:solidFill>
          <a:ln w="12192">
            <a:solidFill>
              <a:srgbClr val="2E528F"/>
            </a:solidFill>
          </a:ln>
        </p:spPr>
        <p:txBody>
          <a:bodyPr vert="horz" wrap="square" lIns="0" tIns="141605" rIns="0" bIns="0" rtlCol="0">
            <a:spAutoFit/>
          </a:bodyPr>
          <a:lstStyle/>
          <a:p>
            <a:pPr marL="222250" marR="0" lvl="0" indent="0" algn="l" defTabSz="914400" rtl="0" eaLnBrk="1" fontAlgn="auto" latinLnBrk="0" hangingPunct="1">
              <a:lnSpc>
                <a:spcPct val="100000"/>
              </a:lnSpc>
              <a:spcBef>
                <a:spcPts val="1115"/>
              </a:spcBef>
              <a:spcAft>
                <a:spcPts val="0"/>
              </a:spcAft>
              <a:buClrTx/>
              <a:buSzTx/>
              <a:buFontTx/>
              <a:buNone/>
              <a:tabLst/>
              <a:defRPr/>
            </a:pPr>
            <a:r>
              <a:rPr kumimoji="0" sz="1800" b="0" i="0" u="none" strike="noStrike" kern="1200" cap="none" spc="-5" normalizeH="0" baseline="0" noProof="0" dirty="0">
                <a:ln>
                  <a:noFill/>
                </a:ln>
                <a:solidFill>
                  <a:srgbClr val="FFD966"/>
                </a:solidFill>
                <a:effectLst/>
                <a:uLnTx/>
                <a:uFillTx/>
                <a:latin typeface="Calibri"/>
                <a:ea typeface="+mn-ea"/>
                <a:cs typeface="Calibri"/>
              </a:rPr>
              <a:t>Social</a:t>
            </a:r>
            <a:r>
              <a:rPr kumimoji="0" sz="1800" b="0" i="0" u="none" strike="noStrike" kern="1200" cap="none" spc="-15" normalizeH="0" baseline="0" noProof="0" dirty="0">
                <a:ln>
                  <a:noFill/>
                </a:ln>
                <a:solidFill>
                  <a:srgbClr val="FFD966"/>
                </a:solidFill>
                <a:effectLst/>
                <a:uLnTx/>
                <a:uFillTx/>
                <a:latin typeface="Calibri"/>
                <a:ea typeface="+mn-ea"/>
                <a:cs typeface="Calibri"/>
              </a:rPr>
              <a:t> </a:t>
            </a:r>
            <a:r>
              <a:rPr kumimoji="0" sz="1800" b="0" i="0" u="none" strike="noStrike" kern="1200" cap="none" spc="-5" normalizeH="0" baseline="0" noProof="0" dirty="0">
                <a:ln>
                  <a:noFill/>
                </a:ln>
                <a:solidFill>
                  <a:srgbClr val="FFD966"/>
                </a:solidFill>
                <a:effectLst/>
                <a:uLnTx/>
                <a:uFillTx/>
                <a:latin typeface="Calibri"/>
                <a:ea typeface="+mn-ea"/>
                <a:cs typeface="Calibri"/>
              </a:rPr>
              <a:t>movement</a:t>
            </a:r>
            <a:r>
              <a:rPr kumimoji="0" sz="1800" b="0" i="0" u="none" strike="noStrike" kern="1200" cap="none" spc="-15" normalizeH="0" baseline="0" noProof="0" dirty="0">
                <a:ln>
                  <a:noFill/>
                </a:ln>
                <a:solidFill>
                  <a:srgbClr val="FFD966"/>
                </a:solidFill>
                <a:effectLst/>
                <a:uLnTx/>
                <a:uFillTx/>
                <a:latin typeface="Calibri"/>
                <a:ea typeface="+mn-ea"/>
                <a:cs typeface="Calibri"/>
              </a:rPr>
              <a:t> </a:t>
            </a:r>
            <a:r>
              <a:rPr kumimoji="0" sz="1800" b="0" i="0" u="none" strike="noStrike" kern="1200" cap="none" spc="-5" normalizeH="0" baseline="0" noProof="0" dirty="0">
                <a:ln>
                  <a:noFill/>
                </a:ln>
                <a:solidFill>
                  <a:srgbClr val="FFD966"/>
                </a:solidFill>
                <a:effectLst/>
                <a:uLnTx/>
                <a:uFillTx/>
                <a:latin typeface="Calibri"/>
                <a:ea typeface="+mn-ea"/>
                <a:cs typeface="Calibri"/>
              </a:rPr>
              <a:t>activism</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txBox="1"/>
          <p:nvPr/>
        </p:nvSpPr>
        <p:spPr>
          <a:xfrm>
            <a:off x="838200" y="2441448"/>
            <a:ext cx="2131060" cy="2385060"/>
          </a:xfrm>
          <a:prstGeom prst="rect">
            <a:avLst/>
          </a:prstGeom>
          <a:solidFill>
            <a:srgbClr val="EC7C30"/>
          </a:solidFill>
          <a:ln w="12191">
            <a:solidFill>
              <a:srgbClr val="2E528F"/>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550" b="0" i="0" u="none" strike="noStrike" kern="1200" cap="none" spc="0" normalizeH="0" baseline="0" noProof="0">
              <a:ln>
                <a:noFill/>
              </a:ln>
              <a:solidFill>
                <a:prstClr val="black"/>
              </a:solidFill>
              <a:effectLst/>
              <a:uLnTx/>
              <a:uFillTx/>
              <a:latin typeface="Times New Roman"/>
              <a:ea typeface="+mn-ea"/>
              <a:cs typeface="Times New Roman"/>
            </a:endParaRPr>
          </a:p>
          <a:p>
            <a:pPr marL="91440" marR="288925" lvl="0" indent="0" algn="l" defTabSz="914400" rtl="0" eaLnBrk="1" fontAlgn="auto" latinLnBrk="0" hangingPunct="1">
              <a:lnSpc>
                <a:spcPct val="100000"/>
              </a:lnSpc>
              <a:spcBef>
                <a:spcPts val="0"/>
              </a:spcBef>
              <a:spcAft>
                <a:spcPts val="0"/>
              </a:spcAft>
              <a:buClrTx/>
              <a:buSzTx/>
              <a:buFontTx/>
              <a:buNone/>
              <a:tabLst/>
              <a:defRPr/>
            </a:pPr>
            <a:r>
              <a:rPr kumimoji="0" sz="1800" b="0" i="1" u="none" strike="noStrike" kern="1200" cap="none" spc="-5" normalizeH="0" baseline="0" noProof="0" dirty="0">
                <a:ln>
                  <a:noFill/>
                </a:ln>
                <a:solidFill>
                  <a:srgbClr val="FFFFFF"/>
                </a:solidFill>
                <a:effectLst/>
                <a:uLnTx/>
                <a:uFillTx/>
                <a:latin typeface="Calibri"/>
                <a:ea typeface="+mn-ea"/>
                <a:cs typeface="Calibri"/>
              </a:rPr>
              <a:t>This </a:t>
            </a:r>
            <a:r>
              <a:rPr kumimoji="0" sz="1800" b="0" i="1" u="none" strike="noStrike" kern="1200" cap="none" spc="0" normalizeH="0" baseline="0" noProof="0" dirty="0">
                <a:ln>
                  <a:noFill/>
                </a:ln>
                <a:solidFill>
                  <a:srgbClr val="FFFFFF"/>
                </a:solidFill>
                <a:effectLst/>
                <a:uLnTx/>
                <a:uFillTx/>
                <a:latin typeface="Calibri"/>
                <a:ea typeface="+mn-ea"/>
                <a:cs typeface="Calibri"/>
              </a:rPr>
              <a:t>type </a:t>
            </a:r>
            <a:r>
              <a:rPr kumimoji="0" sz="1800" b="0" i="1" u="none" strike="noStrike" kern="1200" cap="none" spc="-10" normalizeH="0" baseline="0" noProof="0" dirty="0">
                <a:ln>
                  <a:noFill/>
                </a:ln>
                <a:solidFill>
                  <a:srgbClr val="FFFFFF"/>
                </a:solidFill>
                <a:effectLst/>
                <a:uLnTx/>
                <a:uFillTx/>
                <a:latin typeface="Calibri"/>
                <a:ea typeface="+mn-ea"/>
                <a:cs typeface="Calibri"/>
              </a:rPr>
              <a:t>considers </a:t>
            </a:r>
            <a:r>
              <a:rPr kumimoji="0" sz="1800" b="0" i="1" u="none" strike="noStrike" kern="1200" cap="none" spc="-400" normalizeH="0" baseline="0" noProof="0" dirty="0">
                <a:ln>
                  <a:noFill/>
                </a:ln>
                <a:solidFill>
                  <a:srgbClr val="FFFFFF"/>
                </a:solidFill>
                <a:effectLst/>
                <a:uLnTx/>
                <a:uFillTx/>
                <a:latin typeface="Calibri"/>
                <a:ea typeface="+mn-ea"/>
                <a:cs typeface="Calibri"/>
              </a:rPr>
              <a:t> </a:t>
            </a:r>
            <a:r>
              <a:rPr kumimoji="0" sz="1800" b="0" i="1" u="none" strike="noStrike" kern="1200" cap="none" spc="0" normalizeH="0" baseline="0" noProof="0" dirty="0">
                <a:ln>
                  <a:noFill/>
                </a:ln>
                <a:solidFill>
                  <a:srgbClr val="FFFFFF"/>
                </a:solidFill>
                <a:effectLst/>
                <a:uLnTx/>
                <a:uFillTx/>
                <a:latin typeface="Calibri"/>
                <a:ea typeface="+mn-ea"/>
                <a:cs typeface="Calibri"/>
              </a:rPr>
              <a:t>the </a:t>
            </a:r>
            <a:r>
              <a:rPr kumimoji="0" sz="1800" b="0" i="1" u="none" strike="noStrike" kern="1200" cap="none" spc="-5" normalizeH="0" baseline="0" noProof="0" dirty="0">
                <a:ln>
                  <a:noFill/>
                </a:ln>
                <a:solidFill>
                  <a:srgbClr val="FFFFFF"/>
                </a:solidFill>
                <a:effectLst/>
                <a:uLnTx/>
                <a:uFillTx/>
                <a:latin typeface="Calibri"/>
                <a:ea typeface="+mn-ea"/>
                <a:cs typeface="Calibri"/>
              </a:rPr>
              <a:t>masses as </a:t>
            </a:r>
            <a:r>
              <a:rPr kumimoji="0" sz="1800" b="0" i="1" u="none" strike="noStrike" kern="1200" cap="none" spc="0" normalizeH="0" baseline="0" noProof="0" dirty="0">
                <a:ln>
                  <a:noFill/>
                </a:ln>
                <a:solidFill>
                  <a:srgbClr val="FFFFFF"/>
                </a:solidFill>
                <a:effectLst/>
                <a:uLnTx/>
                <a:uFillTx/>
                <a:latin typeface="Calibri"/>
                <a:ea typeface="+mn-ea"/>
                <a:cs typeface="Calibri"/>
              </a:rPr>
              <a:t> </a:t>
            </a:r>
            <a:r>
              <a:rPr kumimoji="0" sz="1800" b="0" i="1" u="none" strike="noStrike" kern="1200" cap="none" spc="-5" normalizeH="0" baseline="0" noProof="0" dirty="0">
                <a:ln>
                  <a:noFill/>
                </a:ln>
                <a:solidFill>
                  <a:srgbClr val="FFFFFF"/>
                </a:solidFill>
                <a:effectLst/>
                <a:uLnTx/>
                <a:uFillTx/>
                <a:latin typeface="Calibri"/>
                <a:ea typeface="+mn-ea"/>
                <a:cs typeface="Calibri"/>
              </a:rPr>
              <a:t>passive,</a:t>
            </a:r>
            <a:r>
              <a:rPr kumimoji="0" sz="1800" b="0" i="1" u="none" strike="noStrike" kern="1200" cap="none" spc="0" normalizeH="0" baseline="0" noProof="0" dirty="0">
                <a:ln>
                  <a:noFill/>
                </a:ln>
                <a:solidFill>
                  <a:srgbClr val="FFFFFF"/>
                </a:solidFill>
                <a:effectLst/>
                <a:uLnTx/>
                <a:uFillTx/>
                <a:latin typeface="Calibri"/>
                <a:ea typeface="+mn-ea"/>
                <a:cs typeface="Calibri"/>
              </a:rPr>
              <a:t> </a:t>
            </a:r>
            <a:r>
              <a:rPr kumimoji="0" sz="1800" b="0" i="1" u="none" strike="noStrike" kern="1200" cap="none" spc="-35" normalizeH="0" baseline="0" noProof="0" dirty="0">
                <a:ln>
                  <a:noFill/>
                </a:ln>
                <a:solidFill>
                  <a:srgbClr val="FFFFFF"/>
                </a:solidFill>
                <a:effectLst/>
                <a:uLnTx/>
                <a:uFillTx/>
                <a:latin typeface="Calibri"/>
                <a:ea typeface="+mn-ea"/>
                <a:cs typeface="Calibri"/>
              </a:rPr>
              <a:t>poor,</a:t>
            </a:r>
            <a:r>
              <a:rPr kumimoji="0" sz="1800" b="0" i="1" u="none" strike="noStrike" kern="1200" cap="none" spc="-25" normalizeH="0" baseline="0" noProof="0" dirty="0">
                <a:ln>
                  <a:noFill/>
                </a:ln>
                <a:solidFill>
                  <a:srgbClr val="FFFFFF"/>
                </a:solidFill>
                <a:effectLst/>
                <a:uLnTx/>
                <a:uFillTx/>
                <a:latin typeface="Calibri"/>
                <a:ea typeface="+mn-ea"/>
                <a:cs typeface="Calibri"/>
              </a:rPr>
              <a:t> </a:t>
            </a:r>
            <a:r>
              <a:rPr kumimoji="0" sz="1800" b="0" i="1" u="none" strike="noStrike" kern="1200" cap="none" spc="-5" normalizeH="0" baseline="0" noProof="0" dirty="0">
                <a:ln>
                  <a:noFill/>
                </a:ln>
                <a:solidFill>
                  <a:srgbClr val="FFFFFF"/>
                </a:solidFill>
                <a:effectLst/>
                <a:uLnTx/>
                <a:uFillTx/>
                <a:latin typeface="Calibri"/>
                <a:ea typeface="+mn-ea"/>
                <a:cs typeface="Calibri"/>
              </a:rPr>
              <a:t>lack </a:t>
            </a:r>
            <a:r>
              <a:rPr kumimoji="0" sz="1800" b="0" i="1" u="none" strike="noStrike" kern="1200" cap="none" spc="0" normalizeH="0" baseline="0" noProof="0" dirty="0">
                <a:ln>
                  <a:noFill/>
                </a:ln>
                <a:solidFill>
                  <a:srgbClr val="FFFFFF"/>
                </a:solidFill>
                <a:effectLst/>
                <a:uLnTx/>
                <a:uFillTx/>
                <a:latin typeface="Calibri"/>
                <a:ea typeface="+mn-ea"/>
                <a:cs typeface="Calibri"/>
              </a:rPr>
              <a:t> </a:t>
            </a:r>
            <a:r>
              <a:rPr kumimoji="0" sz="1800" b="0" i="1" u="none" strike="noStrike" kern="1200" cap="none" spc="-5" normalizeH="0" baseline="0" noProof="0" dirty="0">
                <a:ln>
                  <a:noFill/>
                </a:ln>
                <a:solidFill>
                  <a:srgbClr val="FFFFFF"/>
                </a:solidFill>
                <a:effectLst/>
                <a:uLnTx/>
                <a:uFillTx/>
                <a:latin typeface="Calibri"/>
                <a:ea typeface="+mn-ea"/>
                <a:cs typeface="Calibri"/>
              </a:rPr>
              <a:t>ambition,</a:t>
            </a:r>
            <a:r>
              <a:rPr kumimoji="0" sz="1800" b="0" i="1" u="none" strike="noStrike" kern="1200" cap="none" spc="-60" normalizeH="0" baseline="0" noProof="0" dirty="0">
                <a:ln>
                  <a:noFill/>
                </a:ln>
                <a:solidFill>
                  <a:srgbClr val="FFFFFF"/>
                </a:solidFill>
                <a:effectLst/>
                <a:uLnTx/>
                <a:uFillTx/>
                <a:latin typeface="Calibri"/>
                <a:ea typeface="+mn-ea"/>
                <a:cs typeface="Calibri"/>
              </a:rPr>
              <a:t> </a:t>
            </a:r>
            <a:r>
              <a:rPr kumimoji="0" sz="1800" b="0" i="1" u="none" strike="noStrike" kern="1200" cap="none" spc="-5" normalizeH="0" baseline="0" noProof="0" dirty="0">
                <a:ln>
                  <a:noFill/>
                </a:ln>
                <a:solidFill>
                  <a:srgbClr val="FFFFFF"/>
                </a:solidFill>
                <a:effectLst/>
                <a:uLnTx/>
                <a:uFillTx/>
                <a:latin typeface="Calibri"/>
                <a:ea typeface="+mn-ea"/>
                <a:cs typeface="Calibri"/>
              </a:rPr>
              <a:t>hopeless </a:t>
            </a:r>
            <a:r>
              <a:rPr kumimoji="0" sz="1800" b="0" i="1" u="none" strike="noStrike" kern="1200" cap="none" spc="-390" normalizeH="0" baseline="0" noProof="0" dirty="0">
                <a:ln>
                  <a:noFill/>
                </a:ln>
                <a:solidFill>
                  <a:srgbClr val="FFFFFF"/>
                </a:solidFill>
                <a:effectLst/>
                <a:uLnTx/>
                <a:uFillTx/>
                <a:latin typeface="Calibri"/>
                <a:ea typeface="+mn-ea"/>
                <a:cs typeface="Calibri"/>
              </a:rPr>
              <a:t> </a:t>
            </a:r>
            <a:r>
              <a:rPr kumimoji="0" sz="1800" b="0" i="1" u="none" strike="noStrike" kern="1200" cap="none" spc="-5" normalizeH="0" baseline="0" noProof="0" dirty="0">
                <a:ln>
                  <a:noFill/>
                </a:ln>
                <a:solidFill>
                  <a:srgbClr val="FFFFFF"/>
                </a:solidFill>
                <a:effectLst/>
                <a:uLnTx/>
                <a:uFillTx/>
                <a:latin typeface="Calibri"/>
                <a:ea typeface="+mn-ea"/>
                <a:cs typeface="Calibri"/>
              </a:rPr>
              <a:t>and</a:t>
            </a:r>
            <a:r>
              <a:rPr kumimoji="0" sz="1800" b="0" i="1" u="none" strike="noStrike" kern="1200" cap="none" spc="-20" normalizeH="0" baseline="0" noProof="0" dirty="0">
                <a:ln>
                  <a:noFill/>
                </a:ln>
                <a:solidFill>
                  <a:srgbClr val="FFFFFF"/>
                </a:solidFill>
                <a:effectLst/>
                <a:uLnTx/>
                <a:uFillTx/>
                <a:latin typeface="Calibri"/>
                <a:ea typeface="+mn-ea"/>
                <a:cs typeface="Calibri"/>
              </a:rPr>
              <a:t> </a:t>
            </a:r>
            <a:r>
              <a:rPr kumimoji="0" sz="1800" b="0" i="1" u="none" strike="noStrike" kern="1200" cap="none" spc="-10" normalizeH="0" baseline="0" noProof="0" dirty="0">
                <a:ln>
                  <a:noFill/>
                </a:ln>
                <a:solidFill>
                  <a:srgbClr val="FFFFFF"/>
                </a:solidFill>
                <a:effectLst/>
                <a:uLnTx/>
                <a:uFillTx/>
                <a:latin typeface="Calibri"/>
                <a:ea typeface="+mn-ea"/>
                <a:cs typeface="Calibri"/>
              </a:rPr>
              <a:t>superstitious)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txBox="1"/>
          <p:nvPr/>
        </p:nvSpPr>
        <p:spPr>
          <a:xfrm>
            <a:off x="3334511" y="2493264"/>
            <a:ext cx="2129155" cy="2333625"/>
          </a:xfrm>
          <a:prstGeom prst="rect">
            <a:avLst/>
          </a:prstGeom>
          <a:solidFill>
            <a:srgbClr val="4471C4"/>
          </a:solidFill>
          <a:ln w="12192">
            <a:solidFill>
              <a:srgbClr val="2E528F"/>
            </a:solidFill>
          </a:ln>
        </p:spPr>
        <p:txBody>
          <a:bodyPr vert="horz" wrap="square" lIns="0" tIns="191770" rIns="0" bIns="0" rtlCol="0">
            <a:spAutoFit/>
          </a:bodyPr>
          <a:lstStyle/>
          <a:p>
            <a:pPr marL="90805" marR="139700" lvl="0" indent="0" algn="l" defTabSz="914400" rtl="0" eaLnBrk="1" fontAlgn="auto" latinLnBrk="0" hangingPunct="1">
              <a:lnSpc>
                <a:spcPct val="100000"/>
              </a:lnSpc>
              <a:spcBef>
                <a:spcPts val="1510"/>
              </a:spcBef>
              <a:spcAft>
                <a:spcPts val="0"/>
              </a:spcAft>
              <a:buClrTx/>
              <a:buSzTx/>
              <a:buFontTx/>
              <a:buNone/>
              <a:tabLst/>
              <a:defRPr/>
            </a:pPr>
            <a:r>
              <a:rPr kumimoji="0" sz="1800" b="0" i="1" u="none" strike="noStrike" kern="1200" cap="none" spc="-5" normalizeH="0" baseline="0" noProof="0" dirty="0">
                <a:ln>
                  <a:noFill/>
                </a:ln>
                <a:solidFill>
                  <a:srgbClr val="FFD966"/>
                </a:solidFill>
                <a:effectLst/>
                <a:uLnTx/>
                <a:uFillTx/>
                <a:latin typeface="Calibri"/>
                <a:ea typeface="+mn-ea"/>
                <a:cs typeface="Calibri"/>
              </a:rPr>
              <a:t>This </a:t>
            </a:r>
            <a:r>
              <a:rPr kumimoji="0" sz="1800" b="0" i="1" u="none" strike="noStrike" kern="1200" cap="none" spc="0" normalizeH="0" baseline="0" noProof="0" dirty="0">
                <a:ln>
                  <a:noFill/>
                </a:ln>
                <a:solidFill>
                  <a:srgbClr val="FFD966"/>
                </a:solidFill>
                <a:effectLst/>
                <a:uLnTx/>
                <a:uFillTx/>
                <a:latin typeface="Calibri"/>
                <a:ea typeface="+mn-ea"/>
                <a:cs typeface="Calibri"/>
              </a:rPr>
              <a:t>type </a:t>
            </a:r>
            <a:r>
              <a:rPr kumimoji="0" sz="1800" b="0" i="1" u="none" strike="noStrike" kern="1200" cap="none" spc="-5" normalizeH="0" baseline="0" noProof="0" dirty="0">
                <a:ln>
                  <a:noFill/>
                </a:ln>
                <a:solidFill>
                  <a:srgbClr val="FFD966"/>
                </a:solidFill>
                <a:effectLst/>
                <a:uLnTx/>
                <a:uFillTx/>
                <a:latin typeface="Calibri"/>
                <a:ea typeface="+mn-ea"/>
                <a:cs typeface="Calibri"/>
              </a:rPr>
              <a:t>goes </a:t>
            </a:r>
            <a:r>
              <a:rPr kumimoji="0" sz="1800" b="0" i="1" u="none" strike="noStrike" kern="1200" cap="none" spc="0" normalizeH="0" baseline="0" noProof="0" dirty="0">
                <a:ln>
                  <a:noFill/>
                </a:ln>
                <a:solidFill>
                  <a:srgbClr val="FFD966"/>
                </a:solidFill>
                <a:effectLst/>
                <a:uLnTx/>
                <a:uFillTx/>
                <a:latin typeface="Calibri"/>
                <a:ea typeface="+mn-ea"/>
                <a:cs typeface="Calibri"/>
              </a:rPr>
              <a:t> </a:t>
            </a:r>
            <a:r>
              <a:rPr kumimoji="0" sz="1800" b="0" i="1" u="none" strike="noStrike" kern="1200" cap="none" spc="-5" normalizeH="0" baseline="0" noProof="0" dirty="0">
                <a:ln>
                  <a:noFill/>
                </a:ln>
                <a:solidFill>
                  <a:srgbClr val="FFD966"/>
                </a:solidFill>
                <a:effectLst/>
                <a:uLnTx/>
                <a:uFillTx/>
                <a:latin typeface="Calibri"/>
                <a:ea typeface="+mn-ea"/>
                <a:cs typeface="Calibri"/>
              </a:rPr>
              <a:t>beyond the culture </a:t>
            </a:r>
            <a:r>
              <a:rPr kumimoji="0" sz="1800" b="0" i="1" u="none" strike="noStrike" kern="1200" cap="none" spc="0" normalizeH="0" baseline="0" noProof="0" dirty="0">
                <a:ln>
                  <a:noFill/>
                </a:ln>
                <a:solidFill>
                  <a:srgbClr val="FFD966"/>
                </a:solidFill>
                <a:effectLst/>
                <a:uLnTx/>
                <a:uFillTx/>
                <a:latin typeface="Calibri"/>
                <a:ea typeface="+mn-ea"/>
                <a:cs typeface="Calibri"/>
              </a:rPr>
              <a:t> </a:t>
            </a:r>
            <a:r>
              <a:rPr kumimoji="0" sz="1800" b="0" i="1" u="none" strike="noStrike" kern="1200" cap="none" spc="-5" normalizeH="0" baseline="0" noProof="0" dirty="0">
                <a:ln>
                  <a:noFill/>
                </a:ln>
                <a:solidFill>
                  <a:srgbClr val="FFD966"/>
                </a:solidFill>
                <a:effectLst/>
                <a:uLnTx/>
                <a:uFillTx/>
                <a:latin typeface="Calibri"/>
                <a:ea typeface="+mn-ea"/>
                <a:cs typeface="Calibri"/>
              </a:rPr>
              <a:t>of</a:t>
            </a:r>
            <a:r>
              <a:rPr kumimoji="0" sz="1800" b="0" i="1" u="none" strike="noStrike" kern="1200" cap="none" spc="-15" normalizeH="0" baseline="0" noProof="0" dirty="0">
                <a:ln>
                  <a:noFill/>
                </a:ln>
                <a:solidFill>
                  <a:srgbClr val="FFD966"/>
                </a:solidFill>
                <a:effectLst/>
                <a:uLnTx/>
                <a:uFillTx/>
                <a:latin typeface="Calibri"/>
                <a:ea typeface="+mn-ea"/>
                <a:cs typeface="Calibri"/>
              </a:rPr>
              <a:t> </a:t>
            </a:r>
            <a:r>
              <a:rPr kumimoji="0" sz="1800" b="0" i="1" u="none" strike="noStrike" kern="1200" cap="none" spc="-20" normalizeH="0" baseline="0" noProof="0" dirty="0">
                <a:ln>
                  <a:noFill/>
                </a:ln>
                <a:solidFill>
                  <a:srgbClr val="FFD966"/>
                </a:solidFill>
                <a:effectLst/>
                <a:uLnTx/>
                <a:uFillTx/>
                <a:latin typeface="Calibri"/>
                <a:ea typeface="+mn-ea"/>
                <a:cs typeface="Calibri"/>
              </a:rPr>
              <a:t>poverty,</a:t>
            </a:r>
            <a:r>
              <a:rPr kumimoji="0" sz="1800" b="0" i="1" u="none" strike="noStrike" kern="1200" cap="none" spc="0" normalizeH="0" baseline="0" noProof="0" dirty="0">
                <a:ln>
                  <a:noFill/>
                </a:ln>
                <a:solidFill>
                  <a:srgbClr val="FFD966"/>
                </a:solidFill>
                <a:effectLst/>
                <a:uLnTx/>
                <a:uFillTx/>
                <a:latin typeface="Calibri"/>
                <a:ea typeface="+mn-ea"/>
                <a:cs typeface="Calibri"/>
              </a:rPr>
              <a:t> thus </a:t>
            </a:r>
            <a:r>
              <a:rPr kumimoji="0" sz="1800" b="0" i="1" u="none" strike="noStrike" kern="1200" cap="none" spc="5" normalizeH="0" baseline="0" noProof="0" dirty="0">
                <a:ln>
                  <a:noFill/>
                </a:ln>
                <a:solidFill>
                  <a:srgbClr val="FFD966"/>
                </a:solidFill>
                <a:effectLst/>
                <a:uLnTx/>
                <a:uFillTx/>
                <a:latin typeface="Calibri"/>
                <a:ea typeface="+mn-ea"/>
                <a:cs typeface="Calibri"/>
              </a:rPr>
              <a:t> </a:t>
            </a:r>
            <a:r>
              <a:rPr kumimoji="0" sz="1800" b="0" i="1" u="none" strike="noStrike" kern="1200" cap="none" spc="-5" normalizeH="0" baseline="0" noProof="0" dirty="0">
                <a:ln>
                  <a:noFill/>
                </a:ln>
                <a:solidFill>
                  <a:srgbClr val="FFD966"/>
                </a:solidFill>
                <a:effectLst/>
                <a:uLnTx/>
                <a:uFillTx/>
                <a:latin typeface="Calibri"/>
                <a:ea typeface="+mn-ea"/>
                <a:cs typeface="Calibri"/>
              </a:rPr>
              <a:t>although severely </a:t>
            </a:r>
            <a:r>
              <a:rPr kumimoji="0" sz="1800" b="0" i="1" u="none" strike="noStrike" kern="1200" cap="none" spc="0" normalizeH="0" baseline="0" noProof="0" dirty="0">
                <a:ln>
                  <a:noFill/>
                </a:ln>
                <a:solidFill>
                  <a:srgbClr val="FFD966"/>
                </a:solidFill>
                <a:effectLst/>
                <a:uLnTx/>
                <a:uFillTx/>
                <a:latin typeface="Calibri"/>
                <a:ea typeface="+mn-ea"/>
                <a:cs typeface="Calibri"/>
              </a:rPr>
              <a:t> </a:t>
            </a:r>
            <a:r>
              <a:rPr kumimoji="0" sz="1800" b="0" i="1" u="none" strike="noStrike" kern="1200" cap="none" spc="-10" normalizeH="0" baseline="0" noProof="0" dirty="0">
                <a:ln>
                  <a:noFill/>
                </a:ln>
                <a:solidFill>
                  <a:srgbClr val="FFD966"/>
                </a:solidFill>
                <a:effectLst/>
                <a:uLnTx/>
                <a:uFillTx/>
                <a:latin typeface="Calibri"/>
                <a:ea typeface="+mn-ea"/>
                <a:cs typeface="Calibri"/>
              </a:rPr>
              <a:t>constrained, </a:t>
            </a:r>
            <a:r>
              <a:rPr kumimoji="0" sz="1800" b="0" i="1" u="none" strike="noStrike" kern="1200" cap="none" spc="-5" normalizeH="0" baseline="0" noProof="0" dirty="0">
                <a:ln>
                  <a:noFill/>
                </a:ln>
                <a:solidFill>
                  <a:srgbClr val="FFD966"/>
                </a:solidFill>
                <a:effectLst/>
                <a:uLnTx/>
                <a:uFillTx/>
                <a:latin typeface="Calibri"/>
                <a:ea typeface="+mn-ea"/>
                <a:cs typeface="Calibri"/>
              </a:rPr>
              <a:t>they do </a:t>
            </a:r>
            <a:r>
              <a:rPr kumimoji="0" sz="1800" b="0" i="1" u="none" strike="noStrike" kern="1200" cap="none" spc="-395" normalizeH="0" baseline="0" noProof="0" dirty="0">
                <a:ln>
                  <a:noFill/>
                </a:ln>
                <a:solidFill>
                  <a:srgbClr val="FFD966"/>
                </a:solidFill>
                <a:effectLst/>
                <a:uLnTx/>
                <a:uFillTx/>
                <a:latin typeface="Calibri"/>
                <a:ea typeface="+mn-ea"/>
                <a:cs typeface="Calibri"/>
              </a:rPr>
              <a:t> </a:t>
            </a:r>
            <a:r>
              <a:rPr kumimoji="0" sz="1800" b="0" i="1" u="none" strike="noStrike" kern="1200" cap="none" spc="-5" normalizeH="0" baseline="0" noProof="0" dirty="0">
                <a:ln>
                  <a:noFill/>
                </a:ln>
                <a:solidFill>
                  <a:srgbClr val="FFD966"/>
                </a:solidFill>
                <a:effectLst/>
                <a:uLnTx/>
                <a:uFillTx/>
                <a:latin typeface="Calibri"/>
                <a:ea typeface="+mn-ea"/>
                <a:cs typeface="Calibri"/>
              </a:rPr>
              <a:t>not</a:t>
            </a:r>
            <a:r>
              <a:rPr kumimoji="0" sz="1800" b="0" i="1" u="none" strike="noStrike" kern="1200" cap="none" spc="-10" normalizeH="0" baseline="0" noProof="0" dirty="0">
                <a:ln>
                  <a:noFill/>
                </a:ln>
                <a:solidFill>
                  <a:srgbClr val="FFD966"/>
                </a:solidFill>
                <a:effectLst/>
                <a:uLnTx/>
                <a:uFillTx/>
                <a:latin typeface="Calibri"/>
                <a:ea typeface="+mn-ea"/>
                <a:cs typeface="Calibri"/>
              </a:rPr>
              <a:t> </a:t>
            </a:r>
            <a:r>
              <a:rPr kumimoji="0" sz="1800" b="0" i="1" u="none" strike="noStrike" kern="1200" cap="none" spc="-5" normalizeH="0" baseline="0" noProof="0" dirty="0">
                <a:ln>
                  <a:noFill/>
                </a:ln>
                <a:solidFill>
                  <a:srgbClr val="FFD966"/>
                </a:solidFill>
                <a:effectLst/>
                <a:uLnTx/>
                <a:uFillTx/>
                <a:latin typeface="Calibri"/>
                <a:ea typeface="+mn-ea"/>
                <a:cs typeface="Calibri"/>
              </a:rPr>
              <a:t>wait </a:t>
            </a:r>
            <a:r>
              <a:rPr kumimoji="0" sz="1800" b="0" i="1" u="none" strike="noStrike" kern="1200" cap="none" spc="-10" normalizeH="0" baseline="0" noProof="0" dirty="0">
                <a:ln>
                  <a:noFill/>
                </a:ln>
                <a:solidFill>
                  <a:srgbClr val="FFD966"/>
                </a:solidFill>
                <a:effectLst/>
                <a:uLnTx/>
                <a:uFillTx/>
                <a:latin typeface="Calibri"/>
                <a:ea typeface="+mn-ea"/>
                <a:cs typeface="Calibri"/>
              </a:rPr>
              <a:t>for</a:t>
            </a:r>
            <a:r>
              <a:rPr kumimoji="0" sz="1800" b="0" i="1" u="none" strike="noStrike" kern="1200" cap="none" spc="-15" normalizeH="0" baseline="0" noProof="0" dirty="0">
                <a:ln>
                  <a:noFill/>
                </a:ln>
                <a:solidFill>
                  <a:srgbClr val="FFD966"/>
                </a:solidFill>
                <a:effectLst/>
                <a:uLnTx/>
                <a:uFillTx/>
                <a:latin typeface="Calibri"/>
                <a:ea typeface="+mn-ea"/>
                <a:cs typeface="Calibri"/>
              </a:rPr>
              <a:t> </a:t>
            </a:r>
            <a:r>
              <a:rPr kumimoji="0" sz="1800" b="0" i="1" u="none" strike="noStrike" kern="1200" cap="none" spc="-20" normalizeH="0" baseline="0" noProof="0" dirty="0">
                <a:ln>
                  <a:noFill/>
                </a:ln>
                <a:solidFill>
                  <a:srgbClr val="FFD966"/>
                </a:solidFill>
                <a:effectLst/>
                <a:uLnTx/>
                <a:uFillTx/>
                <a:latin typeface="Calibri"/>
                <a:ea typeface="+mn-ea"/>
                <a:cs typeface="Calibri"/>
              </a:rPr>
              <a:t>fate</a:t>
            </a:r>
            <a:r>
              <a:rPr kumimoji="0" sz="1800" b="0" i="1" u="none" strike="noStrike" kern="1200" cap="none" spc="5" normalizeH="0" baseline="0" noProof="0" dirty="0">
                <a:ln>
                  <a:noFill/>
                </a:ln>
                <a:solidFill>
                  <a:srgbClr val="FFD966"/>
                </a:solidFill>
                <a:effectLst/>
                <a:uLnTx/>
                <a:uFillTx/>
                <a:latin typeface="Calibri"/>
                <a:ea typeface="+mn-ea"/>
                <a:cs typeface="Calibri"/>
              </a:rPr>
              <a:t> </a:t>
            </a:r>
            <a:r>
              <a:rPr kumimoji="0" sz="1800" b="0" i="1" u="none" strike="noStrike" kern="1200" cap="none" spc="-15" normalizeH="0" baseline="0" noProof="0" dirty="0">
                <a:ln>
                  <a:noFill/>
                </a:ln>
                <a:solidFill>
                  <a:srgbClr val="FFD966"/>
                </a:solidFill>
                <a:effectLst/>
                <a:uLnTx/>
                <a:uFillTx/>
                <a:latin typeface="Calibri"/>
                <a:ea typeface="+mn-ea"/>
                <a:cs typeface="Calibri"/>
              </a:rPr>
              <a:t>to </a:t>
            </a:r>
            <a:r>
              <a:rPr kumimoji="0" sz="1800" b="0" i="1" u="none" strike="noStrike" kern="1200" cap="none" spc="-10" normalizeH="0" baseline="0" noProof="0" dirty="0">
                <a:ln>
                  <a:noFill/>
                </a:ln>
                <a:solidFill>
                  <a:srgbClr val="FFD966"/>
                </a:solidFill>
                <a:effectLst/>
                <a:uLnTx/>
                <a:uFillTx/>
                <a:latin typeface="Calibri"/>
                <a:ea typeface="+mn-ea"/>
                <a:cs typeface="Calibri"/>
              </a:rPr>
              <a:t> </a:t>
            </a:r>
            <a:r>
              <a:rPr kumimoji="0" sz="1800" b="0" i="1" u="none" strike="noStrike" kern="1200" cap="none" spc="-5" normalizeH="0" baseline="0" noProof="0" dirty="0">
                <a:ln>
                  <a:noFill/>
                </a:ln>
                <a:solidFill>
                  <a:srgbClr val="FFD966"/>
                </a:solidFill>
                <a:effectLst/>
                <a:uLnTx/>
                <a:uFillTx/>
                <a:latin typeface="Calibri"/>
                <a:ea typeface="+mn-ea"/>
                <a:cs typeface="Calibri"/>
              </a:rPr>
              <a:t>determine</a:t>
            </a:r>
            <a:r>
              <a:rPr kumimoji="0" sz="1800" b="0" i="1" u="none" strike="noStrike" kern="1200" cap="none" spc="-25" normalizeH="0" baseline="0" noProof="0" dirty="0">
                <a:ln>
                  <a:noFill/>
                </a:ln>
                <a:solidFill>
                  <a:srgbClr val="FFD966"/>
                </a:solidFill>
                <a:effectLst/>
                <a:uLnTx/>
                <a:uFillTx/>
                <a:latin typeface="Calibri"/>
                <a:ea typeface="+mn-ea"/>
                <a:cs typeface="Calibri"/>
              </a:rPr>
              <a:t> </a:t>
            </a:r>
            <a:r>
              <a:rPr kumimoji="0" sz="1800" b="0" i="1" u="none" strike="noStrike" kern="1200" cap="none" spc="-5" normalizeH="0" baseline="0" noProof="0" dirty="0">
                <a:ln>
                  <a:noFill/>
                </a:ln>
                <a:solidFill>
                  <a:srgbClr val="FFD966"/>
                </a:solidFill>
                <a:effectLst/>
                <a:uLnTx/>
                <a:uFillTx/>
                <a:latin typeface="Calibri"/>
                <a:ea typeface="+mn-ea"/>
                <a:cs typeface="Calibri"/>
              </a:rPr>
              <a:t>their</a:t>
            </a:r>
            <a:r>
              <a:rPr kumimoji="0" sz="1800" b="0" i="1" u="none" strike="noStrike" kern="1200" cap="none" spc="-30" normalizeH="0" baseline="0" noProof="0" dirty="0">
                <a:ln>
                  <a:noFill/>
                </a:ln>
                <a:solidFill>
                  <a:srgbClr val="FFD966"/>
                </a:solidFill>
                <a:effectLst/>
                <a:uLnTx/>
                <a:uFillTx/>
                <a:latin typeface="Calibri"/>
                <a:ea typeface="+mn-ea"/>
                <a:cs typeface="Calibri"/>
              </a:rPr>
              <a:t> </a:t>
            </a:r>
            <a:r>
              <a:rPr kumimoji="0" sz="1800" b="0" i="1" u="none" strike="noStrike" kern="1200" cap="none" spc="-5" normalizeH="0" baseline="0" noProof="0" dirty="0">
                <a:ln>
                  <a:noFill/>
                </a:ln>
                <a:solidFill>
                  <a:srgbClr val="FFD966"/>
                </a:solidFill>
                <a:effectLst/>
                <a:uLnTx/>
                <a:uFillTx/>
                <a:latin typeface="Calibri"/>
                <a:ea typeface="+mn-ea"/>
                <a:cs typeface="Calibri"/>
              </a:rPr>
              <a:t>lives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object 9"/>
          <p:cNvSpPr txBox="1"/>
          <p:nvPr/>
        </p:nvSpPr>
        <p:spPr>
          <a:xfrm>
            <a:off x="5812535" y="2493264"/>
            <a:ext cx="2222500" cy="2333625"/>
          </a:xfrm>
          <a:prstGeom prst="rect">
            <a:avLst/>
          </a:prstGeom>
          <a:solidFill>
            <a:srgbClr val="538235"/>
          </a:solidFill>
          <a:ln w="12192">
            <a:solidFill>
              <a:srgbClr val="2E528F"/>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2300" b="0" i="0" u="none" strike="noStrike" kern="1200" cap="none" spc="0" normalizeH="0" baseline="0" noProof="0">
              <a:ln>
                <a:noFill/>
              </a:ln>
              <a:solidFill>
                <a:prstClr val="black"/>
              </a:solidFill>
              <a:effectLst/>
              <a:uLnTx/>
              <a:uFillTx/>
              <a:latin typeface="Times New Roman"/>
              <a:ea typeface="+mn-ea"/>
              <a:cs typeface="Times New Roman"/>
            </a:endParaRPr>
          </a:p>
          <a:p>
            <a:pPr marL="92075" marR="125730" lvl="0" indent="0" algn="l" defTabSz="914400" rtl="0" eaLnBrk="1" fontAlgn="auto" latinLnBrk="0" hangingPunct="1">
              <a:lnSpc>
                <a:spcPct val="100000"/>
              </a:lnSpc>
              <a:spcBef>
                <a:spcPts val="5"/>
              </a:spcBef>
              <a:spcAft>
                <a:spcPts val="0"/>
              </a:spcAft>
              <a:buClrTx/>
              <a:buSzTx/>
              <a:buFontTx/>
              <a:buNone/>
              <a:tabLst/>
              <a:defRPr/>
            </a:pPr>
            <a:r>
              <a:rPr kumimoji="0" sz="1800" b="0" i="1" u="none" strike="noStrike" kern="1200" cap="none" spc="-5" normalizeH="0" baseline="0" noProof="0" dirty="0">
                <a:ln>
                  <a:noFill/>
                </a:ln>
                <a:solidFill>
                  <a:srgbClr val="FFD966"/>
                </a:solidFill>
                <a:effectLst/>
                <a:uLnTx/>
                <a:uFillTx/>
                <a:latin typeface="Calibri"/>
                <a:ea typeface="+mn-ea"/>
                <a:cs typeface="Calibri"/>
              </a:rPr>
              <a:t>This</a:t>
            </a:r>
            <a:r>
              <a:rPr kumimoji="0" sz="1800" b="0" i="1" u="none" strike="noStrike" kern="1200" cap="none" spc="-15" normalizeH="0" baseline="0" noProof="0" dirty="0">
                <a:ln>
                  <a:noFill/>
                </a:ln>
                <a:solidFill>
                  <a:srgbClr val="FFD966"/>
                </a:solidFill>
                <a:effectLst/>
                <a:uLnTx/>
                <a:uFillTx/>
                <a:latin typeface="Calibri"/>
                <a:ea typeface="+mn-ea"/>
                <a:cs typeface="Calibri"/>
              </a:rPr>
              <a:t> </a:t>
            </a:r>
            <a:r>
              <a:rPr kumimoji="0" sz="1800" b="0" i="1" u="none" strike="noStrike" kern="1200" cap="none" spc="0" normalizeH="0" baseline="0" noProof="0" dirty="0">
                <a:ln>
                  <a:noFill/>
                </a:ln>
                <a:solidFill>
                  <a:srgbClr val="FFD966"/>
                </a:solidFill>
                <a:effectLst/>
                <a:uLnTx/>
                <a:uFillTx/>
                <a:latin typeface="Calibri"/>
                <a:ea typeface="+mn-ea"/>
                <a:cs typeface="Calibri"/>
              </a:rPr>
              <a:t>type</a:t>
            </a:r>
            <a:r>
              <a:rPr kumimoji="0" sz="1800" b="0" i="1" u="none" strike="noStrike" kern="1200" cap="none" spc="-20" normalizeH="0" baseline="0" noProof="0" dirty="0">
                <a:ln>
                  <a:noFill/>
                </a:ln>
                <a:solidFill>
                  <a:srgbClr val="FFD966"/>
                </a:solidFill>
                <a:effectLst/>
                <a:uLnTx/>
                <a:uFillTx/>
                <a:latin typeface="Calibri"/>
                <a:ea typeface="+mn-ea"/>
                <a:cs typeface="Calibri"/>
              </a:rPr>
              <a:t> </a:t>
            </a:r>
            <a:r>
              <a:rPr kumimoji="0" sz="1800" b="0" i="1" u="none" strike="noStrike" kern="1200" cap="none" spc="-10" normalizeH="0" baseline="0" noProof="0" dirty="0">
                <a:ln>
                  <a:noFill/>
                </a:ln>
                <a:solidFill>
                  <a:srgbClr val="FFD966"/>
                </a:solidFill>
                <a:effectLst/>
                <a:uLnTx/>
                <a:uFillTx/>
                <a:latin typeface="Calibri"/>
                <a:ea typeface="+mn-ea"/>
                <a:cs typeface="Calibri"/>
              </a:rPr>
              <a:t>manifests</a:t>
            </a:r>
            <a:r>
              <a:rPr kumimoji="0" sz="1800" b="0" i="1" u="none" strike="noStrike" kern="1200" cap="none" spc="-15" normalizeH="0" baseline="0" noProof="0" dirty="0">
                <a:ln>
                  <a:noFill/>
                </a:ln>
                <a:solidFill>
                  <a:srgbClr val="FFD966"/>
                </a:solidFill>
                <a:effectLst/>
                <a:uLnTx/>
                <a:uFillTx/>
                <a:latin typeface="Calibri"/>
                <a:ea typeface="+mn-ea"/>
                <a:cs typeface="Calibri"/>
              </a:rPr>
              <a:t> </a:t>
            </a:r>
            <a:r>
              <a:rPr kumimoji="0" sz="1800" b="0" i="1" u="none" strike="noStrike" kern="1200" cap="none" spc="-5" normalizeH="0" baseline="0" noProof="0" dirty="0">
                <a:ln>
                  <a:noFill/>
                </a:ln>
                <a:solidFill>
                  <a:srgbClr val="FFD966"/>
                </a:solidFill>
                <a:effectLst/>
                <a:uLnTx/>
                <a:uFillTx/>
                <a:latin typeface="Calibri"/>
                <a:ea typeface="+mn-ea"/>
                <a:cs typeface="Calibri"/>
              </a:rPr>
              <a:t>in </a:t>
            </a:r>
            <a:r>
              <a:rPr kumimoji="0" sz="1800" b="0" i="1" u="none" strike="noStrike" kern="1200" cap="none" spc="-395" normalizeH="0" baseline="0" noProof="0" dirty="0">
                <a:ln>
                  <a:noFill/>
                </a:ln>
                <a:solidFill>
                  <a:srgbClr val="FFD966"/>
                </a:solidFill>
                <a:effectLst/>
                <a:uLnTx/>
                <a:uFillTx/>
                <a:latin typeface="Calibri"/>
                <a:ea typeface="+mn-ea"/>
                <a:cs typeface="Calibri"/>
              </a:rPr>
              <a:t> </a:t>
            </a:r>
            <a:r>
              <a:rPr kumimoji="0" sz="1800" b="0" i="1" u="none" strike="noStrike" kern="1200" cap="none" spc="-5" normalizeH="0" baseline="0" noProof="0" dirty="0">
                <a:ln>
                  <a:noFill/>
                </a:ln>
                <a:solidFill>
                  <a:srgbClr val="FFD966"/>
                </a:solidFill>
                <a:effectLst/>
                <a:uLnTx/>
                <a:uFillTx/>
                <a:latin typeface="Calibri"/>
                <a:ea typeface="+mn-ea"/>
                <a:cs typeface="Calibri"/>
              </a:rPr>
              <a:t>collective</a:t>
            </a:r>
            <a:r>
              <a:rPr kumimoji="0" sz="1800" b="0" i="1" u="none" strike="noStrike" kern="1200" cap="none" spc="10" normalizeH="0" baseline="0" noProof="0" dirty="0">
                <a:ln>
                  <a:noFill/>
                </a:ln>
                <a:solidFill>
                  <a:srgbClr val="FFD966"/>
                </a:solidFill>
                <a:effectLst/>
                <a:uLnTx/>
                <a:uFillTx/>
                <a:latin typeface="Calibri"/>
                <a:ea typeface="+mn-ea"/>
                <a:cs typeface="Calibri"/>
              </a:rPr>
              <a:t> </a:t>
            </a:r>
            <a:r>
              <a:rPr kumimoji="0" sz="1800" b="0" i="1" u="none" strike="noStrike" kern="1200" cap="none" spc="-5" normalizeH="0" baseline="0" noProof="0" dirty="0">
                <a:ln>
                  <a:noFill/>
                </a:ln>
                <a:solidFill>
                  <a:srgbClr val="FFD966"/>
                </a:solidFill>
                <a:effectLst/>
                <a:uLnTx/>
                <a:uFillTx/>
                <a:latin typeface="Calibri"/>
                <a:ea typeface="+mn-ea"/>
                <a:cs typeface="Calibri"/>
              </a:rPr>
              <a:t>pressure, </a:t>
            </a:r>
            <a:r>
              <a:rPr kumimoji="0" sz="1800" b="0" i="1" u="none" strike="noStrike" kern="1200" cap="none" spc="0" normalizeH="0" baseline="0" noProof="0" dirty="0">
                <a:ln>
                  <a:noFill/>
                </a:ln>
                <a:solidFill>
                  <a:srgbClr val="FFD966"/>
                </a:solidFill>
                <a:effectLst/>
                <a:uLnTx/>
                <a:uFillTx/>
                <a:latin typeface="Calibri"/>
                <a:ea typeface="+mn-ea"/>
                <a:cs typeface="Calibri"/>
              </a:rPr>
              <a:t> </a:t>
            </a:r>
            <a:r>
              <a:rPr kumimoji="0" sz="1800" b="0" i="1" u="none" strike="noStrike" kern="1200" cap="none" spc="-10" normalizeH="0" baseline="0" noProof="0" dirty="0">
                <a:ln>
                  <a:noFill/>
                </a:ln>
                <a:solidFill>
                  <a:srgbClr val="FFD966"/>
                </a:solidFill>
                <a:effectLst/>
                <a:uLnTx/>
                <a:uFillTx/>
                <a:latin typeface="Calibri"/>
                <a:ea typeface="+mn-ea"/>
                <a:cs typeface="Calibri"/>
              </a:rPr>
              <a:t>protests,</a:t>
            </a:r>
            <a:r>
              <a:rPr kumimoji="0" sz="1800" b="0" i="1" u="none" strike="noStrike" kern="1200" cap="none" spc="-5" normalizeH="0" baseline="0" noProof="0" dirty="0">
                <a:ln>
                  <a:noFill/>
                </a:ln>
                <a:solidFill>
                  <a:srgbClr val="FFD966"/>
                </a:solidFill>
                <a:effectLst/>
                <a:uLnTx/>
                <a:uFillTx/>
                <a:latin typeface="Calibri"/>
                <a:ea typeface="+mn-ea"/>
                <a:cs typeface="Calibri"/>
              </a:rPr>
              <a:t> </a:t>
            </a:r>
            <a:r>
              <a:rPr kumimoji="0" sz="1800" b="0" i="1" u="none" strike="noStrike" kern="1200" cap="none" spc="-10" normalizeH="0" baseline="0" noProof="0" dirty="0">
                <a:ln>
                  <a:noFill/>
                </a:ln>
                <a:solidFill>
                  <a:srgbClr val="FFD966"/>
                </a:solidFill>
                <a:effectLst/>
                <a:uLnTx/>
                <a:uFillTx/>
                <a:latin typeface="Calibri"/>
                <a:ea typeface="+mn-ea"/>
                <a:cs typeface="Calibri"/>
              </a:rPr>
              <a:t>struggles, </a:t>
            </a:r>
            <a:r>
              <a:rPr kumimoji="0" sz="1800" b="0" i="1" u="none" strike="noStrike" kern="1200" cap="none" spc="-5" normalizeH="0" baseline="0" noProof="0" dirty="0">
                <a:ln>
                  <a:noFill/>
                </a:ln>
                <a:solidFill>
                  <a:srgbClr val="FFD966"/>
                </a:solidFill>
                <a:effectLst/>
                <a:uLnTx/>
                <a:uFillTx/>
                <a:latin typeface="Calibri"/>
                <a:ea typeface="+mn-ea"/>
                <a:cs typeface="Calibri"/>
              </a:rPr>
              <a:t> </a:t>
            </a:r>
            <a:r>
              <a:rPr kumimoji="0" sz="1800" b="0" i="1" u="none" strike="noStrike" kern="1200" cap="none" spc="-10" normalizeH="0" baseline="0" noProof="0" dirty="0">
                <a:ln>
                  <a:noFill/>
                </a:ln>
                <a:solidFill>
                  <a:srgbClr val="FFD966"/>
                </a:solidFill>
                <a:effectLst/>
                <a:uLnTx/>
                <a:uFillTx/>
                <a:latin typeface="Calibri"/>
                <a:ea typeface="+mn-ea"/>
                <a:cs typeface="Calibri"/>
              </a:rPr>
              <a:t>consumption.</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txBox="1"/>
          <p:nvPr/>
        </p:nvSpPr>
        <p:spPr>
          <a:xfrm>
            <a:off x="8246364" y="2435351"/>
            <a:ext cx="2853055" cy="2385060"/>
          </a:xfrm>
          <a:prstGeom prst="rect">
            <a:avLst/>
          </a:prstGeom>
          <a:solidFill>
            <a:srgbClr val="C00000"/>
          </a:solidFill>
          <a:ln w="12192">
            <a:solidFill>
              <a:srgbClr val="2E528F"/>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450" b="0" i="0" u="none" strike="noStrike" kern="1200" cap="none" spc="0" normalizeH="0" baseline="0" noProof="0">
              <a:ln>
                <a:noFill/>
              </a:ln>
              <a:solidFill>
                <a:prstClr val="black"/>
              </a:solidFill>
              <a:effectLst/>
              <a:uLnTx/>
              <a:uFillTx/>
              <a:latin typeface="Times New Roman"/>
              <a:ea typeface="+mn-ea"/>
              <a:cs typeface="Times New Roman"/>
            </a:endParaRPr>
          </a:p>
          <a:p>
            <a:pPr marL="92075" marR="107950" lvl="0" indent="0" algn="l" defTabSz="914400" rtl="0" eaLnBrk="1" fontAlgn="auto" latinLnBrk="0" hangingPunct="1">
              <a:lnSpc>
                <a:spcPct val="100000"/>
              </a:lnSpc>
              <a:spcBef>
                <a:spcPts val="0"/>
              </a:spcBef>
              <a:spcAft>
                <a:spcPts val="0"/>
              </a:spcAft>
              <a:buClrTx/>
              <a:buSzTx/>
              <a:buFontTx/>
              <a:buNone/>
              <a:tabLst/>
              <a:defRPr/>
            </a:pPr>
            <a:r>
              <a:rPr kumimoji="0" sz="1800" b="0" i="1" u="none" strike="noStrike" kern="1200" cap="none" spc="-5" normalizeH="0" baseline="0" noProof="0" dirty="0">
                <a:ln>
                  <a:noFill/>
                </a:ln>
                <a:solidFill>
                  <a:srgbClr val="FFD966"/>
                </a:solidFill>
                <a:effectLst/>
                <a:uLnTx/>
                <a:uFillTx/>
                <a:latin typeface="Calibri"/>
                <a:ea typeface="+mn-ea"/>
                <a:cs typeface="Calibri"/>
              </a:rPr>
              <a:t>This </a:t>
            </a:r>
            <a:r>
              <a:rPr kumimoji="0" sz="1800" b="0" i="1" u="none" strike="noStrike" kern="1200" cap="none" spc="0" normalizeH="0" baseline="0" noProof="0" dirty="0">
                <a:ln>
                  <a:noFill/>
                </a:ln>
                <a:solidFill>
                  <a:srgbClr val="FFD966"/>
                </a:solidFill>
                <a:effectLst/>
                <a:uLnTx/>
                <a:uFillTx/>
                <a:latin typeface="Calibri"/>
                <a:ea typeface="+mn-ea"/>
                <a:cs typeface="Calibri"/>
              </a:rPr>
              <a:t>type</a:t>
            </a:r>
            <a:r>
              <a:rPr kumimoji="0" sz="1800" b="0" i="1" u="none" strike="noStrike" kern="1200" cap="none" spc="-10" normalizeH="0" baseline="0" noProof="0" dirty="0">
                <a:ln>
                  <a:noFill/>
                </a:ln>
                <a:solidFill>
                  <a:srgbClr val="FFD966"/>
                </a:solidFill>
                <a:effectLst/>
                <a:uLnTx/>
                <a:uFillTx/>
                <a:latin typeface="Calibri"/>
                <a:ea typeface="+mn-ea"/>
                <a:cs typeface="Calibri"/>
              </a:rPr>
              <a:t> </a:t>
            </a:r>
            <a:r>
              <a:rPr kumimoji="0" sz="1800" b="0" i="1" u="none" strike="noStrike" kern="1200" cap="none" spc="0" normalizeH="0" baseline="0" noProof="0" dirty="0">
                <a:ln>
                  <a:noFill/>
                </a:ln>
                <a:solidFill>
                  <a:srgbClr val="FFD966"/>
                </a:solidFill>
                <a:effectLst/>
                <a:uLnTx/>
                <a:uFillTx/>
                <a:latin typeface="Calibri"/>
                <a:ea typeface="+mn-ea"/>
                <a:cs typeface="Calibri"/>
              </a:rPr>
              <a:t>of</a:t>
            </a:r>
            <a:r>
              <a:rPr kumimoji="0" sz="1800" b="0" i="1" u="none" strike="noStrike" kern="1200" cap="none" spc="-10" normalizeH="0" baseline="0" noProof="0" dirty="0">
                <a:ln>
                  <a:noFill/>
                </a:ln>
                <a:solidFill>
                  <a:srgbClr val="FFD966"/>
                </a:solidFill>
                <a:effectLst/>
                <a:uLnTx/>
                <a:uFillTx/>
                <a:latin typeface="Calibri"/>
                <a:ea typeface="+mn-ea"/>
                <a:cs typeface="Calibri"/>
              </a:rPr>
              <a:t> activist</a:t>
            </a:r>
            <a:r>
              <a:rPr kumimoji="0" sz="1800" b="0" i="1" u="none" strike="noStrike" kern="1200" cap="none" spc="10" normalizeH="0" baseline="0" noProof="0" dirty="0">
                <a:ln>
                  <a:noFill/>
                </a:ln>
                <a:solidFill>
                  <a:srgbClr val="FFD966"/>
                </a:solidFill>
                <a:effectLst/>
                <a:uLnTx/>
                <a:uFillTx/>
                <a:latin typeface="Calibri"/>
                <a:ea typeface="+mn-ea"/>
                <a:cs typeface="Calibri"/>
              </a:rPr>
              <a:t> </a:t>
            </a:r>
            <a:r>
              <a:rPr kumimoji="0" sz="1800" b="0" i="1" u="none" strike="noStrike" kern="1200" cap="none" spc="-5" normalizeH="0" baseline="0" noProof="0" dirty="0">
                <a:ln>
                  <a:noFill/>
                </a:ln>
                <a:solidFill>
                  <a:srgbClr val="FFD966"/>
                </a:solidFill>
                <a:effectLst/>
                <a:uLnTx/>
                <a:uFillTx/>
                <a:latin typeface="Calibri"/>
                <a:ea typeface="+mn-ea"/>
                <a:cs typeface="Calibri"/>
              </a:rPr>
              <a:t>is</a:t>
            </a:r>
            <a:r>
              <a:rPr kumimoji="0" sz="1800" b="0" i="1" u="none" strike="noStrike" kern="1200" cap="none" spc="5" normalizeH="0" baseline="0" noProof="0" dirty="0">
                <a:ln>
                  <a:noFill/>
                </a:ln>
                <a:solidFill>
                  <a:srgbClr val="FFD966"/>
                </a:solidFill>
                <a:effectLst/>
                <a:uLnTx/>
                <a:uFillTx/>
                <a:latin typeface="Calibri"/>
                <a:ea typeface="+mn-ea"/>
                <a:cs typeface="Calibri"/>
              </a:rPr>
              <a:t> </a:t>
            </a:r>
            <a:r>
              <a:rPr kumimoji="0" sz="1800" b="0" i="1" u="none" strike="noStrike" kern="1200" cap="none" spc="-5" normalizeH="0" baseline="0" noProof="0" dirty="0">
                <a:ln>
                  <a:noFill/>
                </a:ln>
                <a:solidFill>
                  <a:srgbClr val="FFD966"/>
                </a:solidFill>
                <a:effectLst/>
                <a:uLnTx/>
                <a:uFillTx/>
                <a:latin typeface="Calibri"/>
                <a:ea typeface="+mn-ea"/>
                <a:cs typeface="Calibri"/>
              </a:rPr>
              <a:t>one </a:t>
            </a:r>
            <a:r>
              <a:rPr kumimoji="0" sz="1800" b="0" i="1" u="none" strike="noStrike" kern="1200" cap="none" spc="0" normalizeH="0" baseline="0" noProof="0" dirty="0">
                <a:ln>
                  <a:noFill/>
                </a:ln>
                <a:solidFill>
                  <a:srgbClr val="FFD966"/>
                </a:solidFill>
                <a:effectLst/>
                <a:uLnTx/>
                <a:uFillTx/>
                <a:latin typeface="Calibri"/>
                <a:ea typeface="+mn-ea"/>
                <a:cs typeface="Calibri"/>
              </a:rPr>
              <a:t> who</a:t>
            </a:r>
            <a:r>
              <a:rPr kumimoji="0" sz="1800" b="0" i="1" u="none" strike="noStrike" kern="1200" cap="none" spc="-10" normalizeH="0" baseline="0" noProof="0" dirty="0">
                <a:ln>
                  <a:noFill/>
                </a:ln>
                <a:solidFill>
                  <a:srgbClr val="FFD966"/>
                </a:solidFill>
                <a:effectLst/>
                <a:uLnTx/>
                <a:uFillTx/>
                <a:latin typeface="Calibri"/>
                <a:ea typeface="+mn-ea"/>
                <a:cs typeface="Calibri"/>
              </a:rPr>
              <a:t> </a:t>
            </a:r>
            <a:r>
              <a:rPr kumimoji="0" sz="1800" b="0" i="1" u="none" strike="noStrike" kern="1200" cap="none" spc="-25" normalizeH="0" baseline="0" noProof="0" dirty="0">
                <a:ln>
                  <a:noFill/>
                </a:ln>
                <a:solidFill>
                  <a:srgbClr val="FFD966"/>
                </a:solidFill>
                <a:effectLst/>
                <a:uLnTx/>
                <a:uFillTx/>
                <a:latin typeface="Calibri"/>
                <a:ea typeface="+mn-ea"/>
                <a:cs typeface="Calibri"/>
              </a:rPr>
              <a:t>takes</a:t>
            </a:r>
            <a:r>
              <a:rPr kumimoji="0" sz="1800" b="0" i="1" u="none" strike="noStrike" kern="1200" cap="none" spc="-5" normalizeH="0" baseline="0" noProof="0" dirty="0">
                <a:ln>
                  <a:noFill/>
                </a:ln>
                <a:solidFill>
                  <a:srgbClr val="FFD966"/>
                </a:solidFill>
                <a:effectLst/>
                <a:uLnTx/>
                <a:uFillTx/>
                <a:latin typeface="Calibri"/>
                <a:ea typeface="+mn-ea"/>
                <a:cs typeface="Calibri"/>
              </a:rPr>
              <a:t> responsibility</a:t>
            </a:r>
            <a:r>
              <a:rPr kumimoji="0" sz="1800" b="0" i="1" u="none" strike="noStrike" kern="1200" cap="none" spc="15" normalizeH="0" baseline="0" noProof="0" dirty="0">
                <a:ln>
                  <a:noFill/>
                </a:ln>
                <a:solidFill>
                  <a:srgbClr val="FFD966"/>
                </a:solidFill>
                <a:effectLst/>
                <a:uLnTx/>
                <a:uFillTx/>
                <a:latin typeface="Calibri"/>
                <a:ea typeface="+mn-ea"/>
                <a:cs typeface="Calibri"/>
              </a:rPr>
              <a:t> </a:t>
            </a:r>
            <a:r>
              <a:rPr kumimoji="0" sz="1800" b="0" i="1" u="none" strike="noStrike" kern="1200" cap="none" spc="-5" normalizeH="0" baseline="0" noProof="0" dirty="0">
                <a:ln>
                  <a:noFill/>
                </a:ln>
                <a:solidFill>
                  <a:srgbClr val="FFD966"/>
                </a:solidFill>
                <a:effectLst/>
                <a:uLnTx/>
                <a:uFillTx/>
                <a:latin typeface="Calibri"/>
                <a:ea typeface="+mn-ea"/>
                <a:cs typeface="Calibri"/>
              </a:rPr>
              <a:t>of </a:t>
            </a:r>
            <a:r>
              <a:rPr kumimoji="0" sz="1800" b="0" i="1" u="none" strike="noStrike" kern="1200" cap="none" spc="0" normalizeH="0" baseline="0" noProof="0" dirty="0">
                <a:ln>
                  <a:noFill/>
                </a:ln>
                <a:solidFill>
                  <a:srgbClr val="FFD966"/>
                </a:solidFill>
                <a:effectLst/>
                <a:uLnTx/>
                <a:uFillTx/>
                <a:latin typeface="Calibri"/>
                <a:ea typeface="+mn-ea"/>
                <a:cs typeface="Calibri"/>
              </a:rPr>
              <a:t> </a:t>
            </a:r>
            <a:r>
              <a:rPr kumimoji="0" sz="1800" b="0" i="1" u="none" strike="noStrike" kern="1200" cap="none" spc="-5" normalizeH="0" baseline="0" noProof="0" dirty="0">
                <a:ln>
                  <a:noFill/>
                </a:ln>
                <a:solidFill>
                  <a:srgbClr val="FFD966"/>
                </a:solidFill>
                <a:effectLst/>
                <a:uLnTx/>
                <a:uFillTx/>
                <a:latin typeface="Calibri"/>
                <a:ea typeface="+mn-ea"/>
                <a:cs typeface="Calibri"/>
              </a:rPr>
              <a:t>their own and others around </a:t>
            </a:r>
            <a:r>
              <a:rPr kumimoji="0" sz="1800" b="0" i="1" u="none" strike="noStrike" kern="1200" cap="none" spc="-395" normalizeH="0" baseline="0" noProof="0" dirty="0">
                <a:ln>
                  <a:noFill/>
                </a:ln>
                <a:solidFill>
                  <a:srgbClr val="FFD966"/>
                </a:solidFill>
                <a:effectLst/>
                <a:uLnTx/>
                <a:uFillTx/>
                <a:latin typeface="Calibri"/>
                <a:ea typeface="+mn-ea"/>
                <a:cs typeface="Calibri"/>
              </a:rPr>
              <a:t> </a:t>
            </a:r>
            <a:r>
              <a:rPr kumimoji="0" sz="1800" b="0" i="1" u="none" strike="noStrike" kern="1200" cap="none" spc="0" normalizeH="0" baseline="0" noProof="0" dirty="0">
                <a:ln>
                  <a:noFill/>
                </a:ln>
                <a:solidFill>
                  <a:srgbClr val="FFD966"/>
                </a:solidFill>
                <a:effectLst/>
                <a:uLnTx/>
                <a:uFillTx/>
                <a:latin typeface="Calibri"/>
                <a:ea typeface="+mn-ea"/>
                <a:cs typeface="Calibri"/>
              </a:rPr>
              <a:t>them. </a:t>
            </a:r>
            <a:r>
              <a:rPr kumimoji="0" sz="1800" b="0" i="1" u="none" strike="noStrike" kern="1200" cap="none" spc="-5" normalizeH="0" baseline="0" noProof="0" dirty="0">
                <a:ln>
                  <a:noFill/>
                </a:ln>
                <a:solidFill>
                  <a:srgbClr val="FFD966"/>
                </a:solidFill>
                <a:effectLst/>
                <a:uLnTx/>
                <a:uFillTx/>
                <a:latin typeface="Calibri"/>
                <a:ea typeface="+mn-ea"/>
                <a:cs typeface="Calibri"/>
              </a:rPr>
              <a:t>They see themselves </a:t>
            </a:r>
            <a:r>
              <a:rPr kumimoji="0" sz="1800" b="0" i="1" u="none" strike="noStrike" kern="1200" cap="none" spc="0" normalizeH="0" baseline="0" noProof="0" dirty="0">
                <a:ln>
                  <a:noFill/>
                </a:ln>
                <a:solidFill>
                  <a:srgbClr val="FFD966"/>
                </a:solidFill>
                <a:effectLst/>
                <a:uLnTx/>
                <a:uFillTx/>
                <a:latin typeface="Calibri"/>
                <a:ea typeface="+mn-ea"/>
                <a:cs typeface="Calibri"/>
              </a:rPr>
              <a:t> </a:t>
            </a:r>
            <a:r>
              <a:rPr kumimoji="0" sz="1800" b="0" i="1" u="none" strike="noStrike" kern="1200" cap="none" spc="-5" normalizeH="0" baseline="0" noProof="0" dirty="0">
                <a:ln>
                  <a:noFill/>
                </a:ln>
                <a:solidFill>
                  <a:srgbClr val="FFD966"/>
                </a:solidFill>
                <a:effectLst/>
                <a:uLnTx/>
                <a:uFillTx/>
                <a:latin typeface="Calibri"/>
                <a:ea typeface="+mn-ea"/>
                <a:cs typeface="Calibri"/>
              </a:rPr>
              <a:t>as</a:t>
            </a:r>
            <a:r>
              <a:rPr kumimoji="0" sz="1800" b="0" i="1" u="none" strike="noStrike" kern="1200" cap="none" spc="80" normalizeH="0" baseline="0" noProof="0" dirty="0">
                <a:ln>
                  <a:noFill/>
                </a:ln>
                <a:solidFill>
                  <a:srgbClr val="FFD966"/>
                </a:solidFill>
                <a:effectLst/>
                <a:uLnTx/>
                <a:uFillTx/>
                <a:latin typeface="Calibri"/>
                <a:ea typeface="+mn-ea"/>
                <a:cs typeface="Calibri"/>
              </a:rPr>
              <a:t> </a:t>
            </a:r>
            <a:r>
              <a:rPr kumimoji="0" sz="1800" b="0" i="1" u="none" strike="noStrike" kern="1200" cap="none" spc="-10" normalizeH="0" baseline="0" noProof="0" dirty="0">
                <a:ln>
                  <a:noFill/>
                </a:ln>
                <a:solidFill>
                  <a:srgbClr val="FFD966"/>
                </a:solidFill>
                <a:effectLst/>
                <a:uLnTx/>
                <a:uFillTx/>
                <a:latin typeface="Calibri"/>
                <a:ea typeface="+mn-ea"/>
                <a:cs typeface="Calibri"/>
              </a:rPr>
              <a:t>worthy</a:t>
            </a:r>
            <a:r>
              <a:rPr kumimoji="0" sz="1800" b="0" i="1" u="none" strike="noStrike" kern="1200" cap="none" spc="80" normalizeH="0" baseline="0" noProof="0" dirty="0">
                <a:ln>
                  <a:noFill/>
                </a:ln>
                <a:solidFill>
                  <a:srgbClr val="FFD966"/>
                </a:solidFill>
                <a:effectLst/>
                <a:uLnTx/>
                <a:uFillTx/>
                <a:latin typeface="Calibri"/>
                <a:ea typeface="+mn-ea"/>
                <a:cs typeface="Calibri"/>
              </a:rPr>
              <a:t> </a:t>
            </a:r>
            <a:r>
              <a:rPr kumimoji="0" sz="1800" b="0" i="1" u="none" strike="noStrike" kern="1200" cap="none" spc="-10" normalizeH="0" baseline="0" noProof="0" dirty="0">
                <a:ln>
                  <a:noFill/>
                </a:ln>
                <a:solidFill>
                  <a:srgbClr val="FFD966"/>
                </a:solidFill>
                <a:effectLst/>
                <a:uLnTx/>
                <a:uFillTx/>
                <a:latin typeface="Calibri"/>
                <a:ea typeface="+mn-ea"/>
                <a:cs typeface="Calibri"/>
              </a:rPr>
              <a:t>citizens,</a:t>
            </a:r>
            <a:r>
              <a:rPr kumimoji="0" sz="1800" b="0" i="1" u="none" strike="noStrike" kern="1200" cap="none" spc="90" normalizeH="0" baseline="0" noProof="0" dirty="0">
                <a:ln>
                  <a:noFill/>
                </a:ln>
                <a:solidFill>
                  <a:srgbClr val="FFD966"/>
                </a:solidFill>
                <a:effectLst/>
                <a:uLnTx/>
                <a:uFillTx/>
                <a:latin typeface="Calibri"/>
                <a:ea typeface="+mn-ea"/>
                <a:cs typeface="Calibri"/>
              </a:rPr>
              <a:t> </a:t>
            </a:r>
            <a:r>
              <a:rPr kumimoji="0" sz="1800" b="0" i="1" u="none" strike="noStrike" kern="1200" cap="none" spc="-10" normalizeH="0" baseline="0" noProof="0" dirty="0">
                <a:ln>
                  <a:noFill/>
                </a:ln>
                <a:solidFill>
                  <a:srgbClr val="FFD966"/>
                </a:solidFill>
                <a:effectLst/>
                <a:uLnTx/>
                <a:uFillTx/>
                <a:latin typeface="Calibri"/>
                <a:ea typeface="+mn-ea"/>
                <a:cs typeface="Calibri"/>
              </a:rPr>
              <a:t>can </a:t>
            </a:r>
            <a:r>
              <a:rPr kumimoji="0" sz="1800" b="0" i="1" u="none" strike="noStrike" kern="1200" cap="none" spc="-5" normalizeH="0" baseline="0" noProof="0" dirty="0">
                <a:ln>
                  <a:noFill/>
                </a:ln>
                <a:solidFill>
                  <a:srgbClr val="FFD966"/>
                </a:solidFill>
                <a:effectLst/>
                <a:uLnTx/>
                <a:uFillTx/>
                <a:latin typeface="Calibri"/>
                <a:ea typeface="+mn-ea"/>
                <a:cs typeface="Calibri"/>
              </a:rPr>
              <a:t> rebels</a:t>
            </a:r>
            <a:r>
              <a:rPr kumimoji="0" sz="1800" b="0" i="1" u="none" strike="noStrike" kern="1200" cap="none" spc="0" normalizeH="0" baseline="0" noProof="0" dirty="0">
                <a:ln>
                  <a:noFill/>
                </a:ln>
                <a:solidFill>
                  <a:srgbClr val="FFD966"/>
                </a:solidFill>
                <a:effectLst/>
                <a:uLnTx/>
                <a:uFillTx/>
                <a:latin typeface="Calibri"/>
                <a:ea typeface="+mn-ea"/>
                <a:cs typeface="Calibri"/>
              </a:rPr>
              <a:t> </a:t>
            </a:r>
            <a:r>
              <a:rPr kumimoji="0" sz="1800" b="0" i="1" u="none" strike="noStrike" kern="1200" cap="none" spc="-5" normalizeH="0" baseline="0" noProof="0" dirty="0">
                <a:ln>
                  <a:noFill/>
                </a:ln>
                <a:solidFill>
                  <a:srgbClr val="FFD966"/>
                </a:solidFill>
                <a:effectLst/>
                <a:uLnTx/>
                <a:uFillTx/>
                <a:latin typeface="Calibri"/>
                <a:ea typeface="+mn-ea"/>
                <a:cs typeface="Calibri"/>
              </a:rPr>
              <a:t>or</a:t>
            </a:r>
            <a:r>
              <a:rPr kumimoji="0" sz="1800" b="0" i="1" u="none" strike="noStrike" kern="1200" cap="none" spc="-10" normalizeH="0" baseline="0" noProof="0" dirty="0">
                <a:ln>
                  <a:noFill/>
                </a:ln>
                <a:solidFill>
                  <a:srgbClr val="FFD966"/>
                </a:solidFill>
                <a:effectLst/>
                <a:uLnTx/>
                <a:uFillTx/>
                <a:latin typeface="Calibri"/>
                <a:ea typeface="+mn-ea"/>
                <a:cs typeface="Calibri"/>
              </a:rPr>
              <a:t> </a:t>
            </a:r>
            <a:r>
              <a:rPr kumimoji="0" sz="1800" b="0" i="1" u="none" strike="noStrike" kern="1200" cap="none" spc="-5" normalizeH="0" baseline="0" noProof="0" dirty="0">
                <a:ln>
                  <a:noFill/>
                </a:ln>
                <a:solidFill>
                  <a:srgbClr val="FFD966"/>
                </a:solidFill>
                <a:effectLst/>
                <a:uLnTx/>
                <a:uFillTx/>
                <a:latin typeface="Calibri"/>
                <a:ea typeface="+mn-ea"/>
                <a:cs typeface="Calibri"/>
              </a:rPr>
              <a:t>lead,</a:t>
            </a:r>
            <a:r>
              <a:rPr kumimoji="0" sz="1800" b="0" i="1" u="none" strike="noStrike" kern="1200" cap="none" spc="15" normalizeH="0" baseline="0" noProof="0" dirty="0">
                <a:ln>
                  <a:noFill/>
                </a:ln>
                <a:solidFill>
                  <a:srgbClr val="FFD966"/>
                </a:solidFill>
                <a:effectLst/>
                <a:uLnTx/>
                <a:uFillTx/>
                <a:latin typeface="Calibri"/>
                <a:ea typeface="+mn-ea"/>
                <a:cs typeface="Calibri"/>
              </a:rPr>
              <a:t> </a:t>
            </a:r>
            <a:r>
              <a:rPr kumimoji="0" sz="1800" b="0" i="1" u="none" strike="noStrike" kern="1200" cap="none" spc="-5" normalizeH="0" baseline="0" noProof="0" dirty="0">
                <a:ln>
                  <a:noFill/>
                </a:ln>
                <a:solidFill>
                  <a:srgbClr val="FFD966"/>
                </a:solidFill>
                <a:effectLst/>
                <a:uLnTx/>
                <a:uFillTx/>
                <a:latin typeface="Calibri"/>
                <a:ea typeface="+mn-ea"/>
                <a:cs typeface="Calibri"/>
              </a:rPr>
              <a:t>change </a:t>
            </a:r>
            <a:r>
              <a:rPr kumimoji="0" sz="1800" b="0" i="1" u="none" strike="noStrike" kern="1200" cap="none" spc="0" normalizeH="0" baseline="0" noProof="0" dirty="0">
                <a:ln>
                  <a:noFill/>
                </a:ln>
                <a:solidFill>
                  <a:srgbClr val="FFD966"/>
                </a:solidFill>
                <a:effectLst/>
                <a:uLnTx/>
                <a:uFillTx/>
                <a:latin typeface="Calibri"/>
                <a:ea typeface="+mn-ea"/>
                <a:cs typeface="Calibri"/>
              </a:rPr>
              <a:t> </a:t>
            </a:r>
            <a:r>
              <a:rPr kumimoji="0" sz="1800" b="0" i="1" u="none" strike="noStrike" kern="1200" cap="none" spc="-5" normalizeH="0" baseline="0" noProof="0" dirty="0">
                <a:ln>
                  <a:noFill/>
                </a:ln>
                <a:solidFill>
                  <a:srgbClr val="FFD966"/>
                </a:solidFill>
                <a:effectLst/>
                <a:uLnTx/>
                <a:uFillTx/>
                <a:latin typeface="Calibri"/>
                <a:ea typeface="+mn-ea"/>
                <a:cs typeface="Calibri"/>
              </a:rPr>
              <a:t>agents</a:t>
            </a:r>
            <a:r>
              <a:rPr kumimoji="0" sz="1800" b="0" i="1" u="none" strike="noStrike" kern="1200" cap="none" spc="-15" normalizeH="0" baseline="0" noProof="0" dirty="0">
                <a:ln>
                  <a:noFill/>
                </a:ln>
                <a:solidFill>
                  <a:srgbClr val="FFD966"/>
                </a:solidFill>
                <a:effectLst/>
                <a:uLnTx/>
                <a:uFillTx/>
                <a:latin typeface="Calibri"/>
                <a:ea typeface="+mn-ea"/>
                <a:cs typeface="Calibri"/>
              </a:rPr>
              <a:t> </a:t>
            </a:r>
            <a:r>
              <a:rPr kumimoji="0" sz="1800" b="0" i="1" u="none" strike="noStrike" kern="1200" cap="none" spc="-5" normalizeH="0" baseline="0" noProof="0" dirty="0">
                <a:ln>
                  <a:noFill/>
                </a:ln>
                <a:solidFill>
                  <a:srgbClr val="FFD966"/>
                </a:solidFill>
                <a:effectLst/>
                <a:uLnTx/>
                <a:uFillTx/>
                <a:latin typeface="Calibri"/>
                <a:ea typeface="+mn-ea"/>
                <a:cs typeface="Calibri"/>
              </a:rPr>
              <a:t>and</a:t>
            </a:r>
            <a:r>
              <a:rPr kumimoji="0" sz="1800" b="0" i="1" u="none" strike="noStrike" kern="1200" cap="none" spc="0" normalizeH="0" baseline="0" noProof="0" dirty="0">
                <a:ln>
                  <a:noFill/>
                </a:ln>
                <a:solidFill>
                  <a:srgbClr val="FFD966"/>
                </a:solidFill>
                <a:effectLst/>
                <a:uLnTx/>
                <a:uFillTx/>
                <a:latin typeface="Calibri"/>
                <a:ea typeface="+mn-ea"/>
                <a:cs typeface="Calibri"/>
              </a:rPr>
              <a:t> </a:t>
            </a:r>
            <a:r>
              <a:rPr kumimoji="0" sz="1800" b="0" i="1" u="none" strike="noStrike" kern="1200" cap="none" spc="-10" normalizeH="0" baseline="0" noProof="0" dirty="0">
                <a:ln>
                  <a:noFill/>
                </a:ln>
                <a:solidFill>
                  <a:srgbClr val="FFD966"/>
                </a:solidFill>
                <a:effectLst/>
                <a:uLnTx/>
                <a:uFillTx/>
                <a:latin typeface="Calibri"/>
                <a:ea typeface="+mn-ea"/>
                <a:cs typeface="Calibri"/>
              </a:rPr>
              <a:t>reformers.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11" name="object 11"/>
          <p:cNvGrpSpPr/>
          <p:nvPr/>
        </p:nvGrpSpPr>
        <p:grpSpPr>
          <a:xfrm>
            <a:off x="838200" y="4814315"/>
            <a:ext cx="10267315" cy="767080"/>
            <a:chOff x="838200" y="4814315"/>
            <a:chExt cx="10267315" cy="767080"/>
          </a:xfrm>
        </p:grpSpPr>
        <p:sp>
          <p:nvSpPr>
            <p:cNvPr id="12" name="object 12"/>
            <p:cNvSpPr/>
            <p:nvPr/>
          </p:nvSpPr>
          <p:spPr>
            <a:xfrm>
              <a:off x="844295" y="4820411"/>
              <a:ext cx="10255250" cy="754380"/>
            </a:xfrm>
            <a:custGeom>
              <a:avLst/>
              <a:gdLst/>
              <a:ahLst/>
              <a:cxnLst/>
              <a:rect l="l" t="t" r="r" b="b"/>
              <a:pathLst>
                <a:path w="10255250" h="754379">
                  <a:moveTo>
                    <a:pt x="9877806" y="0"/>
                  </a:moveTo>
                  <a:lnTo>
                    <a:pt x="9877806" y="188594"/>
                  </a:lnTo>
                  <a:lnTo>
                    <a:pt x="0" y="188594"/>
                  </a:lnTo>
                  <a:lnTo>
                    <a:pt x="0" y="565785"/>
                  </a:lnTo>
                  <a:lnTo>
                    <a:pt x="9877806" y="565785"/>
                  </a:lnTo>
                  <a:lnTo>
                    <a:pt x="9877806" y="754379"/>
                  </a:lnTo>
                  <a:lnTo>
                    <a:pt x="10254996" y="377189"/>
                  </a:lnTo>
                  <a:lnTo>
                    <a:pt x="987780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844295" y="4820411"/>
              <a:ext cx="10255250" cy="754380"/>
            </a:xfrm>
            <a:custGeom>
              <a:avLst/>
              <a:gdLst/>
              <a:ahLst/>
              <a:cxnLst/>
              <a:rect l="l" t="t" r="r" b="b"/>
              <a:pathLst>
                <a:path w="10255250" h="754379">
                  <a:moveTo>
                    <a:pt x="0" y="188594"/>
                  </a:moveTo>
                  <a:lnTo>
                    <a:pt x="9877806" y="188594"/>
                  </a:lnTo>
                  <a:lnTo>
                    <a:pt x="9877806" y="0"/>
                  </a:lnTo>
                  <a:lnTo>
                    <a:pt x="10254996" y="377189"/>
                  </a:lnTo>
                  <a:lnTo>
                    <a:pt x="9877806" y="754379"/>
                  </a:lnTo>
                  <a:lnTo>
                    <a:pt x="9877806" y="565785"/>
                  </a:lnTo>
                  <a:lnTo>
                    <a:pt x="0" y="565785"/>
                  </a:lnTo>
                  <a:lnTo>
                    <a:pt x="0" y="188594"/>
                  </a:lnTo>
                  <a:close/>
                </a:path>
              </a:pathLst>
            </a:custGeom>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object 14"/>
          <p:cNvSpPr txBox="1"/>
          <p:nvPr/>
        </p:nvSpPr>
        <p:spPr>
          <a:xfrm>
            <a:off x="5331714" y="4949697"/>
            <a:ext cx="1090930" cy="45212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800" b="1" i="0" u="none" strike="noStrike" kern="1200" cap="none" spc="-15" normalizeH="0" baseline="0" noProof="0" dirty="0">
                <a:ln>
                  <a:noFill/>
                </a:ln>
                <a:solidFill>
                  <a:srgbClr val="FFFFFF"/>
                </a:solidFill>
                <a:effectLst/>
                <a:uLnTx/>
                <a:uFillTx/>
                <a:latin typeface="Calibri"/>
                <a:ea typeface="+mn-ea"/>
                <a:cs typeface="Calibri"/>
              </a:rPr>
              <a:t>Agency</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17" name="object 17"/>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106</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
        <p:nvSpPr>
          <p:cNvPr id="15" name="object 15"/>
          <p:cNvSpPr txBox="1"/>
          <p:nvPr/>
        </p:nvSpPr>
        <p:spPr>
          <a:xfrm>
            <a:off x="916939" y="5406034"/>
            <a:ext cx="54737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Calibri"/>
                <a:ea typeface="+mn-ea"/>
                <a:cs typeface="Calibri"/>
              </a:rPr>
              <a:t>Low</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16" name="object 16"/>
          <p:cNvSpPr txBox="1"/>
          <p:nvPr/>
        </p:nvSpPr>
        <p:spPr>
          <a:xfrm>
            <a:off x="10468102" y="5518505"/>
            <a:ext cx="601345"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0" normalizeH="0" baseline="0" noProof="0" dirty="0">
                <a:ln>
                  <a:noFill/>
                </a:ln>
                <a:solidFill>
                  <a:prstClr val="black"/>
                </a:solidFill>
                <a:effectLst/>
                <a:uLnTx/>
                <a:uFillTx/>
                <a:latin typeface="Calibri"/>
                <a:ea typeface="+mn-ea"/>
                <a:cs typeface="Calibri"/>
              </a:rPr>
              <a:t>High</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87552" y="2601467"/>
            <a:ext cx="10515600" cy="1325880"/>
          </a:xfrm>
          <a:prstGeom prst="rect">
            <a:avLst/>
          </a:prstGeom>
          <a:solidFill>
            <a:srgbClr val="4471C4"/>
          </a:solidFill>
          <a:ln w="12192">
            <a:solidFill>
              <a:srgbClr val="2E528F"/>
            </a:solidFill>
          </a:ln>
        </p:spPr>
        <p:txBody>
          <a:bodyPr vert="horz" wrap="square" lIns="0" tIns="22860" rIns="0" bIns="0" rtlCol="0">
            <a:spAutoFit/>
          </a:bodyPr>
          <a:lstStyle/>
          <a:p>
            <a:pPr marL="91440" marR="166370">
              <a:lnSpc>
                <a:spcPct val="90000"/>
              </a:lnSpc>
              <a:spcBef>
                <a:spcPts val="180"/>
              </a:spcBef>
            </a:pPr>
            <a:r>
              <a:rPr b="0" spc="-25" dirty="0">
                <a:solidFill>
                  <a:srgbClr val="FFFFFF"/>
                </a:solidFill>
                <a:latin typeface="Calibri"/>
                <a:cs typeface="Calibri"/>
              </a:rPr>
              <a:t>Before</a:t>
            </a:r>
            <a:r>
              <a:rPr b="0" dirty="0">
                <a:solidFill>
                  <a:srgbClr val="FFFFFF"/>
                </a:solidFill>
                <a:latin typeface="Calibri"/>
                <a:cs typeface="Calibri"/>
              </a:rPr>
              <a:t> </a:t>
            </a:r>
            <a:r>
              <a:rPr b="0" spc="-25" dirty="0">
                <a:solidFill>
                  <a:srgbClr val="FFFFFF"/>
                </a:solidFill>
                <a:latin typeface="Calibri"/>
                <a:cs typeface="Calibri"/>
              </a:rPr>
              <a:t>program</a:t>
            </a:r>
            <a:r>
              <a:rPr b="0" spc="30" dirty="0">
                <a:solidFill>
                  <a:srgbClr val="FFFFFF"/>
                </a:solidFill>
                <a:latin typeface="Calibri"/>
                <a:cs typeface="Calibri"/>
              </a:rPr>
              <a:t> </a:t>
            </a:r>
            <a:r>
              <a:rPr b="0" spc="-15" dirty="0">
                <a:solidFill>
                  <a:srgbClr val="FFFFFF"/>
                </a:solidFill>
                <a:latin typeface="Calibri"/>
                <a:cs typeface="Calibri"/>
              </a:rPr>
              <a:t>designers</a:t>
            </a:r>
            <a:r>
              <a:rPr b="0" spc="50" dirty="0">
                <a:solidFill>
                  <a:srgbClr val="FFFFFF"/>
                </a:solidFill>
                <a:latin typeface="Calibri"/>
                <a:cs typeface="Calibri"/>
              </a:rPr>
              <a:t> </a:t>
            </a:r>
            <a:r>
              <a:rPr b="0" spc="-5" dirty="0">
                <a:solidFill>
                  <a:srgbClr val="FFFFFF"/>
                </a:solidFill>
                <a:latin typeface="Calibri"/>
                <a:cs typeface="Calibri"/>
              </a:rPr>
              <a:t>and</a:t>
            </a:r>
            <a:r>
              <a:rPr b="0" spc="15" dirty="0">
                <a:solidFill>
                  <a:srgbClr val="FFFFFF"/>
                </a:solidFill>
                <a:latin typeface="Calibri"/>
                <a:cs typeface="Calibri"/>
              </a:rPr>
              <a:t> </a:t>
            </a:r>
            <a:r>
              <a:rPr b="0" spc="-15" dirty="0">
                <a:solidFill>
                  <a:srgbClr val="FFFFFF"/>
                </a:solidFill>
                <a:latin typeface="Calibri"/>
                <a:cs typeface="Calibri"/>
              </a:rPr>
              <a:t>implementers</a:t>
            </a:r>
            <a:r>
              <a:rPr b="0" spc="30" dirty="0">
                <a:solidFill>
                  <a:srgbClr val="FFFFFF"/>
                </a:solidFill>
                <a:latin typeface="Calibri"/>
                <a:cs typeface="Calibri"/>
              </a:rPr>
              <a:t> </a:t>
            </a:r>
            <a:r>
              <a:rPr b="0" spc="-15" dirty="0">
                <a:solidFill>
                  <a:srgbClr val="FFFFFF"/>
                </a:solidFill>
                <a:latin typeface="Calibri"/>
                <a:cs typeface="Calibri"/>
              </a:rPr>
              <a:t>move</a:t>
            </a:r>
            <a:r>
              <a:rPr b="0" spc="5" dirty="0">
                <a:solidFill>
                  <a:srgbClr val="FFFFFF"/>
                </a:solidFill>
                <a:latin typeface="Calibri"/>
                <a:cs typeface="Calibri"/>
              </a:rPr>
              <a:t> </a:t>
            </a:r>
            <a:r>
              <a:rPr b="0" spc="-20" dirty="0">
                <a:solidFill>
                  <a:srgbClr val="FFFFFF"/>
                </a:solidFill>
                <a:latin typeface="Calibri"/>
                <a:cs typeface="Calibri"/>
              </a:rPr>
              <a:t>towards</a:t>
            </a:r>
            <a:r>
              <a:rPr b="0" spc="10" dirty="0">
                <a:solidFill>
                  <a:srgbClr val="FFFFFF"/>
                </a:solidFill>
                <a:latin typeface="Calibri"/>
                <a:cs typeface="Calibri"/>
              </a:rPr>
              <a:t> </a:t>
            </a:r>
            <a:r>
              <a:rPr b="0" spc="-15" dirty="0">
                <a:solidFill>
                  <a:srgbClr val="FFFFFF"/>
                </a:solidFill>
                <a:latin typeface="Calibri"/>
                <a:cs typeface="Calibri"/>
              </a:rPr>
              <a:t>digital</a:t>
            </a:r>
            <a:r>
              <a:rPr b="0" dirty="0">
                <a:solidFill>
                  <a:srgbClr val="FFFFFF"/>
                </a:solidFill>
                <a:latin typeface="Calibri"/>
                <a:cs typeface="Calibri"/>
              </a:rPr>
              <a:t> </a:t>
            </a:r>
            <a:r>
              <a:rPr b="0" spc="-5" dirty="0">
                <a:solidFill>
                  <a:srgbClr val="FFFFFF"/>
                </a:solidFill>
                <a:latin typeface="Calibri"/>
                <a:cs typeface="Calibri"/>
              </a:rPr>
              <a:t>and </a:t>
            </a:r>
            <a:r>
              <a:rPr b="0" dirty="0">
                <a:solidFill>
                  <a:srgbClr val="FFFFFF"/>
                </a:solidFill>
                <a:latin typeface="Calibri"/>
                <a:cs typeface="Calibri"/>
              </a:rPr>
              <a:t> </a:t>
            </a:r>
            <a:r>
              <a:rPr b="0" spc="-10" dirty="0">
                <a:solidFill>
                  <a:srgbClr val="FFFFFF"/>
                </a:solidFill>
                <a:latin typeface="Calibri"/>
                <a:cs typeface="Calibri"/>
              </a:rPr>
              <a:t>technological</a:t>
            </a:r>
            <a:r>
              <a:rPr b="0" spc="5" dirty="0">
                <a:solidFill>
                  <a:srgbClr val="FFFFFF"/>
                </a:solidFill>
                <a:latin typeface="Calibri"/>
                <a:cs typeface="Calibri"/>
              </a:rPr>
              <a:t> </a:t>
            </a:r>
            <a:r>
              <a:rPr b="0" spc="-5" dirty="0">
                <a:solidFill>
                  <a:srgbClr val="FFFFFF"/>
                </a:solidFill>
                <a:latin typeface="Calibri"/>
                <a:cs typeface="Calibri"/>
              </a:rPr>
              <a:t>means</a:t>
            </a:r>
            <a:r>
              <a:rPr b="0" spc="25" dirty="0">
                <a:solidFill>
                  <a:srgbClr val="FFFFFF"/>
                </a:solidFill>
                <a:latin typeface="Calibri"/>
                <a:cs typeface="Calibri"/>
              </a:rPr>
              <a:t> </a:t>
            </a:r>
            <a:r>
              <a:rPr b="0" spc="-20" dirty="0">
                <a:solidFill>
                  <a:srgbClr val="FFFFFF"/>
                </a:solidFill>
                <a:latin typeface="Calibri"/>
                <a:cs typeface="Calibri"/>
              </a:rPr>
              <a:t>to</a:t>
            </a:r>
            <a:r>
              <a:rPr b="0" spc="5" dirty="0">
                <a:solidFill>
                  <a:srgbClr val="FFFFFF"/>
                </a:solidFill>
                <a:latin typeface="Calibri"/>
                <a:cs typeface="Calibri"/>
              </a:rPr>
              <a:t> </a:t>
            </a:r>
            <a:r>
              <a:rPr b="0" spc="-10" dirty="0">
                <a:solidFill>
                  <a:srgbClr val="FFFFFF"/>
                </a:solidFill>
                <a:latin typeface="Calibri"/>
                <a:cs typeface="Calibri"/>
              </a:rPr>
              <a:t>change</a:t>
            </a:r>
            <a:r>
              <a:rPr b="0" spc="20" dirty="0">
                <a:solidFill>
                  <a:srgbClr val="FFFFFF"/>
                </a:solidFill>
                <a:latin typeface="Calibri"/>
                <a:cs typeface="Calibri"/>
              </a:rPr>
              <a:t> </a:t>
            </a:r>
            <a:r>
              <a:rPr b="0" spc="-15" dirty="0">
                <a:solidFill>
                  <a:srgbClr val="FFFFFF"/>
                </a:solidFill>
                <a:latin typeface="Calibri"/>
                <a:cs typeface="Calibri"/>
              </a:rPr>
              <a:t>social/gender</a:t>
            </a:r>
            <a:r>
              <a:rPr b="0" spc="30" dirty="0">
                <a:solidFill>
                  <a:srgbClr val="FFFFFF"/>
                </a:solidFill>
                <a:latin typeface="Calibri"/>
                <a:cs typeface="Calibri"/>
              </a:rPr>
              <a:t> </a:t>
            </a:r>
            <a:r>
              <a:rPr b="0" spc="-10" dirty="0">
                <a:solidFill>
                  <a:srgbClr val="FFFFFF"/>
                </a:solidFill>
                <a:latin typeface="Calibri"/>
                <a:cs typeface="Calibri"/>
              </a:rPr>
              <a:t>norms,</a:t>
            </a:r>
            <a:r>
              <a:rPr b="0" spc="35" dirty="0">
                <a:solidFill>
                  <a:srgbClr val="FFFFFF"/>
                </a:solidFill>
                <a:latin typeface="Calibri"/>
                <a:cs typeface="Calibri"/>
              </a:rPr>
              <a:t> </a:t>
            </a:r>
            <a:r>
              <a:rPr b="0" spc="-5" dirty="0">
                <a:solidFill>
                  <a:srgbClr val="FFFFFF"/>
                </a:solidFill>
                <a:latin typeface="Calibri"/>
                <a:cs typeface="Calibri"/>
              </a:rPr>
              <a:t>some</a:t>
            </a:r>
            <a:r>
              <a:rPr b="0" spc="20" dirty="0">
                <a:solidFill>
                  <a:srgbClr val="FFFFFF"/>
                </a:solidFill>
                <a:latin typeface="Calibri"/>
                <a:cs typeface="Calibri"/>
              </a:rPr>
              <a:t> </a:t>
            </a:r>
            <a:r>
              <a:rPr b="0" spc="-5" dirty="0">
                <a:solidFill>
                  <a:srgbClr val="FFFFFF"/>
                </a:solidFill>
                <a:latin typeface="Calibri"/>
                <a:cs typeface="Calibri"/>
              </a:rPr>
              <a:t>of</a:t>
            </a:r>
            <a:r>
              <a:rPr b="0" spc="5" dirty="0">
                <a:solidFill>
                  <a:srgbClr val="FFFFFF"/>
                </a:solidFill>
                <a:latin typeface="Calibri"/>
                <a:cs typeface="Calibri"/>
              </a:rPr>
              <a:t> </a:t>
            </a:r>
            <a:r>
              <a:rPr b="0" spc="-5" dirty="0">
                <a:solidFill>
                  <a:srgbClr val="FFFFFF"/>
                </a:solidFill>
                <a:latin typeface="Calibri"/>
                <a:cs typeface="Calibri"/>
              </a:rPr>
              <a:t>the</a:t>
            </a:r>
            <a:r>
              <a:rPr b="0" spc="20" dirty="0">
                <a:solidFill>
                  <a:srgbClr val="FFFFFF"/>
                </a:solidFill>
                <a:latin typeface="Calibri"/>
                <a:cs typeface="Calibri"/>
              </a:rPr>
              <a:t> </a:t>
            </a:r>
            <a:r>
              <a:rPr b="0" spc="-10" dirty="0">
                <a:solidFill>
                  <a:srgbClr val="FFFFFF"/>
                </a:solidFill>
                <a:latin typeface="Calibri"/>
                <a:cs typeface="Calibri"/>
              </a:rPr>
              <a:t>shifts </a:t>
            </a:r>
            <a:r>
              <a:rPr b="0" spc="-615" dirty="0">
                <a:solidFill>
                  <a:srgbClr val="FFFFFF"/>
                </a:solidFill>
                <a:latin typeface="Calibri"/>
                <a:cs typeface="Calibri"/>
              </a:rPr>
              <a:t> </a:t>
            </a:r>
            <a:r>
              <a:rPr b="0" spc="-10" dirty="0">
                <a:solidFill>
                  <a:srgbClr val="FFFFFF"/>
                </a:solidFill>
                <a:latin typeface="Calibri"/>
                <a:cs typeface="Calibri"/>
              </a:rPr>
              <a:t>that</a:t>
            </a:r>
            <a:r>
              <a:rPr b="0" spc="10" dirty="0">
                <a:solidFill>
                  <a:srgbClr val="FFFFFF"/>
                </a:solidFill>
                <a:latin typeface="Calibri"/>
                <a:cs typeface="Calibri"/>
              </a:rPr>
              <a:t> </a:t>
            </a:r>
            <a:r>
              <a:rPr b="0" spc="-20" dirty="0">
                <a:solidFill>
                  <a:srgbClr val="FFFFFF"/>
                </a:solidFill>
                <a:latin typeface="Calibri"/>
                <a:cs typeface="Calibri"/>
              </a:rPr>
              <a:t>may</a:t>
            </a:r>
            <a:r>
              <a:rPr b="0" spc="-10" dirty="0">
                <a:solidFill>
                  <a:srgbClr val="FFFFFF"/>
                </a:solidFill>
                <a:latin typeface="Calibri"/>
                <a:cs typeface="Calibri"/>
              </a:rPr>
              <a:t> </a:t>
            </a:r>
            <a:r>
              <a:rPr b="0" spc="-5" dirty="0">
                <a:solidFill>
                  <a:srgbClr val="FFFFFF"/>
                </a:solidFill>
                <a:latin typeface="Calibri"/>
                <a:cs typeface="Calibri"/>
              </a:rPr>
              <a:t>be</a:t>
            </a:r>
            <a:r>
              <a:rPr b="0" spc="5" dirty="0">
                <a:solidFill>
                  <a:srgbClr val="FFFFFF"/>
                </a:solidFill>
                <a:latin typeface="Calibri"/>
                <a:cs typeface="Calibri"/>
              </a:rPr>
              <a:t> </a:t>
            </a:r>
            <a:r>
              <a:rPr b="0" spc="-15" dirty="0">
                <a:solidFill>
                  <a:srgbClr val="FFFFFF"/>
                </a:solidFill>
                <a:latin typeface="Calibri"/>
                <a:cs typeface="Calibri"/>
              </a:rPr>
              <a:t>useful</a:t>
            </a:r>
            <a:r>
              <a:rPr b="0" spc="15" dirty="0">
                <a:solidFill>
                  <a:srgbClr val="FFFFFF"/>
                </a:solidFill>
                <a:latin typeface="Calibri"/>
                <a:cs typeface="Calibri"/>
              </a:rPr>
              <a:t> </a:t>
            </a:r>
            <a:r>
              <a:rPr b="0" spc="-20" dirty="0">
                <a:solidFill>
                  <a:srgbClr val="FFFFFF"/>
                </a:solidFill>
                <a:latin typeface="Calibri"/>
                <a:cs typeface="Calibri"/>
              </a:rPr>
              <a:t>to</a:t>
            </a:r>
            <a:r>
              <a:rPr b="0" dirty="0">
                <a:solidFill>
                  <a:srgbClr val="FFFFFF"/>
                </a:solidFill>
                <a:latin typeface="Calibri"/>
                <a:cs typeface="Calibri"/>
              </a:rPr>
              <a:t> </a:t>
            </a:r>
            <a:r>
              <a:rPr b="0" spc="-10" dirty="0">
                <a:solidFill>
                  <a:srgbClr val="FFFFFF"/>
                </a:solidFill>
                <a:latin typeface="Calibri"/>
                <a:cs typeface="Calibri"/>
              </a:rPr>
              <a:t>achieve</a:t>
            </a:r>
            <a:r>
              <a:rPr b="0" dirty="0">
                <a:solidFill>
                  <a:srgbClr val="FFFFFF"/>
                </a:solidFill>
                <a:latin typeface="Calibri"/>
                <a:cs typeface="Calibri"/>
              </a:rPr>
              <a:t> </a:t>
            </a:r>
            <a:r>
              <a:rPr b="0" spc="-15" dirty="0">
                <a:solidFill>
                  <a:srgbClr val="FFFFFF"/>
                </a:solidFill>
                <a:latin typeface="Calibri"/>
                <a:cs typeface="Calibri"/>
              </a:rPr>
              <a:t>greater</a:t>
            </a:r>
            <a:r>
              <a:rPr b="0" dirty="0">
                <a:solidFill>
                  <a:srgbClr val="FFFFFF"/>
                </a:solidFill>
                <a:latin typeface="Calibri"/>
                <a:cs typeface="Calibri"/>
              </a:rPr>
              <a:t> </a:t>
            </a:r>
            <a:r>
              <a:rPr b="0" spc="-10" dirty="0">
                <a:solidFill>
                  <a:srgbClr val="FFFFFF"/>
                </a:solidFill>
                <a:latin typeface="Calibri"/>
                <a:cs typeface="Calibri"/>
              </a:rPr>
              <a:t>impact</a:t>
            </a:r>
            <a:r>
              <a:rPr b="0" spc="20" dirty="0">
                <a:solidFill>
                  <a:srgbClr val="FFFFFF"/>
                </a:solidFill>
                <a:latin typeface="Calibri"/>
                <a:cs typeface="Calibri"/>
              </a:rPr>
              <a:t> </a:t>
            </a:r>
            <a:r>
              <a:rPr b="0" spc="-10" dirty="0">
                <a:solidFill>
                  <a:srgbClr val="FFFFFF"/>
                </a:solidFill>
                <a:latin typeface="Calibri"/>
                <a:cs typeface="Calibri"/>
              </a:rPr>
              <a:t>need</a:t>
            </a:r>
            <a:r>
              <a:rPr b="0" dirty="0">
                <a:solidFill>
                  <a:srgbClr val="FFFFFF"/>
                </a:solidFill>
                <a:latin typeface="Calibri"/>
                <a:cs typeface="Calibri"/>
              </a:rPr>
              <a:t> </a:t>
            </a:r>
            <a:r>
              <a:rPr b="0" spc="-20" dirty="0">
                <a:solidFill>
                  <a:srgbClr val="FFFFFF"/>
                </a:solidFill>
                <a:latin typeface="Calibri"/>
                <a:cs typeface="Calibri"/>
              </a:rPr>
              <a:t>to</a:t>
            </a:r>
            <a:r>
              <a:rPr b="0" dirty="0">
                <a:solidFill>
                  <a:srgbClr val="FFFFFF"/>
                </a:solidFill>
                <a:latin typeface="Calibri"/>
                <a:cs typeface="Calibri"/>
              </a:rPr>
              <a:t> </a:t>
            </a:r>
            <a:r>
              <a:rPr b="0" spc="-5" dirty="0">
                <a:solidFill>
                  <a:srgbClr val="FFFFFF"/>
                </a:solidFill>
                <a:latin typeface="Calibri"/>
                <a:cs typeface="Calibri"/>
              </a:rPr>
              <a:t>be</a:t>
            </a:r>
            <a:r>
              <a:rPr b="0" spc="15" dirty="0">
                <a:solidFill>
                  <a:srgbClr val="FFFFFF"/>
                </a:solidFill>
                <a:latin typeface="Calibri"/>
                <a:cs typeface="Calibri"/>
              </a:rPr>
              <a:t> </a:t>
            </a:r>
            <a:r>
              <a:rPr b="0" spc="-15" dirty="0">
                <a:solidFill>
                  <a:srgbClr val="FFFFFF"/>
                </a:solidFill>
                <a:latin typeface="Calibri"/>
                <a:cs typeface="Calibri"/>
              </a:rPr>
              <a:t>considered!</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107</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99616" y="365759"/>
            <a:ext cx="8258809" cy="1178560"/>
          </a:xfrm>
          <a:prstGeom prst="rect">
            <a:avLst/>
          </a:prstGeom>
          <a:solidFill>
            <a:srgbClr val="4471C4"/>
          </a:solidFill>
          <a:ln w="12192">
            <a:solidFill>
              <a:srgbClr val="2E528F"/>
            </a:solidFill>
          </a:ln>
        </p:spPr>
        <p:txBody>
          <a:bodyPr vert="horz" wrap="square" lIns="0" tIns="184150" rIns="0" bIns="0" rtlCol="0">
            <a:spAutoFit/>
          </a:bodyPr>
          <a:lstStyle/>
          <a:p>
            <a:pPr marL="90805">
              <a:lnSpc>
                <a:spcPct val="100000"/>
              </a:lnSpc>
              <a:spcBef>
                <a:spcPts val="1450"/>
              </a:spcBef>
            </a:pPr>
            <a:r>
              <a:rPr sz="4400" b="0" dirty="0">
                <a:solidFill>
                  <a:srgbClr val="FFFFFF"/>
                </a:solidFill>
                <a:latin typeface="Calibri"/>
                <a:cs typeface="Calibri"/>
              </a:rPr>
              <a:t>Major</a:t>
            </a:r>
            <a:r>
              <a:rPr sz="4400" b="0" spc="-10" dirty="0">
                <a:solidFill>
                  <a:srgbClr val="FFFFFF"/>
                </a:solidFill>
                <a:latin typeface="Calibri"/>
                <a:cs typeface="Calibri"/>
              </a:rPr>
              <a:t> </a:t>
            </a:r>
            <a:r>
              <a:rPr sz="4400" b="0" spc="-5" dirty="0">
                <a:solidFill>
                  <a:srgbClr val="FFFFFF"/>
                </a:solidFill>
                <a:latin typeface="Calibri"/>
                <a:cs typeface="Calibri"/>
              </a:rPr>
              <a:t>shifts</a:t>
            </a:r>
            <a:r>
              <a:rPr sz="4400" b="0" spc="-15" dirty="0">
                <a:solidFill>
                  <a:srgbClr val="FFFFFF"/>
                </a:solidFill>
                <a:latin typeface="Calibri"/>
                <a:cs typeface="Calibri"/>
              </a:rPr>
              <a:t> </a:t>
            </a:r>
            <a:r>
              <a:rPr sz="4400" b="0" dirty="0">
                <a:solidFill>
                  <a:srgbClr val="FFFFFF"/>
                </a:solidFill>
                <a:latin typeface="Calibri"/>
                <a:cs typeface="Calibri"/>
              </a:rPr>
              <a:t>needed</a:t>
            </a:r>
            <a:r>
              <a:rPr sz="4400" b="0" spc="-35" dirty="0">
                <a:solidFill>
                  <a:srgbClr val="FFFFFF"/>
                </a:solidFill>
                <a:latin typeface="Calibri"/>
                <a:cs typeface="Calibri"/>
              </a:rPr>
              <a:t> for</a:t>
            </a:r>
            <a:r>
              <a:rPr sz="4400" b="0" spc="-10" dirty="0">
                <a:solidFill>
                  <a:srgbClr val="FFFFFF"/>
                </a:solidFill>
                <a:latin typeface="Calibri"/>
                <a:cs typeface="Calibri"/>
              </a:rPr>
              <a:t> </a:t>
            </a:r>
            <a:r>
              <a:rPr sz="4400" b="0" dirty="0">
                <a:solidFill>
                  <a:srgbClr val="FFFFFF"/>
                </a:solidFill>
                <a:latin typeface="Calibri"/>
                <a:cs typeface="Calibri"/>
              </a:rPr>
              <a:t>activism</a:t>
            </a:r>
            <a:endParaRPr sz="4400">
              <a:latin typeface="Calibri"/>
              <a:cs typeface="Calibri"/>
            </a:endParaRPr>
          </a:p>
        </p:txBody>
      </p:sp>
      <p:sp>
        <p:nvSpPr>
          <p:cNvPr id="3" name="object 3"/>
          <p:cNvSpPr/>
          <p:nvPr/>
        </p:nvSpPr>
        <p:spPr>
          <a:xfrm>
            <a:off x="838961" y="2323338"/>
            <a:ext cx="10515600" cy="2626360"/>
          </a:xfrm>
          <a:custGeom>
            <a:avLst/>
            <a:gdLst/>
            <a:ahLst/>
            <a:cxnLst/>
            <a:rect l="l" t="t" r="r" b="b"/>
            <a:pathLst>
              <a:path w="10515600" h="2626360">
                <a:moveTo>
                  <a:pt x="0" y="2625852"/>
                </a:moveTo>
                <a:lnTo>
                  <a:pt x="10515600" y="2625852"/>
                </a:lnTo>
                <a:lnTo>
                  <a:pt x="10515600" y="0"/>
                </a:lnTo>
                <a:lnTo>
                  <a:pt x="0" y="0"/>
                </a:lnTo>
                <a:lnTo>
                  <a:pt x="0" y="2625852"/>
                </a:lnTo>
                <a:close/>
              </a:path>
            </a:pathLst>
          </a:custGeom>
          <a:ln w="38100">
            <a:solidFill>
              <a:srgbClr val="4471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916939" y="2205123"/>
            <a:ext cx="6843395" cy="258318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9900"/>
              </a:lnSpc>
              <a:spcBef>
                <a:spcPts val="100"/>
              </a:spcBef>
              <a:spcAft>
                <a:spcPts val="0"/>
              </a:spcAft>
              <a:buClrTx/>
              <a:buSzTx/>
              <a:buFontTx/>
              <a:buNone/>
              <a:tabLst/>
              <a:defRPr/>
            </a:pPr>
            <a:r>
              <a:rPr kumimoji="0" sz="2800" b="1" i="0" u="none" strike="noStrike" kern="1200" cap="none" spc="-5" normalizeH="0" baseline="0" noProof="0" dirty="0">
                <a:ln>
                  <a:noFill/>
                </a:ln>
                <a:solidFill>
                  <a:srgbClr val="006FC0"/>
                </a:solidFill>
                <a:effectLst/>
                <a:uLnTx/>
                <a:uFillTx/>
                <a:latin typeface="Calibri"/>
                <a:ea typeface="+mn-ea"/>
                <a:cs typeface="Calibri"/>
              </a:rPr>
              <a:t>Shift</a:t>
            </a:r>
            <a:r>
              <a:rPr kumimoji="0" sz="2800" b="1" i="0" u="none" strike="noStrike" kern="1200" cap="none" spc="15" normalizeH="0" baseline="0" noProof="0" dirty="0">
                <a:ln>
                  <a:noFill/>
                </a:ln>
                <a:solidFill>
                  <a:srgbClr val="006FC0"/>
                </a:solidFill>
                <a:effectLst/>
                <a:uLnTx/>
                <a:uFillTx/>
                <a:latin typeface="Calibri"/>
                <a:ea typeface="+mn-ea"/>
                <a:cs typeface="Calibri"/>
              </a:rPr>
              <a:t> </a:t>
            </a:r>
            <a:r>
              <a:rPr kumimoji="0" sz="2800" b="1" i="0" u="none" strike="noStrike" kern="1200" cap="none" spc="-5" normalizeH="0" baseline="0" noProof="0" dirty="0">
                <a:ln>
                  <a:noFill/>
                </a:ln>
                <a:solidFill>
                  <a:srgbClr val="006FC0"/>
                </a:solidFill>
                <a:effectLst/>
                <a:uLnTx/>
                <a:uFillTx/>
                <a:latin typeface="Calibri"/>
                <a:ea typeface="+mn-ea"/>
                <a:cs typeface="Calibri"/>
              </a:rPr>
              <a:t>1</a:t>
            </a:r>
            <a:r>
              <a:rPr kumimoji="0" sz="2800" b="1" i="0" u="none" strike="noStrike" kern="1200" cap="none" spc="15" normalizeH="0" baseline="0" noProof="0" dirty="0">
                <a:ln>
                  <a:noFill/>
                </a:ln>
                <a:solidFill>
                  <a:srgbClr val="006FC0"/>
                </a:solidFill>
                <a:effectLst/>
                <a:uLnTx/>
                <a:uFillTx/>
                <a:latin typeface="Calibri"/>
                <a:ea typeface="+mn-ea"/>
                <a:cs typeface="Calibri"/>
              </a:rPr>
              <a:t> </a:t>
            </a:r>
            <a:r>
              <a:rPr kumimoji="0" sz="2800" b="1" i="0" u="none" strike="noStrike" kern="1200" cap="none" spc="-5" normalizeH="0" baseline="0" noProof="0" dirty="0">
                <a:ln>
                  <a:noFill/>
                </a:ln>
                <a:solidFill>
                  <a:srgbClr val="006FC0"/>
                </a:solidFill>
                <a:effectLst/>
                <a:uLnTx/>
                <a:uFillTx/>
                <a:latin typeface="Calibri"/>
                <a:ea typeface="+mn-ea"/>
                <a:cs typeface="Calibri"/>
              </a:rPr>
              <a:t>–</a:t>
            </a:r>
            <a:r>
              <a:rPr kumimoji="0" sz="2800" b="1" i="0" u="none" strike="noStrike" kern="1200" cap="none" spc="15" normalizeH="0" baseline="0" noProof="0" dirty="0">
                <a:ln>
                  <a:noFill/>
                </a:ln>
                <a:solidFill>
                  <a:srgbClr val="006FC0"/>
                </a:solidFill>
                <a:effectLst/>
                <a:uLnTx/>
                <a:uFillTx/>
                <a:latin typeface="Calibri"/>
                <a:ea typeface="+mn-ea"/>
                <a:cs typeface="Calibri"/>
              </a:rPr>
              <a:t> </a:t>
            </a:r>
            <a:r>
              <a:rPr kumimoji="0" sz="2800" b="1" i="0" u="none" strike="noStrike" kern="1200" cap="none" spc="-15" normalizeH="0" baseline="0" noProof="0" dirty="0">
                <a:ln>
                  <a:noFill/>
                </a:ln>
                <a:solidFill>
                  <a:srgbClr val="006FC0"/>
                </a:solidFill>
                <a:effectLst/>
                <a:uLnTx/>
                <a:uFillTx/>
                <a:latin typeface="Calibri"/>
                <a:ea typeface="+mn-ea"/>
                <a:cs typeface="Calibri"/>
              </a:rPr>
              <a:t>From</a:t>
            </a:r>
            <a:r>
              <a:rPr kumimoji="0" sz="2800" b="1" i="0" u="none" strike="noStrike" kern="1200" cap="none" spc="5" normalizeH="0" baseline="0" noProof="0" dirty="0">
                <a:ln>
                  <a:noFill/>
                </a:ln>
                <a:solidFill>
                  <a:srgbClr val="006FC0"/>
                </a:solidFill>
                <a:effectLst/>
                <a:uLnTx/>
                <a:uFillTx/>
                <a:latin typeface="Calibri"/>
                <a:ea typeface="+mn-ea"/>
                <a:cs typeface="Calibri"/>
              </a:rPr>
              <a:t> </a:t>
            </a:r>
            <a:r>
              <a:rPr kumimoji="0" sz="2800" b="1" i="0" u="none" strike="noStrike" kern="1200" cap="none" spc="-10" normalizeH="0" baseline="0" noProof="0" dirty="0">
                <a:ln>
                  <a:noFill/>
                </a:ln>
                <a:solidFill>
                  <a:srgbClr val="006FC0"/>
                </a:solidFill>
                <a:effectLst/>
                <a:uLnTx/>
                <a:uFillTx/>
                <a:latin typeface="Calibri"/>
                <a:ea typeface="+mn-ea"/>
                <a:cs typeface="Calibri"/>
              </a:rPr>
              <a:t>project</a:t>
            </a:r>
            <a:r>
              <a:rPr kumimoji="0" sz="2800" b="1" i="0" u="none" strike="noStrike" kern="1200" cap="none" spc="20" normalizeH="0" baseline="0" noProof="0" dirty="0">
                <a:ln>
                  <a:noFill/>
                </a:ln>
                <a:solidFill>
                  <a:srgbClr val="006FC0"/>
                </a:solidFill>
                <a:effectLst/>
                <a:uLnTx/>
                <a:uFillTx/>
                <a:latin typeface="Calibri"/>
                <a:ea typeface="+mn-ea"/>
                <a:cs typeface="Calibri"/>
              </a:rPr>
              <a:t> </a:t>
            </a:r>
            <a:r>
              <a:rPr kumimoji="0" sz="2800" b="1" i="0" u="none" strike="noStrike" kern="1200" cap="none" spc="-15" normalizeH="0" baseline="0" noProof="0" dirty="0">
                <a:ln>
                  <a:noFill/>
                </a:ln>
                <a:solidFill>
                  <a:srgbClr val="006FC0"/>
                </a:solidFill>
                <a:effectLst/>
                <a:uLnTx/>
                <a:uFillTx/>
                <a:latin typeface="Calibri"/>
                <a:ea typeface="+mn-ea"/>
                <a:cs typeface="Calibri"/>
              </a:rPr>
              <a:t>focus</a:t>
            </a:r>
            <a:r>
              <a:rPr kumimoji="0" sz="2800" b="1" i="0" u="none" strike="noStrike" kern="1200" cap="none" spc="5" normalizeH="0" baseline="0" noProof="0" dirty="0">
                <a:ln>
                  <a:noFill/>
                </a:ln>
                <a:solidFill>
                  <a:srgbClr val="006FC0"/>
                </a:solidFill>
                <a:effectLst/>
                <a:uLnTx/>
                <a:uFillTx/>
                <a:latin typeface="Calibri"/>
                <a:ea typeface="+mn-ea"/>
                <a:cs typeface="Calibri"/>
              </a:rPr>
              <a:t> </a:t>
            </a:r>
            <a:r>
              <a:rPr kumimoji="0" sz="2800" b="1" i="0" u="none" strike="noStrike" kern="1200" cap="none" spc="-15" normalizeH="0" baseline="0" noProof="0" dirty="0">
                <a:ln>
                  <a:noFill/>
                </a:ln>
                <a:solidFill>
                  <a:srgbClr val="006FC0"/>
                </a:solidFill>
                <a:effectLst/>
                <a:uLnTx/>
                <a:uFillTx/>
                <a:latin typeface="Calibri"/>
                <a:ea typeface="+mn-ea"/>
                <a:cs typeface="Calibri"/>
              </a:rPr>
              <a:t>to</a:t>
            </a:r>
            <a:r>
              <a:rPr kumimoji="0" sz="2800" b="1" i="0" u="none" strike="noStrike" kern="1200" cap="none" spc="5" normalizeH="0" baseline="0" noProof="0" dirty="0">
                <a:ln>
                  <a:noFill/>
                </a:ln>
                <a:solidFill>
                  <a:srgbClr val="006FC0"/>
                </a:solidFill>
                <a:effectLst/>
                <a:uLnTx/>
                <a:uFillTx/>
                <a:latin typeface="Calibri"/>
                <a:ea typeface="+mn-ea"/>
                <a:cs typeface="Calibri"/>
              </a:rPr>
              <a:t> </a:t>
            </a:r>
            <a:r>
              <a:rPr kumimoji="0" sz="2800" b="1" i="0" u="none" strike="noStrike" kern="1200" cap="none" spc="-15" normalizeH="0" baseline="0" noProof="0" dirty="0">
                <a:ln>
                  <a:noFill/>
                </a:ln>
                <a:solidFill>
                  <a:srgbClr val="006FC0"/>
                </a:solidFill>
                <a:effectLst/>
                <a:uLnTx/>
                <a:uFillTx/>
                <a:latin typeface="Calibri"/>
                <a:ea typeface="+mn-ea"/>
                <a:cs typeface="Calibri"/>
              </a:rPr>
              <a:t>outcomes</a:t>
            </a:r>
            <a:r>
              <a:rPr kumimoji="0" sz="2800" b="1" i="0" u="none" strike="noStrike" kern="1200" cap="none" spc="0" normalizeH="0" baseline="0" noProof="0" dirty="0">
                <a:ln>
                  <a:noFill/>
                </a:ln>
                <a:solidFill>
                  <a:srgbClr val="006FC0"/>
                </a:solidFill>
                <a:effectLst/>
                <a:uLnTx/>
                <a:uFillTx/>
                <a:latin typeface="Calibri"/>
                <a:ea typeface="+mn-ea"/>
                <a:cs typeface="Calibri"/>
              </a:rPr>
              <a:t> </a:t>
            </a:r>
            <a:r>
              <a:rPr kumimoji="0" sz="2800" b="1" i="0" u="none" strike="noStrike" kern="1200" cap="none" spc="-15" normalizeH="0" baseline="0" noProof="0" dirty="0">
                <a:ln>
                  <a:noFill/>
                </a:ln>
                <a:solidFill>
                  <a:srgbClr val="006FC0"/>
                </a:solidFill>
                <a:effectLst/>
                <a:uLnTx/>
                <a:uFillTx/>
                <a:latin typeface="Calibri"/>
                <a:ea typeface="+mn-ea"/>
                <a:cs typeface="Calibri"/>
              </a:rPr>
              <a:t>focus </a:t>
            </a:r>
            <a:r>
              <a:rPr kumimoji="0" sz="2800" b="1" i="0" u="none" strike="noStrike" kern="1200" cap="none" spc="-615" normalizeH="0" baseline="0" noProof="0" dirty="0">
                <a:ln>
                  <a:noFill/>
                </a:ln>
                <a:solidFill>
                  <a:srgbClr val="006FC0"/>
                </a:solidFill>
                <a:effectLst/>
                <a:uLnTx/>
                <a:uFillTx/>
                <a:latin typeface="Calibri"/>
                <a:ea typeface="+mn-ea"/>
                <a:cs typeface="Calibri"/>
              </a:rPr>
              <a:t> </a:t>
            </a:r>
            <a:r>
              <a:rPr kumimoji="0" sz="2800" b="1" i="0" u="none" strike="noStrike" kern="1200" cap="none" spc="-5" normalizeH="0" baseline="0" noProof="0" dirty="0">
                <a:ln>
                  <a:noFill/>
                </a:ln>
                <a:solidFill>
                  <a:srgbClr val="006FC0"/>
                </a:solidFill>
                <a:effectLst/>
                <a:uLnTx/>
                <a:uFillTx/>
                <a:latin typeface="Calibri"/>
                <a:ea typeface="+mn-ea"/>
                <a:cs typeface="Calibri"/>
              </a:rPr>
              <a:t>Shift</a:t>
            </a:r>
            <a:r>
              <a:rPr kumimoji="0" sz="2800" b="1" i="0" u="none" strike="noStrike" kern="1200" cap="none" spc="5" normalizeH="0" baseline="0" noProof="0" dirty="0">
                <a:ln>
                  <a:noFill/>
                </a:ln>
                <a:solidFill>
                  <a:srgbClr val="006FC0"/>
                </a:solidFill>
                <a:effectLst/>
                <a:uLnTx/>
                <a:uFillTx/>
                <a:latin typeface="Calibri"/>
                <a:ea typeface="+mn-ea"/>
                <a:cs typeface="Calibri"/>
              </a:rPr>
              <a:t> </a:t>
            </a:r>
            <a:r>
              <a:rPr kumimoji="0" sz="2800" b="1" i="0" u="none" strike="noStrike" kern="1200" cap="none" spc="-5" normalizeH="0" baseline="0" noProof="0" dirty="0">
                <a:ln>
                  <a:noFill/>
                </a:ln>
                <a:solidFill>
                  <a:srgbClr val="006FC0"/>
                </a:solidFill>
                <a:effectLst/>
                <a:uLnTx/>
                <a:uFillTx/>
                <a:latin typeface="Calibri"/>
                <a:ea typeface="+mn-ea"/>
                <a:cs typeface="Calibri"/>
              </a:rPr>
              <a:t>2</a:t>
            </a:r>
            <a:r>
              <a:rPr kumimoji="0" sz="2800" b="1" i="0" u="none" strike="noStrike" kern="1200" cap="none" spc="15" normalizeH="0" baseline="0" noProof="0" dirty="0">
                <a:ln>
                  <a:noFill/>
                </a:ln>
                <a:solidFill>
                  <a:srgbClr val="006FC0"/>
                </a:solidFill>
                <a:effectLst/>
                <a:uLnTx/>
                <a:uFillTx/>
                <a:latin typeface="Calibri"/>
                <a:ea typeface="+mn-ea"/>
                <a:cs typeface="Calibri"/>
              </a:rPr>
              <a:t> </a:t>
            </a:r>
            <a:r>
              <a:rPr kumimoji="0" sz="2800" b="1" i="0" u="none" strike="noStrike" kern="1200" cap="none" spc="-5" normalizeH="0" baseline="0" noProof="0" dirty="0">
                <a:ln>
                  <a:noFill/>
                </a:ln>
                <a:solidFill>
                  <a:srgbClr val="006FC0"/>
                </a:solidFill>
                <a:effectLst/>
                <a:uLnTx/>
                <a:uFillTx/>
                <a:latin typeface="Calibri"/>
                <a:ea typeface="+mn-ea"/>
                <a:cs typeface="Calibri"/>
              </a:rPr>
              <a:t>–</a:t>
            </a:r>
            <a:r>
              <a:rPr kumimoji="0" sz="2800" b="1" i="0" u="none" strike="noStrike" kern="1200" cap="none" spc="10" normalizeH="0" baseline="0" noProof="0" dirty="0">
                <a:ln>
                  <a:noFill/>
                </a:ln>
                <a:solidFill>
                  <a:srgbClr val="006FC0"/>
                </a:solidFill>
                <a:effectLst/>
                <a:uLnTx/>
                <a:uFillTx/>
                <a:latin typeface="Calibri"/>
                <a:ea typeface="+mn-ea"/>
                <a:cs typeface="Calibri"/>
              </a:rPr>
              <a:t> </a:t>
            </a:r>
            <a:r>
              <a:rPr kumimoji="0" sz="2800" b="1" i="0" u="none" strike="noStrike" kern="1200" cap="none" spc="-10" normalizeH="0" baseline="0" noProof="0" dirty="0">
                <a:ln>
                  <a:noFill/>
                </a:ln>
                <a:solidFill>
                  <a:srgbClr val="006FC0"/>
                </a:solidFill>
                <a:effectLst/>
                <a:uLnTx/>
                <a:uFillTx/>
                <a:latin typeface="Calibri"/>
                <a:ea typeface="+mn-ea"/>
                <a:cs typeface="Calibri"/>
              </a:rPr>
              <a:t>From </a:t>
            </a:r>
            <a:r>
              <a:rPr kumimoji="0" sz="2800" b="1" i="0" u="none" strike="noStrike" kern="1200" cap="none" spc="-15" normalizeH="0" baseline="0" noProof="0" dirty="0">
                <a:ln>
                  <a:noFill/>
                </a:ln>
                <a:solidFill>
                  <a:srgbClr val="006FC0"/>
                </a:solidFill>
                <a:effectLst/>
                <a:uLnTx/>
                <a:uFillTx/>
                <a:latin typeface="Calibri"/>
                <a:ea typeface="+mn-ea"/>
                <a:cs typeface="Calibri"/>
              </a:rPr>
              <a:t>management</a:t>
            </a:r>
            <a:r>
              <a:rPr kumimoji="0" sz="2800" b="1" i="0" u="none" strike="noStrike" kern="1200" cap="none" spc="40" normalizeH="0" baseline="0" noProof="0" dirty="0">
                <a:ln>
                  <a:noFill/>
                </a:ln>
                <a:solidFill>
                  <a:srgbClr val="006FC0"/>
                </a:solidFill>
                <a:effectLst/>
                <a:uLnTx/>
                <a:uFillTx/>
                <a:latin typeface="Calibri"/>
                <a:ea typeface="+mn-ea"/>
                <a:cs typeface="Calibri"/>
              </a:rPr>
              <a:t> </a:t>
            </a:r>
            <a:r>
              <a:rPr kumimoji="0" sz="2800" b="1" i="0" u="none" strike="noStrike" kern="1200" cap="none" spc="-15" normalizeH="0" baseline="0" noProof="0" dirty="0">
                <a:ln>
                  <a:noFill/>
                </a:ln>
                <a:solidFill>
                  <a:srgbClr val="006FC0"/>
                </a:solidFill>
                <a:effectLst/>
                <a:uLnTx/>
                <a:uFillTx/>
                <a:latin typeface="Calibri"/>
                <a:ea typeface="+mn-ea"/>
                <a:cs typeface="Calibri"/>
              </a:rPr>
              <a:t>to</a:t>
            </a:r>
            <a:r>
              <a:rPr kumimoji="0" sz="2800" b="1" i="0" u="none" strike="noStrike" kern="1200" cap="none" spc="-5" normalizeH="0" baseline="0" noProof="0" dirty="0">
                <a:ln>
                  <a:noFill/>
                </a:ln>
                <a:solidFill>
                  <a:srgbClr val="006FC0"/>
                </a:solidFill>
                <a:effectLst/>
                <a:uLnTx/>
                <a:uFillTx/>
                <a:latin typeface="Calibri"/>
                <a:ea typeface="+mn-ea"/>
                <a:cs typeface="Calibri"/>
              </a:rPr>
              <a:t> </a:t>
            </a:r>
            <a:r>
              <a:rPr kumimoji="0" sz="2800" b="1" i="0" u="none" strike="noStrike" kern="1200" cap="none" spc="-10" normalizeH="0" baseline="0" noProof="0" dirty="0">
                <a:ln>
                  <a:noFill/>
                </a:ln>
                <a:solidFill>
                  <a:srgbClr val="006FC0"/>
                </a:solidFill>
                <a:effectLst/>
                <a:uLnTx/>
                <a:uFillTx/>
                <a:latin typeface="Calibri"/>
                <a:ea typeface="+mn-ea"/>
                <a:cs typeface="Calibri"/>
              </a:rPr>
              <a:t>mobilization </a:t>
            </a:r>
            <a:r>
              <a:rPr kumimoji="0" sz="2800" b="1" i="0" u="none" strike="noStrike" kern="1200" cap="none" spc="-5" normalizeH="0" baseline="0" noProof="0" dirty="0">
                <a:ln>
                  <a:noFill/>
                </a:ln>
                <a:solidFill>
                  <a:srgbClr val="006FC0"/>
                </a:solidFill>
                <a:effectLst/>
                <a:uLnTx/>
                <a:uFillTx/>
                <a:latin typeface="Calibri"/>
                <a:ea typeface="+mn-ea"/>
                <a:cs typeface="Calibri"/>
              </a:rPr>
              <a:t> Shift</a:t>
            </a:r>
            <a:r>
              <a:rPr kumimoji="0" sz="2800" b="1" i="0" u="none" strike="noStrike" kern="1200" cap="none" spc="5" normalizeH="0" baseline="0" noProof="0" dirty="0">
                <a:ln>
                  <a:noFill/>
                </a:ln>
                <a:solidFill>
                  <a:srgbClr val="006FC0"/>
                </a:solidFill>
                <a:effectLst/>
                <a:uLnTx/>
                <a:uFillTx/>
                <a:latin typeface="Calibri"/>
                <a:ea typeface="+mn-ea"/>
                <a:cs typeface="Calibri"/>
              </a:rPr>
              <a:t> </a:t>
            </a:r>
            <a:r>
              <a:rPr kumimoji="0" sz="2800" b="1" i="0" u="none" strike="noStrike" kern="1200" cap="none" spc="-5" normalizeH="0" baseline="0" noProof="0" dirty="0">
                <a:ln>
                  <a:noFill/>
                </a:ln>
                <a:solidFill>
                  <a:srgbClr val="006FC0"/>
                </a:solidFill>
                <a:effectLst/>
                <a:uLnTx/>
                <a:uFillTx/>
                <a:latin typeface="Calibri"/>
                <a:ea typeface="+mn-ea"/>
                <a:cs typeface="Calibri"/>
              </a:rPr>
              <a:t>3</a:t>
            </a:r>
            <a:r>
              <a:rPr kumimoji="0" sz="2800" b="1" i="0" u="none" strike="noStrike" kern="1200" cap="none" spc="10" normalizeH="0" baseline="0" noProof="0" dirty="0">
                <a:ln>
                  <a:noFill/>
                </a:ln>
                <a:solidFill>
                  <a:srgbClr val="006FC0"/>
                </a:solidFill>
                <a:effectLst/>
                <a:uLnTx/>
                <a:uFillTx/>
                <a:latin typeface="Calibri"/>
                <a:ea typeface="+mn-ea"/>
                <a:cs typeface="Calibri"/>
              </a:rPr>
              <a:t> </a:t>
            </a:r>
            <a:r>
              <a:rPr kumimoji="0" sz="2800" b="1" i="0" u="none" strike="noStrike" kern="1200" cap="none" spc="-5" normalizeH="0" baseline="0" noProof="0" dirty="0">
                <a:ln>
                  <a:noFill/>
                </a:ln>
                <a:solidFill>
                  <a:srgbClr val="006FC0"/>
                </a:solidFill>
                <a:effectLst/>
                <a:uLnTx/>
                <a:uFillTx/>
                <a:latin typeface="Calibri"/>
                <a:ea typeface="+mn-ea"/>
                <a:cs typeface="Calibri"/>
              </a:rPr>
              <a:t>–</a:t>
            </a:r>
            <a:r>
              <a:rPr kumimoji="0" sz="2800" b="1" i="0" u="none" strike="noStrike" kern="1200" cap="none" spc="10" normalizeH="0" baseline="0" noProof="0" dirty="0">
                <a:ln>
                  <a:noFill/>
                </a:ln>
                <a:solidFill>
                  <a:srgbClr val="006FC0"/>
                </a:solidFill>
                <a:effectLst/>
                <a:uLnTx/>
                <a:uFillTx/>
                <a:latin typeface="Calibri"/>
                <a:ea typeface="+mn-ea"/>
                <a:cs typeface="Calibri"/>
              </a:rPr>
              <a:t> </a:t>
            </a:r>
            <a:r>
              <a:rPr kumimoji="0" sz="2800" b="1" i="0" u="none" strike="noStrike" kern="1200" cap="none" spc="-15" normalizeH="0" baseline="0" noProof="0" dirty="0">
                <a:ln>
                  <a:noFill/>
                </a:ln>
                <a:solidFill>
                  <a:srgbClr val="006FC0"/>
                </a:solidFill>
                <a:effectLst/>
                <a:uLnTx/>
                <a:uFillTx/>
                <a:latin typeface="Calibri"/>
                <a:ea typeface="+mn-ea"/>
                <a:cs typeface="Calibri"/>
              </a:rPr>
              <a:t>From</a:t>
            </a:r>
            <a:r>
              <a:rPr kumimoji="0" sz="2800" b="1" i="0" u="none" strike="noStrike" kern="1200" cap="none" spc="0" normalizeH="0" baseline="0" noProof="0" dirty="0">
                <a:ln>
                  <a:noFill/>
                </a:ln>
                <a:solidFill>
                  <a:srgbClr val="006FC0"/>
                </a:solidFill>
                <a:effectLst/>
                <a:uLnTx/>
                <a:uFillTx/>
                <a:latin typeface="Calibri"/>
                <a:ea typeface="+mn-ea"/>
                <a:cs typeface="Calibri"/>
              </a:rPr>
              <a:t> </a:t>
            </a:r>
            <a:r>
              <a:rPr kumimoji="0" sz="2800" b="1" i="0" u="none" strike="noStrike" kern="1200" cap="none" spc="-15" normalizeH="0" baseline="0" noProof="0" dirty="0">
                <a:ln>
                  <a:noFill/>
                </a:ln>
                <a:solidFill>
                  <a:srgbClr val="006FC0"/>
                </a:solidFill>
                <a:effectLst/>
                <a:uLnTx/>
                <a:uFillTx/>
                <a:latin typeface="Calibri"/>
                <a:ea typeface="+mn-ea"/>
                <a:cs typeface="Calibri"/>
              </a:rPr>
              <a:t>expert</a:t>
            </a:r>
            <a:r>
              <a:rPr kumimoji="0" sz="2800" b="1" i="0" u="none" strike="noStrike" kern="1200" cap="none" spc="45" normalizeH="0" baseline="0" noProof="0" dirty="0">
                <a:ln>
                  <a:noFill/>
                </a:ln>
                <a:solidFill>
                  <a:srgbClr val="006FC0"/>
                </a:solidFill>
                <a:effectLst/>
                <a:uLnTx/>
                <a:uFillTx/>
                <a:latin typeface="Calibri"/>
                <a:ea typeface="+mn-ea"/>
                <a:cs typeface="Calibri"/>
              </a:rPr>
              <a:t> </a:t>
            </a:r>
            <a:r>
              <a:rPr kumimoji="0" sz="2800" b="1" i="0" u="none" strike="noStrike" kern="1200" cap="none" spc="-15" normalizeH="0" baseline="0" noProof="0" dirty="0">
                <a:ln>
                  <a:noFill/>
                </a:ln>
                <a:solidFill>
                  <a:srgbClr val="006FC0"/>
                </a:solidFill>
                <a:effectLst/>
                <a:uLnTx/>
                <a:uFillTx/>
                <a:latin typeface="Calibri"/>
                <a:ea typeface="+mn-ea"/>
                <a:cs typeface="Calibri"/>
              </a:rPr>
              <a:t>to</a:t>
            </a:r>
            <a:r>
              <a:rPr kumimoji="0" sz="2800" b="1" i="0" u="none" strike="noStrike" kern="1200" cap="none" spc="0" normalizeH="0" baseline="0" noProof="0" dirty="0">
                <a:ln>
                  <a:noFill/>
                </a:ln>
                <a:solidFill>
                  <a:srgbClr val="006FC0"/>
                </a:solidFill>
                <a:effectLst/>
                <a:uLnTx/>
                <a:uFillTx/>
                <a:latin typeface="Calibri"/>
                <a:ea typeface="+mn-ea"/>
                <a:cs typeface="Calibri"/>
              </a:rPr>
              <a:t> </a:t>
            </a:r>
            <a:r>
              <a:rPr kumimoji="0" sz="2800" b="1" i="0" u="none" strike="noStrike" kern="1200" cap="none" spc="-20" normalizeH="0" baseline="0" noProof="0" dirty="0">
                <a:ln>
                  <a:noFill/>
                </a:ln>
                <a:solidFill>
                  <a:srgbClr val="006FC0"/>
                </a:solidFill>
                <a:effectLst/>
                <a:uLnTx/>
                <a:uFillTx/>
                <a:latin typeface="Calibri"/>
                <a:ea typeface="+mn-ea"/>
                <a:cs typeface="Calibri"/>
              </a:rPr>
              <a:t>explorer</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12700" marR="1310005" lvl="0" indent="0" algn="l" defTabSz="914400" rtl="0" eaLnBrk="1" fontAlgn="auto" latinLnBrk="0" hangingPunct="1">
              <a:lnSpc>
                <a:spcPts val="4029"/>
              </a:lnSpc>
              <a:spcBef>
                <a:spcPts val="95"/>
              </a:spcBef>
              <a:spcAft>
                <a:spcPts val="0"/>
              </a:spcAft>
              <a:buClrTx/>
              <a:buSzTx/>
              <a:buFontTx/>
              <a:buNone/>
              <a:tabLst/>
              <a:defRPr/>
            </a:pPr>
            <a:r>
              <a:rPr kumimoji="0" sz="2800" b="1" i="0" u="none" strike="noStrike" kern="1200" cap="none" spc="-5" normalizeH="0" baseline="0" noProof="0" dirty="0">
                <a:ln>
                  <a:noFill/>
                </a:ln>
                <a:solidFill>
                  <a:srgbClr val="006FC0"/>
                </a:solidFill>
                <a:effectLst/>
                <a:uLnTx/>
                <a:uFillTx/>
                <a:latin typeface="Calibri"/>
                <a:ea typeface="+mn-ea"/>
                <a:cs typeface="Calibri"/>
              </a:rPr>
              <a:t>Shift</a:t>
            </a:r>
            <a:r>
              <a:rPr kumimoji="0" sz="2800" b="1" i="0" u="none" strike="noStrike" kern="1200" cap="none" spc="5" normalizeH="0" baseline="0" noProof="0" dirty="0">
                <a:ln>
                  <a:noFill/>
                </a:ln>
                <a:solidFill>
                  <a:srgbClr val="006FC0"/>
                </a:solidFill>
                <a:effectLst/>
                <a:uLnTx/>
                <a:uFillTx/>
                <a:latin typeface="Calibri"/>
                <a:ea typeface="+mn-ea"/>
                <a:cs typeface="Calibri"/>
              </a:rPr>
              <a:t> </a:t>
            </a:r>
            <a:r>
              <a:rPr kumimoji="0" sz="2800" b="1" i="0" u="none" strike="noStrike" kern="1200" cap="none" spc="-5" normalizeH="0" baseline="0" noProof="0" dirty="0">
                <a:ln>
                  <a:noFill/>
                </a:ln>
                <a:solidFill>
                  <a:srgbClr val="006FC0"/>
                </a:solidFill>
                <a:effectLst/>
                <a:uLnTx/>
                <a:uFillTx/>
                <a:latin typeface="Calibri"/>
                <a:ea typeface="+mn-ea"/>
                <a:cs typeface="Calibri"/>
              </a:rPr>
              <a:t>4</a:t>
            </a:r>
            <a:r>
              <a:rPr kumimoji="0" sz="2800" b="1" i="0" u="none" strike="noStrike" kern="1200" cap="none" spc="10" normalizeH="0" baseline="0" noProof="0" dirty="0">
                <a:ln>
                  <a:noFill/>
                </a:ln>
                <a:solidFill>
                  <a:srgbClr val="006FC0"/>
                </a:solidFill>
                <a:effectLst/>
                <a:uLnTx/>
                <a:uFillTx/>
                <a:latin typeface="Calibri"/>
                <a:ea typeface="+mn-ea"/>
                <a:cs typeface="Calibri"/>
              </a:rPr>
              <a:t> </a:t>
            </a:r>
            <a:r>
              <a:rPr kumimoji="0" sz="2800" b="1" i="0" u="none" strike="noStrike" kern="1200" cap="none" spc="-5" normalizeH="0" baseline="0" noProof="0" dirty="0">
                <a:ln>
                  <a:noFill/>
                </a:ln>
                <a:solidFill>
                  <a:srgbClr val="006FC0"/>
                </a:solidFill>
                <a:effectLst/>
                <a:uLnTx/>
                <a:uFillTx/>
                <a:latin typeface="Calibri"/>
                <a:ea typeface="+mn-ea"/>
                <a:cs typeface="Calibri"/>
              </a:rPr>
              <a:t>–</a:t>
            </a:r>
            <a:r>
              <a:rPr kumimoji="0" sz="2800" b="1" i="0" u="none" strike="noStrike" kern="1200" cap="none" spc="10" normalizeH="0" baseline="0" noProof="0" dirty="0">
                <a:ln>
                  <a:noFill/>
                </a:ln>
                <a:solidFill>
                  <a:srgbClr val="006FC0"/>
                </a:solidFill>
                <a:effectLst/>
                <a:uLnTx/>
                <a:uFillTx/>
                <a:latin typeface="Calibri"/>
                <a:ea typeface="+mn-ea"/>
                <a:cs typeface="Calibri"/>
              </a:rPr>
              <a:t> </a:t>
            </a:r>
            <a:r>
              <a:rPr kumimoji="0" sz="2800" b="1" i="0" u="none" strike="noStrike" kern="1200" cap="none" spc="-15" normalizeH="0" baseline="0" noProof="0" dirty="0">
                <a:ln>
                  <a:noFill/>
                </a:ln>
                <a:solidFill>
                  <a:srgbClr val="006FC0"/>
                </a:solidFill>
                <a:effectLst/>
                <a:uLnTx/>
                <a:uFillTx/>
                <a:latin typeface="Calibri"/>
                <a:ea typeface="+mn-ea"/>
                <a:cs typeface="Calibri"/>
              </a:rPr>
              <a:t>From</a:t>
            </a:r>
            <a:r>
              <a:rPr kumimoji="0" sz="2800" b="1" i="0" u="none" strike="noStrike" kern="1200" cap="none" spc="0" normalizeH="0" baseline="0" noProof="0" dirty="0">
                <a:ln>
                  <a:noFill/>
                </a:ln>
                <a:solidFill>
                  <a:srgbClr val="006FC0"/>
                </a:solidFill>
                <a:effectLst/>
                <a:uLnTx/>
                <a:uFillTx/>
                <a:latin typeface="Calibri"/>
                <a:ea typeface="+mn-ea"/>
                <a:cs typeface="Calibri"/>
              </a:rPr>
              <a:t> </a:t>
            </a:r>
            <a:r>
              <a:rPr kumimoji="0" sz="2800" b="1" i="0" u="none" strike="noStrike" kern="1200" cap="none" spc="-5" normalizeH="0" baseline="0" noProof="0" dirty="0">
                <a:ln>
                  <a:noFill/>
                </a:ln>
                <a:solidFill>
                  <a:srgbClr val="006FC0"/>
                </a:solidFill>
                <a:effectLst/>
                <a:uLnTx/>
                <a:uFillTx/>
                <a:latin typeface="Calibri"/>
                <a:ea typeface="+mn-ea"/>
                <a:cs typeface="Calibri"/>
              </a:rPr>
              <a:t>delivery</a:t>
            </a:r>
            <a:r>
              <a:rPr kumimoji="0" sz="2800" b="1" i="0" u="none" strike="noStrike" kern="1200" cap="none" spc="30" normalizeH="0" baseline="0" noProof="0" dirty="0">
                <a:ln>
                  <a:noFill/>
                </a:ln>
                <a:solidFill>
                  <a:srgbClr val="006FC0"/>
                </a:solidFill>
                <a:effectLst/>
                <a:uLnTx/>
                <a:uFillTx/>
                <a:latin typeface="Calibri"/>
                <a:ea typeface="+mn-ea"/>
                <a:cs typeface="Calibri"/>
              </a:rPr>
              <a:t> </a:t>
            </a:r>
            <a:r>
              <a:rPr kumimoji="0" sz="2800" b="1" i="0" u="none" strike="noStrike" kern="1200" cap="none" spc="-15" normalizeH="0" baseline="0" noProof="0" dirty="0">
                <a:ln>
                  <a:noFill/>
                </a:ln>
                <a:solidFill>
                  <a:srgbClr val="006FC0"/>
                </a:solidFill>
                <a:effectLst/>
                <a:uLnTx/>
                <a:uFillTx/>
                <a:latin typeface="Calibri"/>
                <a:ea typeface="+mn-ea"/>
                <a:cs typeface="Calibri"/>
              </a:rPr>
              <a:t>to</a:t>
            </a:r>
            <a:r>
              <a:rPr kumimoji="0" sz="2800" b="1" i="0" u="none" strike="noStrike" kern="1200" cap="none" spc="-5" normalizeH="0" baseline="0" noProof="0" dirty="0">
                <a:ln>
                  <a:noFill/>
                </a:ln>
                <a:solidFill>
                  <a:srgbClr val="006FC0"/>
                </a:solidFill>
                <a:effectLst/>
                <a:uLnTx/>
                <a:uFillTx/>
                <a:latin typeface="Calibri"/>
                <a:ea typeface="+mn-ea"/>
                <a:cs typeface="Calibri"/>
              </a:rPr>
              <a:t> </a:t>
            </a:r>
            <a:r>
              <a:rPr kumimoji="0" sz="2800" b="1" i="0" u="none" strike="noStrike" kern="1200" cap="none" spc="-15" normalizeH="0" baseline="0" noProof="0" dirty="0">
                <a:ln>
                  <a:noFill/>
                </a:ln>
                <a:solidFill>
                  <a:srgbClr val="006FC0"/>
                </a:solidFill>
                <a:effectLst/>
                <a:uLnTx/>
                <a:uFillTx/>
                <a:latin typeface="Calibri"/>
                <a:ea typeface="+mn-ea"/>
                <a:cs typeface="Calibri"/>
              </a:rPr>
              <a:t>co-creation </a:t>
            </a:r>
            <a:r>
              <a:rPr kumimoji="0" sz="2800" b="1" i="0" u="none" strike="noStrike" kern="1200" cap="none" spc="-615" normalizeH="0" baseline="0" noProof="0" dirty="0">
                <a:ln>
                  <a:noFill/>
                </a:ln>
                <a:solidFill>
                  <a:srgbClr val="006FC0"/>
                </a:solidFill>
                <a:effectLst/>
                <a:uLnTx/>
                <a:uFillTx/>
                <a:latin typeface="Calibri"/>
                <a:ea typeface="+mn-ea"/>
                <a:cs typeface="Calibri"/>
              </a:rPr>
              <a:t> </a:t>
            </a:r>
            <a:r>
              <a:rPr kumimoji="0" sz="2800" b="1" i="0" u="none" strike="noStrike" kern="1200" cap="none" spc="-5" normalizeH="0" baseline="0" noProof="0" dirty="0">
                <a:ln>
                  <a:noFill/>
                </a:ln>
                <a:solidFill>
                  <a:srgbClr val="006FC0"/>
                </a:solidFill>
                <a:effectLst/>
                <a:uLnTx/>
                <a:uFillTx/>
                <a:latin typeface="Calibri"/>
                <a:ea typeface="+mn-ea"/>
                <a:cs typeface="Calibri"/>
              </a:rPr>
              <a:t>Shift</a:t>
            </a:r>
            <a:r>
              <a:rPr kumimoji="0" sz="2800" b="1" i="0" u="none" strike="noStrike" kern="1200" cap="none" spc="10" normalizeH="0" baseline="0" noProof="0" dirty="0">
                <a:ln>
                  <a:noFill/>
                </a:ln>
                <a:solidFill>
                  <a:srgbClr val="006FC0"/>
                </a:solidFill>
                <a:effectLst/>
                <a:uLnTx/>
                <a:uFillTx/>
                <a:latin typeface="Calibri"/>
                <a:ea typeface="+mn-ea"/>
                <a:cs typeface="Calibri"/>
              </a:rPr>
              <a:t> </a:t>
            </a:r>
            <a:r>
              <a:rPr kumimoji="0" sz="2800" b="1" i="0" u="none" strike="noStrike" kern="1200" cap="none" spc="-5" normalizeH="0" baseline="0" noProof="0" dirty="0">
                <a:ln>
                  <a:noFill/>
                </a:ln>
                <a:solidFill>
                  <a:srgbClr val="006FC0"/>
                </a:solidFill>
                <a:effectLst/>
                <a:uLnTx/>
                <a:uFillTx/>
                <a:latin typeface="Calibri"/>
                <a:ea typeface="+mn-ea"/>
                <a:cs typeface="Calibri"/>
              </a:rPr>
              <a:t>5</a:t>
            </a:r>
            <a:r>
              <a:rPr kumimoji="0" sz="2800" b="1" i="0" u="none" strike="noStrike" kern="1200" cap="none" spc="10" normalizeH="0" baseline="0" noProof="0" dirty="0">
                <a:ln>
                  <a:noFill/>
                </a:ln>
                <a:solidFill>
                  <a:srgbClr val="006FC0"/>
                </a:solidFill>
                <a:effectLst/>
                <a:uLnTx/>
                <a:uFillTx/>
                <a:latin typeface="Calibri"/>
                <a:ea typeface="+mn-ea"/>
                <a:cs typeface="Calibri"/>
              </a:rPr>
              <a:t> </a:t>
            </a:r>
            <a:r>
              <a:rPr kumimoji="0" sz="2800" b="1" i="0" u="none" strike="noStrike" kern="1200" cap="none" spc="-5" normalizeH="0" baseline="0" noProof="0" dirty="0">
                <a:ln>
                  <a:noFill/>
                </a:ln>
                <a:solidFill>
                  <a:srgbClr val="006FC0"/>
                </a:solidFill>
                <a:effectLst/>
                <a:uLnTx/>
                <a:uFillTx/>
                <a:latin typeface="Calibri"/>
                <a:ea typeface="+mn-ea"/>
                <a:cs typeface="Calibri"/>
              </a:rPr>
              <a:t>–</a:t>
            </a:r>
            <a:r>
              <a:rPr kumimoji="0" sz="2800" b="1" i="0" u="none" strike="noStrike" kern="1200" cap="none" spc="10" normalizeH="0" baseline="0" noProof="0" dirty="0">
                <a:ln>
                  <a:noFill/>
                </a:ln>
                <a:solidFill>
                  <a:srgbClr val="006FC0"/>
                </a:solidFill>
                <a:effectLst/>
                <a:uLnTx/>
                <a:uFillTx/>
                <a:latin typeface="Calibri"/>
                <a:ea typeface="+mn-ea"/>
                <a:cs typeface="Calibri"/>
              </a:rPr>
              <a:t> </a:t>
            </a:r>
            <a:r>
              <a:rPr kumimoji="0" sz="2800" b="1" i="0" u="none" strike="noStrike" kern="1200" cap="none" spc="-15" normalizeH="0" baseline="0" noProof="0" dirty="0">
                <a:ln>
                  <a:noFill/>
                </a:ln>
                <a:solidFill>
                  <a:srgbClr val="006FC0"/>
                </a:solidFill>
                <a:effectLst/>
                <a:uLnTx/>
                <a:uFillTx/>
                <a:latin typeface="Calibri"/>
                <a:ea typeface="+mn-ea"/>
                <a:cs typeface="Calibri"/>
              </a:rPr>
              <a:t>From</a:t>
            </a:r>
            <a:r>
              <a:rPr kumimoji="0" sz="2800" b="1" i="0" u="none" strike="noStrike" kern="1200" cap="none" spc="0" normalizeH="0" baseline="0" noProof="0" dirty="0">
                <a:ln>
                  <a:noFill/>
                </a:ln>
                <a:solidFill>
                  <a:srgbClr val="006FC0"/>
                </a:solidFill>
                <a:effectLst/>
                <a:uLnTx/>
                <a:uFillTx/>
                <a:latin typeface="Calibri"/>
                <a:ea typeface="+mn-ea"/>
                <a:cs typeface="Calibri"/>
              </a:rPr>
              <a:t> </a:t>
            </a:r>
            <a:r>
              <a:rPr kumimoji="0" sz="2800" b="1" i="0" u="none" strike="noStrike" kern="1200" cap="none" spc="-15" normalizeH="0" baseline="0" noProof="0" dirty="0">
                <a:ln>
                  <a:noFill/>
                </a:ln>
                <a:solidFill>
                  <a:srgbClr val="006FC0"/>
                </a:solidFill>
                <a:effectLst/>
                <a:uLnTx/>
                <a:uFillTx/>
                <a:latin typeface="Calibri"/>
                <a:ea typeface="+mn-ea"/>
                <a:cs typeface="Calibri"/>
              </a:rPr>
              <a:t>expectations</a:t>
            </a:r>
            <a:r>
              <a:rPr kumimoji="0" sz="2800" b="1" i="0" u="none" strike="noStrike" kern="1200" cap="none" spc="35" normalizeH="0" baseline="0" noProof="0" dirty="0">
                <a:ln>
                  <a:noFill/>
                </a:ln>
                <a:solidFill>
                  <a:srgbClr val="006FC0"/>
                </a:solidFill>
                <a:effectLst/>
                <a:uLnTx/>
                <a:uFillTx/>
                <a:latin typeface="Calibri"/>
                <a:ea typeface="+mn-ea"/>
                <a:cs typeface="Calibri"/>
              </a:rPr>
              <a:t> </a:t>
            </a:r>
            <a:r>
              <a:rPr kumimoji="0" sz="2800" b="1" i="0" u="none" strike="noStrike" kern="1200" cap="none" spc="-15" normalizeH="0" baseline="0" noProof="0" dirty="0">
                <a:ln>
                  <a:noFill/>
                </a:ln>
                <a:solidFill>
                  <a:srgbClr val="006FC0"/>
                </a:solidFill>
                <a:effectLst/>
                <a:uLnTx/>
                <a:uFillTx/>
                <a:latin typeface="Calibri"/>
                <a:ea typeface="+mn-ea"/>
                <a:cs typeface="Calibri"/>
              </a:rPr>
              <a:t>to</a:t>
            </a:r>
            <a:r>
              <a:rPr kumimoji="0" sz="2800" b="1" i="0" u="none" strike="noStrike" kern="1200" cap="none" spc="0" normalizeH="0" baseline="0" noProof="0" dirty="0">
                <a:ln>
                  <a:noFill/>
                </a:ln>
                <a:solidFill>
                  <a:srgbClr val="006FC0"/>
                </a:solidFill>
                <a:effectLst/>
                <a:uLnTx/>
                <a:uFillTx/>
                <a:latin typeface="Calibri"/>
                <a:ea typeface="+mn-ea"/>
                <a:cs typeface="Calibri"/>
              </a:rPr>
              <a:t> </a:t>
            </a:r>
            <a:r>
              <a:rPr kumimoji="0" sz="2800" b="1" i="0" u="none" strike="noStrike" kern="1200" cap="none" spc="-15" normalizeH="0" baseline="0" noProof="0" dirty="0">
                <a:ln>
                  <a:noFill/>
                </a:ln>
                <a:solidFill>
                  <a:srgbClr val="006FC0"/>
                </a:solidFill>
                <a:effectLst/>
                <a:uLnTx/>
                <a:uFillTx/>
                <a:latin typeface="Calibri"/>
                <a:ea typeface="+mn-ea"/>
                <a:cs typeface="Calibri"/>
              </a:rPr>
              <a:t>agency</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108</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75843" y="342900"/>
            <a:ext cx="11640820" cy="6029325"/>
            <a:chOff x="275843" y="342900"/>
            <a:chExt cx="11640820" cy="6029325"/>
          </a:xfrm>
        </p:grpSpPr>
        <p:pic>
          <p:nvPicPr>
            <p:cNvPr id="3" name="object 3"/>
            <p:cNvPicPr/>
            <p:nvPr/>
          </p:nvPicPr>
          <p:blipFill>
            <a:blip r:embed="rId2" cstate="print"/>
            <a:stretch>
              <a:fillRect/>
            </a:stretch>
          </p:blipFill>
          <p:spPr>
            <a:xfrm>
              <a:off x="1520952" y="342900"/>
              <a:ext cx="8282940" cy="6028944"/>
            </a:xfrm>
            <a:prstGeom prst="rect">
              <a:avLst/>
            </a:prstGeom>
          </p:spPr>
        </p:pic>
        <p:sp>
          <p:nvSpPr>
            <p:cNvPr id="4" name="object 4"/>
            <p:cNvSpPr/>
            <p:nvPr/>
          </p:nvSpPr>
          <p:spPr>
            <a:xfrm>
              <a:off x="960120" y="1644141"/>
              <a:ext cx="958850" cy="817244"/>
            </a:xfrm>
            <a:custGeom>
              <a:avLst/>
              <a:gdLst/>
              <a:ahLst/>
              <a:cxnLst/>
              <a:rect l="l" t="t" r="r" b="b"/>
              <a:pathLst>
                <a:path w="958850" h="817244">
                  <a:moveTo>
                    <a:pt x="718947" y="0"/>
                  </a:moveTo>
                  <a:lnTo>
                    <a:pt x="718947" y="119887"/>
                  </a:lnTo>
                  <a:lnTo>
                    <a:pt x="656438" y="128959"/>
                  </a:lnTo>
                  <a:lnTo>
                    <a:pt x="595969" y="139966"/>
                  </a:lnTo>
                  <a:lnTo>
                    <a:pt x="537664" y="152827"/>
                  </a:lnTo>
                  <a:lnTo>
                    <a:pt x="481652" y="167463"/>
                  </a:lnTo>
                  <a:lnTo>
                    <a:pt x="428057" y="183792"/>
                  </a:lnTo>
                  <a:lnTo>
                    <a:pt x="377005" y="201735"/>
                  </a:lnTo>
                  <a:lnTo>
                    <a:pt x="328623" y="221212"/>
                  </a:lnTo>
                  <a:lnTo>
                    <a:pt x="283037" y="242141"/>
                  </a:lnTo>
                  <a:lnTo>
                    <a:pt x="240374" y="264442"/>
                  </a:lnTo>
                  <a:lnTo>
                    <a:pt x="200758" y="288035"/>
                  </a:lnTo>
                  <a:lnTo>
                    <a:pt x="164317" y="312840"/>
                  </a:lnTo>
                  <a:lnTo>
                    <a:pt x="131176" y="338777"/>
                  </a:lnTo>
                  <a:lnTo>
                    <a:pt x="101461" y="365764"/>
                  </a:lnTo>
                  <a:lnTo>
                    <a:pt x="75300" y="393721"/>
                  </a:lnTo>
                  <a:lnTo>
                    <a:pt x="34139" y="452225"/>
                  </a:lnTo>
                  <a:lnTo>
                    <a:pt x="8703" y="513646"/>
                  </a:lnTo>
                  <a:lnTo>
                    <a:pt x="0" y="577342"/>
                  </a:lnTo>
                  <a:lnTo>
                    <a:pt x="0" y="816991"/>
                  </a:lnTo>
                  <a:lnTo>
                    <a:pt x="2196" y="784899"/>
                  </a:lnTo>
                  <a:lnTo>
                    <a:pt x="8703" y="753295"/>
                  </a:lnTo>
                  <a:lnTo>
                    <a:pt x="34139" y="691874"/>
                  </a:lnTo>
                  <a:lnTo>
                    <a:pt x="75300" y="633370"/>
                  </a:lnTo>
                  <a:lnTo>
                    <a:pt x="101461" y="605413"/>
                  </a:lnTo>
                  <a:lnTo>
                    <a:pt x="131176" y="578426"/>
                  </a:lnTo>
                  <a:lnTo>
                    <a:pt x="164317" y="552489"/>
                  </a:lnTo>
                  <a:lnTo>
                    <a:pt x="200758" y="527685"/>
                  </a:lnTo>
                  <a:lnTo>
                    <a:pt x="240374" y="504091"/>
                  </a:lnTo>
                  <a:lnTo>
                    <a:pt x="283037" y="481790"/>
                  </a:lnTo>
                  <a:lnTo>
                    <a:pt x="328623" y="460861"/>
                  </a:lnTo>
                  <a:lnTo>
                    <a:pt x="377005" y="441384"/>
                  </a:lnTo>
                  <a:lnTo>
                    <a:pt x="428057" y="423441"/>
                  </a:lnTo>
                  <a:lnTo>
                    <a:pt x="481652" y="407112"/>
                  </a:lnTo>
                  <a:lnTo>
                    <a:pt x="537664" y="392476"/>
                  </a:lnTo>
                  <a:lnTo>
                    <a:pt x="595969" y="379615"/>
                  </a:lnTo>
                  <a:lnTo>
                    <a:pt x="656438" y="368608"/>
                  </a:lnTo>
                  <a:lnTo>
                    <a:pt x="718947" y="359537"/>
                  </a:lnTo>
                  <a:lnTo>
                    <a:pt x="718947" y="479298"/>
                  </a:lnTo>
                  <a:lnTo>
                    <a:pt x="958596" y="224662"/>
                  </a:lnTo>
                  <a:lnTo>
                    <a:pt x="718947"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960120" y="2341372"/>
              <a:ext cx="958850" cy="592455"/>
            </a:xfrm>
            <a:custGeom>
              <a:avLst/>
              <a:gdLst/>
              <a:ahLst/>
              <a:cxnLst/>
              <a:rect l="l" t="t" r="r" b="b"/>
              <a:pathLst>
                <a:path w="958850" h="592455">
                  <a:moveTo>
                    <a:pt x="31330" y="0"/>
                  </a:moveTo>
                  <a:lnTo>
                    <a:pt x="17659" y="29535"/>
                  </a:lnTo>
                  <a:lnTo>
                    <a:pt x="7864" y="59404"/>
                  </a:lnTo>
                  <a:lnTo>
                    <a:pt x="1970" y="89511"/>
                  </a:lnTo>
                  <a:lnTo>
                    <a:pt x="0" y="119761"/>
                  </a:lnTo>
                  <a:lnTo>
                    <a:pt x="2038" y="150831"/>
                  </a:lnTo>
                  <a:lnTo>
                    <a:pt x="17970" y="211301"/>
                  </a:lnTo>
                  <a:lnTo>
                    <a:pt x="48865" y="269126"/>
                  </a:lnTo>
                  <a:lnTo>
                    <a:pt x="93714" y="323808"/>
                  </a:lnTo>
                  <a:lnTo>
                    <a:pt x="151506" y="374850"/>
                  </a:lnTo>
                  <a:lnTo>
                    <a:pt x="184940" y="398850"/>
                  </a:lnTo>
                  <a:lnTo>
                    <a:pt x="221231" y="421752"/>
                  </a:lnTo>
                  <a:lnTo>
                    <a:pt x="260253" y="443496"/>
                  </a:lnTo>
                  <a:lnTo>
                    <a:pt x="301880" y="464018"/>
                  </a:lnTo>
                  <a:lnTo>
                    <a:pt x="345985" y="483256"/>
                  </a:lnTo>
                  <a:lnTo>
                    <a:pt x="392442" y="501148"/>
                  </a:lnTo>
                  <a:lnTo>
                    <a:pt x="441124" y="517631"/>
                  </a:lnTo>
                  <a:lnTo>
                    <a:pt x="491907" y="532644"/>
                  </a:lnTo>
                  <a:lnTo>
                    <a:pt x="544662" y="546124"/>
                  </a:lnTo>
                  <a:lnTo>
                    <a:pt x="599265" y="558008"/>
                  </a:lnTo>
                  <a:lnTo>
                    <a:pt x="655588" y="568235"/>
                  </a:lnTo>
                  <a:lnTo>
                    <a:pt x="713505" y="576742"/>
                  </a:lnTo>
                  <a:lnTo>
                    <a:pt x="772891" y="583467"/>
                  </a:lnTo>
                  <a:lnTo>
                    <a:pt x="833619" y="588348"/>
                  </a:lnTo>
                  <a:lnTo>
                    <a:pt x="895563" y="591322"/>
                  </a:lnTo>
                  <a:lnTo>
                    <a:pt x="958596" y="592327"/>
                  </a:lnTo>
                  <a:lnTo>
                    <a:pt x="958596" y="352678"/>
                  </a:lnTo>
                  <a:lnTo>
                    <a:pt x="896743" y="351702"/>
                  </a:lnTo>
                  <a:lnTo>
                    <a:pt x="835775" y="348806"/>
                  </a:lnTo>
                  <a:lnTo>
                    <a:pt x="775831" y="344046"/>
                  </a:lnTo>
                  <a:lnTo>
                    <a:pt x="717050" y="337473"/>
                  </a:lnTo>
                  <a:lnTo>
                    <a:pt x="659574" y="329142"/>
                  </a:lnTo>
                  <a:lnTo>
                    <a:pt x="603541" y="319105"/>
                  </a:lnTo>
                  <a:lnTo>
                    <a:pt x="549092" y="307415"/>
                  </a:lnTo>
                  <a:lnTo>
                    <a:pt x="496365" y="294125"/>
                  </a:lnTo>
                  <a:lnTo>
                    <a:pt x="445501" y="279290"/>
                  </a:lnTo>
                  <a:lnTo>
                    <a:pt x="396641" y="262961"/>
                  </a:lnTo>
                  <a:lnTo>
                    <a:pt x="349922" y="245192"/>
                  </a:lnTo>
                  <a:lnTo>
                    <a:pt x="305486" y="226037"/>
                  </a:lnTo>
                  <a:lnTo>
                    <a:pt x="263472" y="205548"/>
                  </a:lnTo>
                  <a:lnTo>
                    <a:pt x="224020" y="183778"/>
                  </a:lnTo>
                  <a:lnTo>
                    <a:pt x="187270" y="160781"/>
                  </a:lnTo>
                  <a:lnTo>
                    <a:pt x="153361" y="136609"/>
                  </a:lnTo>
                  <a:lnTo>
                    <a:pt x="122433" y="111317"/>
                  </a:lnTo>
                  <a:lnTo>
                    <a:pt x="94626" y="84957"/>
                  </a:lnTo>
                  <a:lnTo>
                    <a:pt x="48935" y="29245"/>
                  </a:lnTo>
                  <a:lnTo>
                    <a:pt x="31330" y="0"/>
                  </a:lnTo>
                  <a:close/>
                </a:path>
              </a:pathLst>
            </a:custGeom>
            <a:solidFill>
              <a:srgbClr val="9A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960120" y="1644141"/>
              <a:ext cx="958850" cy="1289685"/>
            </a:xfrm>
            <a:custGeom>
              <a:avLst/>
              <a:gdLst/>
              <a:ahLst/>
              <a:cxnLst/>
              <a:rect l="l" t="t" r="r" b="b"/>
              <a:pathLst>
                <a:path w="958850" h="1289685">
                  <a:moveTo>
                    <a:pt x="31330" y="697230"/>
                  </a:moveTo>
                  <a:lnTo>
                    <a:pt x="70080" y="754811"/>
                  </a:lnTo>
                  <a:lnTo>
                    <a:pt x="122433" y="808547"/>
                  </a:lnTo>
                  <a:lnTo>
                    <a:pt x="153361" y="833839"/>
                  </a:lnTo>
                  <a:lnTo>
                    <a:pt x="187270" y="858011"/>
                  </a:lnTo>
                  <a:lnTo>
                    <a:pt x="224020" y="881008"/>
                  </a:lnTo>
                  <a:lnTo>
                    <a:pt x="263472" y="902778"/>
                  </a:lnTo>
                  <a:lnTo>
                    <a:pt x="305486" y="923267"/>
                  </a:lnTo>
                  <a:lnTo>
                    <a:pt x="349922" y="942422"/>
                  </a:lnTo>
                  <a:lnTo>
                    <a:pt x="396641" y="960191"/>
                  </a:lnTo>
                  <a:lnTo>
                    <a:pt x="445501" y="976520"/>
                  </a:lnTo>
                  <a:lnTo>
                    <a:pt x="496365" y="991355"/>
                  </a:lnTo>
                  <a:lnTo>
                    <a:pt x="549092" y="1004645"/>
                  </a:lnTo>
                  <a:lnTo>
                    <a:pt x="603541" y="1016335"/>
                  </a:lnTo>
                  <a:lnTo>
                    <a:pt x="659574" y="1026372"/>
                  </a:lnTo>
                  <a:lnTo>
                    <a:pt x="717050" y="1034703"/>
                  </a:lnTo>
                  <a:lnTo>
                    <a:pt x="775831" y="1041276"/>
                  </a:lnTo>
                  <a:lnTo>
                    <a:pt x="835775" y="1046036"/>
                  </a:lnTo>
                  <a:lnTo>
                    <a:pt x="896743" y="1048932"/>
                  </a:lnTo>
                  <a:lnTo>
                    <a:pt x="958596" y="1049909"/>
                  </a:lnTo>
                  <a:lnTo>
                    <a:pt x="958596" y="1289558"/>
                  </a:lnTo>
                  <a:lnTo>
                    <a:pt x="895563" y="1288552"/>
                  </a:lnTo>
                  <a:lnTo>
                    <a:pt x="833619" y="1285578"/>
                  </a:lnTo>
                  <a:lnTo>
                    <a:pt x="772891" y="1280697"/>
                  </a:lnTo>
                  <a:lnTo>
                    <a:pt x="713505" y="1273972"/>
                  </a:lnTo>
                  <a:lnTo>
                    <a:pt x="655588" y="1265465"/>
                  </a:lnTo>
                  <a:lnTo>
                    <a:pt x="599265" y="1255238"/>
                  </a:lnTo>
                  <a:lnTo>
                    <a:pt x="544662" y="1243354"/>
                  </a:lnTo>
                  <a:lnTo>
                    <a:pt x="491907" y="1229874"/>
                  </a:lnTo>
                  <a:lnTo>
                    <a:pt x="441124" y="1214861"/>
                  </a:lnTo>
                  <a:lnTo>
                    <a:pt x="392442" y="1198378"/>
                  </a:lnTo>
                  <a:lnTo>
                    <a:pt x="345985" y="1180486"/>
                  </a:lnTo>
                  <a:lnTo>
                    <a:pt x="301880" y="1161248"/>
                  </a:lnTo>
                  <a:lnTo>
                    <a:pt x="260253" y="1140726"/>
                  </a:lnTo>
                  <a:lnTo>
                    <a:pt x="221231" y="1118982"/>
                  </a:lnTo>
                  <a:lnTo>
                    <a:pt x="184940" y="1096080"/>
                  </a:lnTo>
                  <a:lnTo>
                    <a:pt x="151506" y="1072080"/>
                  </a:lnTo>
                  <a:lnTo>
                    <a:pt x="121055" y="1047045"/>
                  </a:lnTo>
                  <a:lnTo>
                    <a:pt x="69608" y="994121"/>
                  </a:lnTo>
                  <a:lnTo>
                    <a:pt x="31610" y="937805"/>
                  </a:lnTo>
                  <a:lnTo>
                    <a:pt x="8071" y="878595"/>
                  </a:lnTo>
                  <a:lnTo>
                    <a:pt x="0" y="816991"/>
                  </a:lnTo>
                  <a:lnTo>
                    <a:pt x="0" y="577342"/>
                  </a:lnTo>
                  <a:lnTo>
                    <a:pt x="8703" y="513646"/>
                  </a:lnTo>
                  <a:lnTo>
                    <a:pt x="34139" y="452225"/>
                  </a:lnTo>
                  <a:lnTo>
                    <a:pt x="75300" y="393721"/>
                  </a:lnTo>
                  <a:lnTo>
                    <a:pt x="101461" y="365764"/>
                  </a:lnTo>
                  <a:lnTo>
                    <a:pt x="131176" y="338777"/>
                  </a:lnTo>
                  <a:lnTo>
                    <a:pt x="164317" y="312840"/>
                  </a:lnTo>
                  <a:lnTo>
                    <a:pt x="200758" y="288035"/>
                  </a:lnTo>
                  <a:lnTo>
                    <a:pt x="240374" y="264442"/>
                  </a:lnTo>
                  <a:lnTo>
                    <a:pt x="283037" y="242141"/>
                  </a:lnTo>
                  <a:lnTo>
                    <a:pt x="328623" y="221212"/>
                  </a:lnTo>
                  <a:lnTo>
                    <a:pt x="377005" y="201735"/>
                  </a:lnTo>
                  <a:lnTo>
                    <a:pt x="428057" y="183792"/>
                  </a:lnTo>
                  <a:lnTo>
                    <a:pt x="481652" y="167463"/>
                  </a:lnTo>
                  <a:lnTo>
                    <a:pt x="537664" y="152827"/>
                  </a:lnTo>
                  <a:lnTo>
                    <a:pt x="595969" y="139966"/>
                  </a:lnTo>
                  <a:lnTo>
                    <a:pt x="656438" y="128959"/>
                  </a:lnTo>
                  <a:lnTo>
                    <a:pt x="718947" y="119887"/>
                  </a:lnTo>
                  <a:lnTo>
                    <a:pt x="718947" y="0"/>
                  </a:lnTo>
                  <a:lnTo>
                    <a:pt x="958596" y="224662"/>
                  </a:lnTo>
                  <a:lnTo>
                    <a:pt x="718947" y="479298"/>
                  </a:lnTo>
                  <a:lnTo>
                    <a:pt x="718947" y="359537"/>
                  </a:lnTo>
                  <a:lnTo>
                    <a:pt x="656438" y="368608"/>
                  </a:lnTo>
                  <a:lnTo>
                    <a:pt x="595969" y="379615"/>
                  </a:lnTo>
                  <a:lnTo>
                    <a:pt x="537664" y="392476"/>
                  </a:lnTo>
                  <a:lnTo>
                    <a:pt x="481652" y="407112"/>
                  </a:lnTo>
                  <a:lnTo>
                    <a:pt x="428057" y="423441"/>
                  </a:lnTo>
                  <a:lnTo>
                    <a:pt x="377005" y="441384"/>
                  </a:lnTo>
                  <a:lnTo>
                    <a:pt x="328623" y="460861"/>
                  </a:lnTo>
                  <a:lnTo>
                    <a:pt x="283037" y="481790"/>
                  </a:lnTo>
                  <a:lnTo>
                    <a:pt x="240374" y="504091"/>
                  </a:lnTo>
                  <a:lnTo>
                    <a:pt x="200758" y="527685"/>
                  </a:lnTo>
                  <a:lnTo>
                    <a:pt x="164317" y="552489"/>
                  </a:lnTo>
                  <a:lnTo>
                    <a:pt x="131176" y="578426"/>
                  </a:lnTo>
                  <a:lnTo>
                    <a:pt x="101461" y="605413"/>
                  </a:lnTo>
                  <a:lnTo>
                    <a:pt x="75300" y="633370"/>
                  </a:lnTo>
                  <a:lnTo>
                    <a:pt x="34139" y="691874"/>
                  </a:lnTo>
                  <a:lnTo>
                    <a:pt x="8703" y="753295"/>
                  </a:lnTo>
                  <a:lnTo>
                    <a:pt x="2196" y="784899"/>
                  </a:lnTo>
                  <a:lnTo>
                    <a:pt x="0" y="816991"/>
                  </a:lnTo>
                </a:path>
              </a:pathLst>
            </a:custGeom>
            <a:ln w="12192">
              <a:solidFill>
                <a:srgbClr val="2E52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082039" y="2582798"/>
              <a:ext cx="878205" cy="920115"/>
            </a:xfrm>
            <a:custGeom>
              <a:avLst/>
              <a:gdLst/>
              <a:ahLst/>
              <a:cxnLst/>
              <a:rect l="l" t="t" r="r" b="b"/>
              <a:pathLst>
                <a:path w="878205" h="920114">
                  <a:moveTo>
                    <a:pt x="658367" y="0"/>
                  </a:moveTo>
                  <a:lnTo>
                    <a:pt x="658367" y="109727"/>
                  </a:lnTo>
                  <a:lnTo>
                    <a:pt x="601122" y="121433"/>
                  </a:lnTo>
                  <a:lnTo>
                    <a:pt x="545745" y="135638"/>
                  </a:lnTo>
                  <a:lnTo>
                    <a:pt x="492352" y="152240"/>
                  </a:lnTo>
                  <a:lnTo>
                    <a:pt x="441057" y="171136"/>
                  </a:lnTo>
                  <a:lnTo>
                    <a:pt x="391977" y="192220"/>
                  </a:lnTo>
                  <a:lnTo>
                    <a:pt x="345227" y="215390"/>
                  </a:lnTo>
                  <a:lnTo>
                    <a:pt x="300921" y="240542"/>
                  </a:lnTo>
                  <a:lnTo>
                    <a:pt x="259177" y="267571"/>
                  </a:lnTo>
                  <a:lnTo>
                    <a:pt x="220109" y="296375"/>
                  </a:lnTo>
                  <a:lnTo>
                    <a:pt x="183832" y="326850"/>
                  </a:lnTo>
                  <a:lnTo>
                    <a:pt x="150462" y="358891"/>
                  </a:lnTo>
                  <a:lnTo>
                    <a:pt x="120115" y="392396"/>
                  </a:lnTo>
                  <a:lnTo>
                    <a:pt x="92906" y="427260"/>
                  </a:lnTo>
                  <a:lnTo>
                    <a:pt x="68950" y="463380"/>
                  </a:lnTo>
                  <a:lnTo>
                    <a:pt x="48363" y="500651"/>
                  </a:lnTo>
                  <a:lnTo>
                    <a:pt x="31260" y="538971"/>
                  </a:lnTo>
                  <a:lnTo>
                    <a:pt x="17757" y="578236"/>
                  </a:lnTo>
                  <a:lnTo>
                    <a:pt x="7968" y="618341"/>
                  </a:lnTo>
                  <a:lnTo>
                    <a:pt x="2011" y="659183"/>
                  </a:lnTo>
                  <a:lnTo>
                    <a:pt x="0" y="700659"/>
                  </a:lnTo>
                  <a:lnTo>
                    <a:pt x="0" y="920114"/>
                  </a:lnTo>
                  <a:lnTo>
                    <a:pt x="2011" y="878639"/>
                  </a:lnTo>
                  <a:lnTo>
                    <a:pt x="7968" y="837797"/>
                  </a:lnTo>
                  <a:lnTo>
                    <a:pt x="17757" y="797692"/>
                  </a:lnTo>
                  <a:lnTo>
                    <a:pt x="31260" y="758427"/>
                  </a:lnTo>
                  <a:lnTo>
                    <a:pt x="48363" y="720107"/>
                  </a:lnTo>
                  <a:lnTo>
                    <a:pt x="68950" y="682836"/>
                  </a:lnTo>
                  <a:lnTo>
                    <a:pt x="92906" y="646716"/>
                  </a:lnTo>
                  <a:lnTo>
                    <a:pt x="120115" y="611852"/>
                  </a:lnTo>
                  <a:lnTo>
                    <a:pt x="150462" y="578347"/>
                  </a:lnTo>
                  <a:lnTo>
                    <a:pt x="183832" y="546306"/>
                  </a:lnTo>
                  <a:lnTo>
                    <a:pt x="220109" y="515831"/>
                  </a:lnTo>
                  <a:lnTo>
                    <a:pt x="259177" y="487027"/>
                  </a:lnTo>
                  <a:lnTo>
                    <a:pt x="300921" y="459998"/>
                  </a:lnTo>
                  <a:lnTo>
                    <a:pt x="345227" y="434846"/>
                  </a:lnTo>
                  <a:lnTo>
                    <a:pt x="391977" y="411676"/>
                  </a:lnTo>
                  <a:lnTo>
                    <a:pt x="441057" y="390592"/>
                  </a:lnTo>
                  <a:lnTo>
                    <a:pt x="492352" y="371696"/>
                  </a:lnTo>
                  <a:lnTo>
                    <a:pt x="545745" y="355094"/>
                  </a:lnTo>
                  <a:lnTo>
                    <a:pt x="601122" y="340889"/>
                  </a:lnTo>
                  <a:lnTo>
                    <a:pt x="658367" y="329184"/>
                  </a:lnTo>
                  <a:lnTo>
                    <a:pt x="658367" y="438912"/>
                  </a:lnTo>
                  <a:lnTo>
                    <a:pt x="877823" y="200025"/>
                  </a:lnTo>
                  <a:lnTo>
                    <a:pt x="658367"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082039" y="3393185"/>
              <a:ext cx="878205" cy="720090"/>
            </a:xfrm>
            <a:custGeom>
              <a:avLst/>
              <a:gdLst/>
              <a:ahLst/>
              <a:cxnLst/>
              <a:rect l="l" t="t" r="r" b="b"/>
              <a:pathLst>
                <a:path w="878205" h="720089">
                  <a:moveTo>
                    <a:pt x="14300" y="0"/>
                  </a:moveTo>
                  <a:lnTo>
                    <a:pt x="8052" y="27235"/>
                  </a:lnTo>
                  <a:lnTo>
                    <a:pt x="3582" y="54625"/>
                  </a:lnTo>
                  <a:lnTo>
                    <a:pt x="896" y="82135"/>
                  </a:lnTo>
                  <a:lnTo>
                    <a:pt x="0" y="109727"/>
                  </a:lnTo>
                  <a:lnTo>
                    <a:pt x="1727" y="148324"/>
                  </a:lnTo>
                  <a:lnTo>
                    <a:pt x="6840" y="186283"/>
                  </a:lnTo>
                  <a:lnTo>
                    <a:pt x="15236" y="223533"/>
                  </a:lnTo>
                  <a:lnTo>
                    <a:pt x="26812" y="260003"/>
                  </a:lnTo>
                  <a:lnTo>
                    <a:pt x="41465" y="295620"/>
                  </a:lnTo>
                  <a:lnTo>
                    <a:pt x="59093" y="330315"/>
                  </a:lnTo>
                  <a:lnTo>
                    <a:pt x="79592" y="364014"/>
                  </a:lnTo>
                  <a:lnTo>
                    <a:pt x="102860" y="396646"/>
                  </a:lnTo>
                  <a:lnTo>
                    <a:pt x="128794" y="428140"/>
                  </a:lnTo>
                  <a:lnTo>
                    <a:pt x="157290" y="458425"/>
                  </a:lnTo>
                  <a:lnTo>
                    <a:pt x="188246" y="487428"/>
                  </a:lnTo>
                  <a:lnTo>
                    <a:pt x="221559" y="515079"/>
                  </a:lnTo>
                  <a:lnTo>
                    <a:pt x="257127" y="541305"/>
                  </a:lnTo>
                  <a:lnTo>
                    <a:pt x="294846" y="566036"/>
                  </a:lnTo>
                  <a:lnTo>
                    <a:pt x="334613" y="589199"/>
                  </a:lnTo>
                  <a:lnTo>
                    <a:pt x="376326" y="610723"/>
                  </a:lnTo>
                  <a:lnTo>
                    <a:pt x="419881" y="630537"/>
                  </a:lnTo>
                  <a:lnTo>
                    <a:pt x="465176" y="648569"/>
                  </a:lnTo>
                  <a:lnTo>
                    <a:pt x="512108" y="664747"/>
                  </a:lnTo>
                  <a:lnTo>
                    <a:pt x="560574" y="679001"/>
                  </a:lnTo>
                  <a:lnTo>
                    <a:pt x="610471" y="691258"/>
                  </a:lnTo>
                  <a:lnTo>
                    <a:pt x="661697" y="701446"/>
                  </a:lnTo>
                  <a:lnTo>
                    <a:pt x="714148" y="709495"/>
                  </a:lnTo>
                  <a:lnTo>
                    <a:pt x="767721" y="715333"/>
                  </a:lnTo>
                  <a:lnTo>
                    <a:pt x="822314" y="718889"/>
                  </a:lnTo>
                  <a:lnTo>
                    <a:pt x="877823" y="720089"/>
                  </a:lnTo>
                  <a:lnTo>
                    <a:pt x="877823" y="500633"/>
                  </a:lnTo>
                  <a:lnTo>
                    <a:pt x="822891" y="499449"/>
                  </a:lnTo>
                  <a:lnTo>
                    <a:pt x="768756" y="495941"/>
                  </a:lnTo>
                  <a:lnTo>
                    <a:pt x="715532" y="490171"/>
                  </a:lnTo>
                  <a:lnTo>
                    <a:pt x="663330" y="482207"/>
                  </a:lnTo>
                  <a:lnTo>
                    <a:pt x="612262" y="472113"/>
                  </a:lnTo>
                  <a:lnTo>
                    <a:pt x="562439" y="459952"/>
                  </a:lnTo>
                  <a:lnTo>
                    <a:pt x="513973" y="445791"/>
                  </a:lnTo>
                  <a:lnTo>
                    <a:pt x="466976" y="429694"/>
                  </a:lnTo>
                  <a:lnTo>
                    <a:pt x="421560" y="411726"/>
                  </a:lnTo>
                  <a:lnTo>
                    <a:pt x="377836" y="391951"/>
                  </a:lnTo>
                  <a:lnTo>
                    <a:pt x="335917" y="370435"/>
                  </a:lnTo>
                  <a:lnTo>
                    <a:pt x="295914" y="347242"/>
                  </a:lnTo>
                  <a:lnTo>
                    <a:pt x="257939" y="322438"/>
                  </a:lnTo>
                  <a:lnTo>
                    <a:pt x="222103" y="296086"/>
                  </a:lnTo>
                  <a:lnTo>
                    <a:pt x="188518" y="268252"/>
                  </a:lnTo>
                  <a:lnTo>
                    <a:pt x="157297" y="239001"/>
                  </a:lnTo>
                  <a:lnTo>
                    <a:pt x="128550" y="208397"/>
                  </a:lnTo>
                  <a:lnTo>
                    <a:pt x="102390" y="176505"/>
                  </a:lnTo>
                  <a:lnTo>
                    <a:pt x="78928" y="143391"/>
                  </a:lnTo>
                  <a:lnTo>
                    <a:pt x="58276" y="109118"/>
                  </a:lnTo>
                  <a:lnTo>
                    <a:pt x="40547" y="73752"/>
                  </a:lnTo>
                  <a:lnTo>
                    <a:pt x="25850" y="37358"/>
                  </a:lnTo>
                  <a:lnTo>
                    <a:pt x="14300" y="0"/>
                  </a:lnTo>
                  <a:close/>
                </a:path>
              </a:pathLst>
            </a:custGeom>
            <a:solidFill>
              <a:srgbClr val="4469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1082039" y="2582798"/>
              <a:ext cx="878205" cy="1530985"/>
            </a:xfrm>
            <a:custGeom>
              <a:avLst/>
              <a:gdLst/>
              <a:ahLst/>
              <a:cxnLst/>
              <a:rect l="l" t="t" r="r" b="b"/>
              <a:pathLst>
                <a:path w="878205" h="1530985">
                  <a:moveTo>
                    <a:pt x="14300" y="810387"/>
                  </a:moveTo>
                  <a:lnTo>
                    <a:pt x="25850" y="847745"/>
                  </a:lnTo>
                  <a:lnTo>
                    <a:pt x="40547" y="884139"/>
                  </a:lnTo>
                  <a:lnTo>
                    <a:pt x="58276" y="919505"/>
                  </a:lnTo>
                  <a:lnTo>
                    <a:pt x="78928" y="953778"/>
                  </a:lnTo>
                  <a:lnTo>
                    <a:pt x="102390" y="986892"/>
                  </a:lnTo>
                  <a:lnTo>
                    <a:pt x="128550" y="1018784"/>
                  </a:lnTo>
                  <a:lnTo>
                    <a:pt x="157297" y="1049388"/>
                  </a:lnTo>
                  <a:lnTo>
                    <a:pt x="188518" y="1078639"/>
                  </a:lnTo>
                  <a:lnTo>
                    <a:pt x="222103" y="1106473"/>
                  </a:lnTo>
                  <a:lnTo>
                    <a:pt x="257939" y="1132825"/>
                  </a:lnTo>
                  <a:lnTo>
                    <a:pt x="295914" y="1157629"/>
                  </a:lnTo>
                  <a:lnTo>
                    <a:pt x="335917" y="1180822"/>
                  </a:lnTo>
                  <a:lnTo>
                    <a:pt x="377836" y="1202338"/>
                  </a:lnTo>
                  <a:lnTo>
                    <a:pt x="421560" y="1222113"/>
                  </a:lnTo>
                  <a:lnTo>
                    <a:pt x="466976" y="1240081"/>
                  </a:lnTo>
                  <a:lnTo>
                    <a:pt x="513973" y="1256178"/>
                  </a:lnTo>
                  <a:lnTo>
                    <a:pt x="562439" y="1270339"/>
                  </a:lnTo>
                  <a:lnTo>
                    <a:pt x="612262" y="1282500"/>
                  </a:lnTo>
                  <a:lnTo>
                    <a:pt x="663330" y="1292594"/>
                  </a:lnTo>
                  <a:lnTo>
                    <a:pt x="715532" y="1300558"/>
                  </a:lnTo>
                  <a:lnTo>
                    <a:pt x="768756" y="1306328"/>
                  </a:lnTo>
                  <a:lnTo>
                    <a:pt x="822891" y="1309836"/>
                  </a:lnTo>
                  <a:lnTo>
                    <a:pt x="877823" y="1311020"/>
                  </a:lnTo>
                  <a:lnTo>
                    <a:pt x="877823" y="1530477"/>
                  </a:lnTo>
                  <a:lnTo>
                    <a:pt x="822314" y="1529276"/>
                  </a:lnTo>
                  <a:lnTo>
                    <a:pt x="767721" y="1525720"/>
                  </a:lnTo>
                  <a:lnTo>
                    <a:pt x="714148" y="1519882"/>
                  </a:lnTo>
                  <a:lnTo>
                    <a:pt x="661697" y="1511833"/>
                  </a:lnTo>
                  <a:lnTo>
                    <a:pt x="610471" y="1501645"/>
                  </a:lnTo>
                  <a:lnTo>
                    <a:pt x="560574" y="1489388"/>
                  </a:lnTo>
                  <a:lnTo>
                    <a:pt x="512108" y="1475134"/>
                  </a:lnTo>
                  <a:lnTo>
                    <a:pt x="465176" y="1458956"/>
                  </a:lnTo>
                  <a:lnTo>
                    <a:pt x="419881" y="1440924"/>
                  </a:lnTo>
                  <a:lnTo>
                    <a:pt x="376326" y="1421110"/>
                  </a:lnTo>
                  <a:lnTo>
                    <a:pt x="334613" y="1399586"/>
                  </a:lnTo>
                  <a:lnTo>
                    <a:pt x="294846" y="1376423"/>
                  </a:lnTo>
                  <a:lnTo>
                    <a:pt x="257127" y="1351692"/>
                  </a:lnTo>
                  <a:lnTo>
                    <a:pt x="221559" y="1325466"/>
                  </a:lnTo>
                  <a:lnTo>
                    <a:pt x="188246" y="1297815"/>
                  </a:lnTo>
                  <a:lnTo>
                    <a:pt x="157290" y="1268812"/>
                  </a:lnTo>
                  <a:lnTo>
                    <a:pt x="128794" y="1238527"/>
                  </a:lnTo>
                  <a:lnTo>
                    <a:pt x="102860" y="1207033"/>
                  </a:lnTo>
                  <a:lnTo>
                    <a:pt x="79592" y="1174401"/>
                  </a:lnTo>
                  <a:lnTo>
                    <a:pt x="59093" y="1140702"/>
                  </a:lnTo>
                  <a:lnTo>
                    <a:pt x="41465" y="1106007"/>
                  </a:lnTo>
                  <a:lnTo>
                    <a:pt x="26812" y="1070390"/>
                  </a:lnTo>
                  <a:lnTo>
                    <a:pt x="15236" y="1033920"/>
                  </a:lnTo>
                  <a:lnTo>
                    <a:pt x="6840" y="996670"/>
                  </a:lnTo>
                  <a:lnTo>
                    <a:pt x="1727" y="958711"/>
                  </a:lnTo>
                  <a:lnTo>
                    <a:pt x="0" y="920114"/>
                  </a:lnTo>
                  <a:lnTo>
                    <a:pt x="0" y="700659"/>
                  </a:lnTo>
                  <a:lnTo>
                    <a:pt x="2011" y="659183"/>
                  </a:lnTo>
                  <a:lnTo>
                    <a:pt x="7968" y="618341"/>
                  </a:lnTo>
                  <a:lnTo>
                    <a:pt x="17757" y="578236"/>
                  </a:lnTo>
                  <a:lnTo>
                    <a:pt x="31260" y="538971"/>
                  </a:lnTo>
                  <a:lnTo>
                    <a:pt x="48363" y="500651"/>
                  </a:lnTo>
                  <a:lnTo>
                    <a:pt x="68950" y="463380"/>
                  </a:lnTo>
                  <a:lnTo>
                    <a:pt x="92906" y="427260"/>
                  </a:lnTo>
                  <a:lnTo>
                    <a:pt x="120115" y="392396"/>
                  </a:lnTo>
                  <a:lnTo>
                    <a:pt x="150462" y="358891"/>
                  </a:lnTo>
                  <a:lnTo>
                    <a:pt x="183832" y="326850"/>
                  </a:lnTo>
                  <a:lnTo>
                    <a:pt x="220109" y="296375"/>
                  </a:lnTo>
                  <a:lnTo>
                    <a:pt x="259177" y="267571"/>
                  </a:lnTo>
                  <a:lnTo>
                    <a:pt x="300921" y="240542"/>
                  </a:lnTo>
                  <a:lnTo>
                    <a:pt x="345227" y="215390"/>
                  </a:lnTo>
                  <a:lnTo>
                    <a:pt x="391977" y="192220"/>
                  </a:lnTo>
                  <a:lnTo>
                    <a:pt x="441057" y="171136"/>
                  </a:lnTo>
                  <a:lnTo>
                    <a:pt x="492352" y="152240"/>
                  </a:lnTo>
                  <a:lnTo>
                    <a:pt x="545745" y="135638"/>
                  </a:lnTo>
                  <a:lnTo>
                    <a:pt x="601122" y="121433"/>
                  </a:lnTo>
                  <a:lnTo>
                    <a:pt x="658367" y="109727"/>
                  </a:lnTo>
                  <a:lnTo>
                    <a:pt x="658367" y="0"/>
                  </a:lnTo>
                  <a:lnTo>
                    <a:pt x="877823" y="200025"/>
                  </a:lnTo>
                  <a:lnTo>
                    <a:pt x="658367" y="438912"/>
                  </a:lnTo>
                  <a:lnTo>
                    <a:pt x="658367" y="329184"/>
                  </a:lnTo>
                  <a:lnTo>
                    <a:pt x="601122" y="340889"/>
                  </a:lnTo>
                  <a:lnTo>
                    <a:pt x="545745" y="355094"/>
                  </a:lnTo>
                  <a:lnTo>
                    <a:pt x="492352" y="371696"/>
                  </a:lnTo>
                  <a:lnTo>
                    <a:pt x="441057" y="390592"/>
                  </a:lnTo>
                  <a:lnTo>
                    <a:pt x="391977" y="411676"/>
                  </a:lnTo>
                  <a:lnTo>
                    <a:pt x="345227" y="434846"/>
                  </a:lnTo>
                  <a:lnTo>
                    <a:pt x="300921" y="459998"/>
                  </a:lnTo>
                  <a:lnTo>
                    <a:pt x="259177" y="487027"/>
                  </a:lnTo>
                  <a:lnTo>
                    <a:pt x="220109" y="515831"/>
                  </a:lnTo>
                  <a:lnTo>
                    <a:pt x="183832" y="546306"/>
                  </a:lnTo>
                  <a:lnTo>
                    <a:pt x="150462" y="578347"/>
                  </a:lnTo>
                  <a:lnTo>
                    <a:pt x="120115" y="611852"/>
                  </a:lnTo>
                  <a:lnTo>
                    <a:pt x="92906" y="646716"/>
                  </a:lnTo>
                  <a:lnTo>
                    <a:pt x="68950" y="682836"/>
                  </a:lnTo>
                  <a:lnTo>
                    <a:pt x="48363" y="720107"/>
                  </a:lnTo>
                  <a:lnTo>
                    <a:pt x="31260" y="758427"/>
                  </a:lnTo>
                  <a:lnTo>
                    <a:pt x="17757" y="797692"/>
                  </a:lnTo>
                  <a:lnTo>
                    <a:pt x="7968" y="837797"/>
                  </a:lnTo>
                  <a:lnTo>
                    <a:pt x="2011" y="878639"/>
                  </a:lnTo>
                  <a:lnTo>
                    <a:pt x="0" y="920114"/>
                  </a:lnTo>
                </a:path>
              </a:pathLst>
            </a:custGeom>
            <a:ln w="12192">
              <a:solidFill>
                <a:srgbClr val="2E52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960120" y="3865117"/>
              <a:ext cx="958850" cy="876935"/>
            </a:xfrm>
            <a:custGeom>
              <a:avLst/>
              <a:gdLst/>
              <a:ahLst/>
              <a:cxnLst/>
              <a:rect l="l" t="t" r="r" b="b"/>
              <a:pathLst>
                <a:path w="958850" h="876935">
                  <a:moveTo>
                    <a:pt x="718947" y="0"/>
                  </a:moveTo>
                  <a:lnTo>
                    <a:pt x="718947" y="119760"/>
                  </a:lnTo>
                  <a:lnTo>
                    <a:pt x="656438" y="130028"/>
                  </a:lnTo>
                  <a:lnTo>
                    <a:pt x="595969" y="142481"/>
                  </a:lnTo>
                  <a:lnTo>
                    <a:pt x="537664" y="157029"/>
                  </a:lnTo>
                  <a:lnTo>
                    <a:pt x="481652" y="173581"/>
                  </a:lnTo>
                  <a:lnTo>
                    <a:pt x="428057" y="192047"/>
                  </a:lnTo>
                  <a:lnTo>
                    <a:pt x="377005" y="212337"/>
                  </a:lnTo>
                  <a:lnTo>
                    <a:pt x="328623" y="234358"/>
                  </a:lnTo>
                  <a:lnTo>
                    <a:pt x="283037" y="258022"/>
                  </a:lnTo>
                  <a:lnTo>
                    <a:pt x="240374" y="283236"/>
                  </a:lnTo>
                  <a:lnTo>
                    <a:pt x="200758" y="309911"/>
                  </a:lnTo>
                  <a:lnTo>
                    <a:pt x="164317" y="337956"/>
                  </a:lnTo>
                  <a:lnTo>
                    <a:pt x="131176" y="367279"/>
                  </a:lnTo>
                  <a:lnTo>
                    <a:pt x="101461" y="397791"/>
                  </a:lnTo>
                  <a:lnTo>
                    <a:pt x="75300" y="429401"/>
                  </a:lnTo>
                  <a:lnTo>
                    <a:pt x="52817" y="462018"/>
                  </a:lnTo>
                  <a:lnTo>
                    <a:pt x="34139" y="495550"/>
                  </a:lnTo>
                  <a:lnTo>
                    <a:pt x="8703" y="565002"/>
                  </a:lnTo>
                  <a:lnTo>
                    <a:pt x="0" y="637031"/>
                  </a:lnTo>
                  <a:lnTo>
                    <a:pt x="0" y="876680"/>
                  </a:lnTo>
                  <a:lnTo>
                    <a:pt x="2196" y="840389"/>
                  </a:lnTo>
                  <a:lnTo>
                    <a:pt x="8703" y="804651"/>
                  </a:lnTo>
                  <a:lnTo>
                    <a:pt x="34139" y="735199"/>
                  </a:lnTo>
                  <a:lnTo>
                    <a:pt x="52817" y="701667"/>
                  </a:lnTo>
                  <a:lnTo>
                    <a:pt x="75300" y="669050"/>
                  </a:lnTo>
                  <a:lnTo>
                    <a:pt x="101461" y="637440"/>
                  </a:lnTo>
                  <a:lnTo>
                    <a:pt x="131176" y="606928"/>
                  </a:lnTo>
                  <a:lnTo>
                    <a:pt x="164317" y="577605"/>
                  </a:lnTo>
                  <a:lnTo>
                    <a:pt x="200758" y="549560"/>
                  </a:lnTo>
                  <a:lnTo>
                    <a:pt x="240374" y="522885"/>
                  </a:lnTo>
                  <a:lnTo>
                    <a:pt x="283037" y="497671"/>
                  </a:lnTo>
                  <a:lnTo>
                    <a:pt x="328623" y="474007"/>
                  </a:lnTo>
                  <a:lnTo>
                    <a:pt x="377005" y="451986"/>
                  </a:lnTo>
                  <a:lnTo>
                    <a:pt x="428057" y="431696"/>
                  </a:lnTo>
                  <a:lnTo>
                    <a:pt x="481652" y="413230"/>
                  </a:lnTo>
                  <a:lnTo>
                    <a:pt x="537664" y="396678"/>
                  </a:lnTo>
                  <a:lnTo>
                    <a:pt x="595969" y="382130"/>
                  </a:lnTo>
                  <a:lnTo>
                    <a:pt x="656438" y="369677"/>
                  </a:lnTo>
                  <a:lnTo>
                    <a:pt x="718947" y="359409"/>
                  </a:lnTo>
                  <a:lnTo>
                    <a:pt x="718947" y="479297"/>
                  </a:lnTo>
                  <a:lnTo>
                    <a:pt x="958596" y="222630"/>
                  </a:lnTo>
                  <a:lnTo>
                    <a:pt x="718947" y="0"/>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960120" y="4622038"/>
              <a:ext cx="958850" cy="654050"/>
            </a:xfrm>
            <a:custGeom>
              <a:avLst/>
              <a:gdLst/>
              <a:ahLst/>
              <a:cxnLst/>
              <a:rect l="l" t="t" r="r" b="b"/>
              <a:pathLst>
                <a:path w="958850" h="654050">
                  <a:moveTo>
                    <a:pt x="24422" y="0"/>
                  </a:moveTo>
                  <a:lnTo>
                    <a:pt x="13758" y="29606"/>
                  </a:lnTo>
                  <a:lnTo>
                    <a:pt x="6124" y="59499"/>
                  </a:lnTo>
                  <a:lnTo>
                    <a:pt x="1533" y="89582"/>
                  </a:lnTo>
                  <a:lnTo>
                    <a:pt x="0" y="119761"/>
                  </a:lnTo>
                  <a:lnTo>
                    <a:pt x="1885" y="153557"/>
                  </a:lnTo>
                  <a:lnTo>
                    <a:pt x="16634" y="219409"/>
                  </a:lnTo>
                  <a:lnTo>
                    <a:pt x="45272" y="282522"/>
                  </a:lnTo>
                  <a:lnTo>
                    <a:pt x="86900" y="342396"/>
                  </a:lnTo>
                  <a:lnTo>
                    <a:pt x="112305" y="370963"/>
                  </a:lnTo>
                  <a:lnTo>
                    <a:pt x="140621" y="398532"/>
                  </a:lnTo>
                  <a:lnTo>
                    <a:pt x="171736" y="425041"/>
                  </a:lnTo>
                  <a:lnTo>
                    <a:pt x="205537" y="450428"/>
                  </a:lnTo>
                  <a:lnTo>
                    <a:pt x="241912" y="474631"/>
                  </a:lnTo>
                  <a:lnTo>
                    <a:pt x="280749" y="497586"/>
                  </a:lnTo>
                  <a:lnTo>
                    <a:pt x="321936" y="519231"/>
                  </a:lnTo>
                  <a:lnTo>
                    <a:pt x="365360" y="539503"/>
                  </a:lnTo>
                  <a:lnTo>
                    <a:pt x="410909" y="558341"/>
                  </a:lnTo>
                  <a:lnTo>
                    <a:pt x="458472" y="575682"/>
                  </a:lnTo>
                  <a:lnTo>
                    <a:pt x="507935" y="591463"/>
                  </a:lnTo>
                  <a:lnTo>
                    <a:pt x="559186" y="605621"/>
                  </a:lnTo>
                  <a:lnTo>
                    <a:pt x="612114" y="618094"/>
                  </a:lnTo>
                  <a:lnTo>
                    <a:pt x="666606" y="628820"/>
                  </a:lnTo>
                  <a:lnTo>
                    <a:pt x="722549" y="637736"/>
                  </a:lnTo>
                  <a:lnTo>
                    <a:pt x="779832" y="644779"/>
                  </a:lnTo>
                  <a:lnTo>
                    <a:pt x="838342" y="649888"/>
                  </a:lnTo>
                  <a:lnTo>
                    <a:pt x="897968" y="652999"/>
                  </a:lnTo>
                  <a:lnTo>
                    <a:pt x="958596" y="654050"/>
                  </a:lnTo>
                  <a:lnTo>
                    <a:pt x="958596" y="414400"/>
                  </a:lnTo>
                  <a:lnTo>
                    <a:pt x="898092" y="413345"/>
                  </a:lnTo>
                  <a:lnTo>
                    <a:pt x="838450" y="410216"/>
                  </a:lnTo>
                  <a:lnTo>
                    <a:pt x="779796" y="405071"/>
                  </a:lnTo>
                  <a:lnTo>
                    <a:pt x="722261" y="397967"/>
                  </a:lnTo>
                  <a:lnTo>
                    <a:pt x="665973" y="388961"/>
                  </a:lnTo>
                  <a:lnTo>
                    <a:pt x="611059" y="378109"/>
                  </a:lnTo>
                  <a:lnTo>
                    <a:pt x="557649" y="365469"/>
                  </a:lnTo>
                  <a:lnTo>
                    <a:pt x="505872" y="351097"/>
                  </a:lnTo>
                  <a:lnTo>
                    <a:pt x="455856" y="335051"/>
                  </a:lnTo>
                  <a:lnTo>
                    <a:pt x="407729" y="317388"/>
                  </a:lnTo>
                  <a:lnTo>
                    <a:pt x="361621" y="298164"/>
                  </a:lnTo>
                  <a:lnTo>
                    <a:pt x="317659" y="277436"/>
                  </a:lnTo>
                  <a:lnTo>
                    <a:pt x="275974" y="255262"/>
                  </a:lnTo>
                  <a:lnTo>
                    <a:pt x="236692" y="231699"/>
                  </a:lnTo>
                  <a:lnTo>
                    <a:pt x="199943" y="206802"/>
                  </a:lnTo>
                  <a:lnTo>
                    <a:pt x="165855" y="180630"/>
                  </a:lnTo>
                  <a:lnTo>
                    <a:pt x="134558" y="153240"/>
                  </a:lnTo>
                  <a:lnTo>
                    <a:pt x="106179" y="124687"/>
                  </a:lnTo>
                  <a:lnTo>
                    <a:pt x="80847" y="95030"/>
                  </a:lnTo>
                  <a:lnTo>
                    <a:pt x="39840" y="32629"/>
                  </a:lnTo>
                  <a:lnTo>
                    <a:pt x="24422" y="0"/>
                  </a:lnTo>
                  <a:close/>
                </a:path>
              </a:pathLst>
            </a:custGeom>
            <a:solidFill>
              <a:srgbClr val="375C9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960120" y="3865117"/>
              <a:ext cx="958850" cy="1410970"/>
            </a:xfrm>
            <a:custGeom>
              <a:avLst/>
              <a:gdLst/>
              <a:ahLst/>
              <a:cxnLst/>
              <a:rect l="l" t="t" r="r" b="b"/>
              <a:pathLst>
                <a:path w="958850" h="1410970">
                  <a:moveTo>
                    <a:pt x="24422" y="756919"/>
                  </a:moveTo>
                  <a:lnTo>
                    <a:pt x="58691" y="821245"/>
                  </a:lnTo>
                  <a:lnTo>
                    <a:pt x="106179" y="881607"/>
                  </a:lnTo>
                  <a:lnTo>
                    <a:pt x="134558" y="910160"/>
                  </a:lnTo>
                  <a:lnTo>
                    <a:pt x="165855" y="937550"/>
                  </a:lnTo>
                  <a:lnTo>
                    <a:pt x="199943" y="963722"/>
                  </a:lnTo>
                  <a:lnTo>
                    <a:pt x="236692" y="988619"/>
                  </a:lnTo>
                  <a:lnTo>
                    <a:pt x="275974" y="1012182"/>
                  </a:lnTo>
                  <a:lnTo>
                    <a:pt x="317659" y="1034356"/>
                  </a:lnTo>
                  <a:lnTo>
                    <a:pt x="361621" y="1055084"/>
                  </a:lnTo>
                  <a:lnTo>
                    <a:pt x="407729" y="1074308"/>
                  </a:lnTo>
                  <a:lnTo>
                    <a:pt x="455856" y="1091971"/>
                  </a:lnTo>
                  <a:lnTo>
                    <a:pt x="505872" y="1108017"/>
                  </a:lnTo>
                  <a:lnTo>
                    <a:pt x="557649" y="1122389"/>
                  </a:lnTo>
                  <a:lnTo>
                    <a:pt x="611059" y="1135029"/>
                  </a:lnTo>
                  <a:lnTo>
                    <a:pt x="665973" y="1145881"/>
                  </a:lnTo>
                  <a:lnTo>
                    <a:pt x="722261" y="1154887"/>
                  </a:lnTo>
                  <a:lnTo>
                    <a:pt x="779796" y="1161991"/>
                  </a:lnTo>
                  <a:lnTo>
                    <a:pt x="838450" y="1167136"/>
                  </a:lnTo>
                  <a:lnTo>
                    <a:pt x="898092" y="1170265"/>
                  </a:lnTo>
                  <a:lnTo>
                    <a:pt x="958596" y="1171320"/>
                  </a:lnTo>
                  <a:lnTo>
                    <a:pt x="958596" y="1410969"/>
                  </a:lnTo>
                  <a:lnTo>
                    <a:pt x="897968" y="1409919"/>
                  </a:lnTo>
                  <a:lnTo>
                    <a:pt x="838342" y="1406808"/>
                  </a:lnTo>
                  <a:lnTo>
                    <a:pt x="779832" y="1401699"/>
                  </a:lnTo>
                  <a:lnTo>
                    <a:pt x="722549" y="1394656"/>
                  </a:lnTo>
                  <a:lnTo>
                    <a:pt x="666606" y="1385740"/>
                  </a:lnTo>
                  <a:lnTo>
                    <a:pt x="612114" y="1375014"/>
                  </a:lnTo>
                  <a:lnTo>
                    <a:pt x="559186" y="1362541"/>
                  </a:lnTo>
                  <a:lnTo>
                    <a:pt x="507935" y="1348383"/>
                  </a:lnTo>
                  <a:lnTo>
                    <a:pt x="458472" y="1332602"/>
                  </a:lnTo>
                  <a:lnTo>
                    <a:pt x="410909" y="1315261"/>
                  </a:lnTo>
                  <a:lnTo>
                    <a:pt x="365360" y="1296423"/>
                  </a:lnTo>
                  <a:lnTo>
                    <a:pt x="321936" y="1276151"/>
                  </a:lnTo>
                  <a:lnTo>
                    <a:pt x="280749" y="1254505"/>
                  </a:lnTo>
                  <a:lnTo>
                    <a:pt x="241912" y="1231551"/>
                  </a:lnTo>
                  <a:lnTo>
                    <a:pt x="205537" y="1207348"/>
                  </a:lnTo>
                  <a:lnTo>
                    <a:pt x="171736" y="1181961"/>
                  </a:lnTo>
                  <a:lnTo>
                    <a:pt x="140621" y="1155452"/>
                  </a:lnTo>
                  <a:lnTo>
                    <a:pt x="112305" y="1127883"/>
                  </a:lnTo>
                  <a:lnTo>
                    <a:pt x="86900" y="1099316"/>
                  </a:lnTo>
                  <a:lnTo>
                    <a:pt x="45272" y="1039442"/>
                  </a:lnTo>
                  <a:lnTo>
                    <a:pt x="16634" y="976329"/>
                  </a:lnTo>
                  <a:lnTo>
                    <a:pt x="1885" y="910477"/>
                  </a:lnTo>
                  <a:lnTo>
                    <a:pt x="0" y="876680"/>
                  </a:lnTo>
                  <a:lnTo>
                    <a:pt x="0" y="637031"/>
                  </a:lnTo>
                  <a:lnTo>
                    <a:pt x="8703" y="565002"/>
                  </a:lnTo>
                  <a:lnTo>
                    <a:pt x="34139" y="495550"/>
                  </a:lnTo>
                  <a:lnTo>
                    <a:pt x="52817" y="462018"/>
                  </a:lnTo>
                  <a:lnTo>
                    <a:pt x="75300" y="429401"/>
                  </a:lnTo>
                  <a:lnTo>
                    <a:pt x="101461" y="397791"/>
                  </a:lnTo>
                  <a:lnTo>
                    <a:pt x="131176" y="367279"/>
                  </a:lnTo>
                  <a:lnTo>
                    <a:pt x="164317" y="337956"/>
                  </a:lnTo>
                  <a:lnTo>
                    <a:pt x="200758" y="309911"/>
                  </a:lnTo>
                  <a:lnTo>
                    <a:pt x="240374" y="283236"/>
                  </a:lnTo>
                  <a:lnTo>
                    <a:pt x="283037" y="258022"/>
                  </a:lnTo>
                  <a:lnTo>
                    <a:pt x="328623" y="234358"/>
                  </a:lnTo>
                  <a:lnTo>
                    <a:pt x="377005" y="212337"/>
                  </a:lnTo>
                  <a:lnTo>
                    <a:pt x="428057" y="192047"/>
                  </a:lnTo>
                  <a:lnTo>
                    <a:pt x="481652" y="173581"/>
                  </a:lnTo>
                  <a:lnTo>
                    <a:pt x="537664" y="157029"/>
                  </a:lnTo>
                  <a:lnTo>
                    <a:pt x="595969" y="142481"/>
                  </a:lnTo>
                  <a:lnTo>
                    <a:pt x="656438" y="130028"/>
                  </a:lnTo>
                  <a:lnTo>
                    <a:pt x="718947" y="119760"/>
                  </a:lnTo>
                  <a:lnTo>
                    <a:pt x="718947" y="0"/>
                  </a:lnTo>
                  <a:lnTo>
                    <a:pt x="958596" y="222630"/>
                  </a:lnTo>
                  <a:lnTo>
                    <a:pt x="718947" y="479297"/>
                  </a:lnTo>
                  <a:lnTo>
                    <a:pt x="718947" y="359409"/>
                  </a:lnTo>
                  <a:lnTo>
                    <a:pt x="656438" y="369677"/>
                  </a:lnTo>
                  <a:lnTo>
                    <a:pt x="595969" y="382130"/>
                  </a:lnTo>
                  <a:lnTo>
                    <a:pt x="537664" y="396678"/>
                  </a:lnTo>
                  <a:lnTo>
                    <a:pt x="481652" y="413230"/>
                  </a:lnTo>
                  <a:lnTo>
                    <a:pt x="428057" y="431696"/>
                  </a:lnTo>
                  <a:lnTo>
                    <a:pt x="377005" y="451986"/>
                  </a:lnTo>
                  <a:lnTo>
                    <a:pt x="328623" y="474007"/>
                  </a:lnTo>
                  <a:lnTo>
                    <a:pt x="283037" y="497671"/>
                  </a:lnTo>
                  <a:lnTo>
                    <a:pt x="240374" y="522885"/>
                  </a:lnTo>
                  <a:lnTo>
                    <a:pt x="200758" y="549560"/>
                  </a:lnTo>
                  <a:lnTo>
                    <a:pt x="164317" y="577605"/>
                  </a:lnTo>
                  <a:lnTo>
                    <a:pt x="131176" y="606928"/>
                  </a:lnTo>
                  <a:lnTo>
                    <a:pt x="101461" y="637440"/>
                  </a:lnTo>
                  <a:lnTo>
                    <a:pt x="75300" y="669050"/>
                  </a:lnTo>
                  <a:lnTo>
                    <a:pt x="52817" y="701667"/>
                  </a:lnTo>
                  <a:lnTo>
                    <a:pt x="34139" y="735199"/>
                  </a:lnTo>
                  <a:lnTo>
                    <a:pt x="8703" y="804651"/>
                  </a:lnTo>
                  <a:lnTo>
                    <a:pt x="2196" y="840389"/>
                  </a:lnTo>
                  <a:lnTo>
                    <a:pt x="0" y="876680"/>
                  </a:lnTo>
                </a:path>
              </a:pathLst>
            </a:custGeom>
            <a:ln w="12192">
              <a:solidFill>
                <a:srgbClr val="2E52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9982200" y="2174748"/>
              <a:ext cx="763905" cy="3324225"/>
            </a:xfrm>
            <a:custGeom>
              <a:avLst/>
              <a:gdLst/>
              <a:ahLst/>
              <a:cxnLst/>
              <a:rect l="l" t="t" r="r" b="b"/>
              <a:pathLst>
                <a:path w="763904" h="3324225">
                  <a:moveTo>
                    <a:pt x="381761" y="0"/>
                  </a:moveTo>
                  <a:lnTo>
                    <a:pt x="0" y="381762"/>
                  </a:lnTo>
                  <a:lnTo>
                    <a:pt x="190880" y="381762"/>
                  </a:lnTo>
                  <a:lnTo>
                    <a:pt x="190880" y="3323843"/>
                  </a:lnTo>
                  <a:lnTo>
                    <a:pt x="572643" y="3323843"/>
                  </a:lnTo>
                  <a:lnTo>
                    <a:pt x="572643" y="381762"/>
                  </a:lnTo>
                  <a:lnTo>
                    <a:pt x="763651" y="381762"/>
                  </a:lnTo>
                  <a:lnTo>
                    <a:pt x="38176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object 14"/>
          <p:cNvSpPr txBox="1">
            <a:spLocks noGrp="1"/>
          </p:cNvSpPr>
          <p:nvPr>
            <p:ph type="title"/>
          </p:nvPr>
        </p:nvSpPr>
        <p:spPr>
          <a:xfrm>
            <a:off x="9416795" y="1744979"/>
            <a:ext cx="2051685" cy="445134"/>
          </a:xfrm>
          <a:prstGeom prst="rect">
            <a:avLst/>
          </a:prstGeom>
          <a:solidFill>
            <a:srgbClr val="C00000"/>
          </a:solidFill>
        </p:spPr>
        <p:txBody>
          <a:bodyPr vert="horz" wrap="square" lIns="0" tIns="53975" rIns="0" bIns="0" rtlCol="0">
            <a:spAutoFit/>
          </a:bodyPr>
          <a:lstStyle/>
          <a:p>
            <a:pPr marL="389255">
              <a:lnSpc>
                <a:spcPct val="100000"/>
              </a:lnSpc>
              <a:spcBef>
                <a:spcPts val="425"/>
              </a:spcBef>
            </a:pPr>
            <a:r>
              <a:rPr sz="2000" spc="-5" dirty="0">
                <a:solidFill>
                  <a:srgbClr val="FFFFFF"/>
                </a:solidFill>
              </a:rPr>
              <a:t>High</a:t>
            </a:r>
            <a:r>
              <a:rPr sz="2000" spc="-30" dirty="0">
                <a:solidFill>
                  <a:srgbClr val="FFFFFF"/>
                </a:solidFill>
              </a:rPr>
              <a:t> </a:t>
            </a:r>
            <a:r>
              <a:rPr sz="2000" spc="-10" dirty="0">
                <a:solidFill>
                  <a:srgbClr val="FFFFFF"/>
                </a:solidFill>
              </a:rPr>
              <a:t>agency</a:t>
            </a:r>
            <a:endParaRPr sz="2000"/>
          </a:p>
        </p:txBody>
      </p:sp>
      <p:sp>
        <p:nvSpPr>
          <p:cNvPr id="16" name="object 16"/>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109</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
        <p:nvSpPr>
          <p:cNvPr id="15" name="object 15"/>
          <p:cNvSpPr txBox="1"/>
          <p:nvPr/>
        </p:nvSpPr>
        <p:spPr>
          <a:xfrm>
            <a:off x="9416795" y="5513832"/>
            <a:ext cx="1937385" cy="445134"/>
          </a:xfrm>
          <a:prstGeom prst="rect">
            <a:avLst/>
          </a:prstGeom>
          <a:solidFill>
            <a:srgbClr val="FF9900"/>
          </a:solidFill>
        </p:spPr>
        <p:txBody>
          <a:bodyPr vert="horz" wrap="square" lIns="0" tIns="55244" rIns="0" bIns="0" rtlCol="0">
            <a:spAutoFit/>
          </a:bodyPr>
          <a:lstStyle/>
          <a:p>
            <a:pPr marL="355600" marR="0" lvl="0" indent="0" algn="l" defTabSz="914400" rtl="0" eaLnBrk="1" fontAlgn="auto" latinLnBrk="0" hangingPunct="1">
              <a:lnSpc>
                <a:spcPct val="100000"/>
              </a:lnSpc>
              <a:spcBef>
                <a:spcPts val="434"/>
              </a:spcBef>
              <a:spcAft>
                <a:spcPts val="0"/>
              </a:spcAft>
              <a:buClrTx/>
              <a:buSzTx/>
              <a:buFontTx/>
              <a:buNone/>
              <a:tabLst/>
              <a:defRPr/>
            </a:pPr>
            <a:r>
              <a:rPr kumimoji="0" sz="2000" b="1" i="0" u="none" strike="noStrike" kern="1200" cap="none" spc="0" normalizeH="0" baseline="0" noProof="0" dirty="0">
                <a:ln>
                  <a:noFill/>
                </a:ln>
                <a:solidFill>
                  <a:srgbClr val="FFFFFF"/>
                </a:solidFill>
                <a:effectLst/>
                <a:uLnTx/>
                <a:uFillTx/>
                <a:latin typeface="Calibri"/>
                <a:ea typeface="+mn-ea"/>
                <a:cs typeface="Calibri"/>
              </a:rPr>
              <a:t>Low</a:t>
            </a:r>
            <a:r>
              <a:rPr kumimoji="0" sz="2000" b="1" i="0" u="none" strike="noStrike" kern="1200" cap="none" spc="-45" normalizeH="0" baseline="0" noProof="0" dirty="0">
                <a:ln>
                  <a:noFill/>
                </a:ln>
                <a:solidFill>
                  <a:srgbClr val="FFFFFF"/>
                </a:solidFill>
                <a:effectLst/>
                <a:uLnTx/>
                <a:uFillTx/>
                <a:latin typeface="Calibri"/>
                <a:ea typeface="+mn-ea"/>
                <a:cs typeface="Calibri"/>
              </a:rPr>
              <a:t> </a:t>
            </a:r>
            <a:r>
              <a:rPr kumimoji="0" sz="2000" b="1" i="0" u="none" strike="noStrike" kern="1200" cap="none" spc="-10" normalizeH="0" baseline="0" noProof="0" dirty="0">
                <a:ln>
                  <a:noFill/>
                </a:ln>
                <a:solidFill>
                  <a:srgbClr val="FFFFFF"/>
                </a:solidFill>
                <a:effectLst/>
                <a:uLnTx/>
                <a:uFillTx/>
                <a:latin typeface="Calibri"/>
                <a:ea typeface="+mn-ea"/>
                <a:cs typeface="Calibri"/>
              </a:rPr>
              <a:t>agency</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A712-CB36-4D98-383A-10CC1F780B23}"/>
              </a:ext>
            </a:extLst>
          </p:cNvPr>
          <p:cNvSpPr>
            <a:spLocks noGrp="1"/>
          </p:cNvSpPr>
          <p:nvPr>
            <p:ph type="title"/>
          </p:nvPr>
        </p:nvSpPr>
        <p:spPr>
          <a:xfrm>
            <a:off x="375138" y="365126"/>
            <a:ext cx="6083720" cy="858764"/>
          </a:xfrm>
          <a:solidFill>
            <a:schemeClr val="accent2">
              <a:lumMod val="40000"/>
              <a:lumOff val="60000"/>
            </a:schemeClr>
          </a:solidFill>
        </p:spPr>
        <p:txBody>
          <a:bodyPr/>
          <a:lstStyle/>
          <a:p>
            <a:r>
              <a:rPr lang="en-GB" dirty="0">
                <a:latin typeface="+mn-lt"/>
              </a:rPr>
              <a:t>Key Engagements</a:t>
            </a:r>
          </a:p>
        </p:txBody>
      </p:sp>
      <p:sp>
        <p:nvSpPr>
          <p:cNvPr id="3" name="Content Placeholder 2">
            <a:extLst>
              <a:ext uri="{FF2B5EF4-FFF2-40B4-BE49-F238E27FC236}">
                <a16:creationId xmlns:a16="http://schemas.microsoft.com/office/drawing/2014/main" id="{8B8A6A1C-33D0-4931-6D77-F522D381709A}"/>
              </a:ext>
            </a:extLst>
          </p:cNvPr>
          <p:cNvSpPr>
            <a:spLocks noGrp="1"/>
          </p:cNvSpPr>
          <p:nvPr>
            <p:ph sz="half" idx="1"/>
          </p:nvPr>
        </p:nvSpPr>
        <p:spPr>
          <a:xfrm>
            <a:off x="375138" y="1223889"/>
            <a:ext cx="6083719" cy="5514535"/>
          </a:xfrm>
          <a:solidFill>
            <a:schemeClr val="accent5">
              <a:lumMod val="20000"/>
              <a:lumOff val="80000"/>
            </a:schemeClr>
          </a:solidFill>
        </p:spPr>
        <p:txBody>
          <a:bodyPr>
            <a:normAutofit/>
          </a:bodyPr>
          <a:lstStyle/>
          <a:p>
            <a:pPr marL="457200" indent="-457200">
              <a:buFont typeface="+mj-lt"/>
              <a:buAutoNum type="arabicPeriod"/>
            </a:pPr>
            <a:r>
              <a:rPr lang="en-GB" sz="2400" dirty="0">
                <a:solidFill>
                  <a:srgbClr val="202020"/>
                </a:solidFill>
                <a:effectLst/>
                <a:ea typeface="Calibri" panose="020F0502020204030204" pitchFamily="34" charset="0"/>
              </a:rPr>
              <a:t>Launch of Phase II - May 2022</a:t>
            </a:r>
          </a:p>
          <a:p>
            <a:pPr marL="457200" indent="-457200">
              <a:buFont typeface="+mj-lt"/>
              <a:buAutoNum type="arabicPeriod"/>
            </a:pPr>
            <a:r>
              <a:rPr lang="en-GB" sz="2400" dirty="0">
                <a:solidFill>
                  <a:srgbClr val="202020"/>
                </a:solidFill>
                <a:effectLst/>
                <a:ea typeface="Calibri" panose="020F0502020204030204" pitchFamily="34" charset="0"/>
              </a:rPr>
              <a:t>Weekly, Bi-Weekly and Monthly Engagements  - National, Regional and International, Thematic interactions</a:t>
            </a:r>
          </a:p>
          <a:p>
            <a:pPr marL="457200" indent="-457200">
              <a:buFont typeface="+mj-lt"/>
              <a:buAutoNum type="arabicPeriod"/>
            </a:pPr>
            <a:r>
              <a:rPr lang="en-GB" sz="2400" dirty="0">
                <a:solidFill>
                  <a:srgbClr val="202020"/>
                </a:solidFill>
                <a:effectLst/>
                <a:ea typeface="Calibri" panose="020F0502020204030204" pitchFamily="34" charset="0"/>
              </a:rPr>
              <a:t>Monthly Engagement with the CCCC – Cross Community Coordination   Committee  - South Asia, Nigeria, Francophone Africa, EALC and Global LC</a:t>
            </a:r>
          </a:p>
          <a:p>
            <a:pPr marL="457200" indent="-457200">
              <a:buFont typeface="+mj-lt"/>
              <a:buAutoNum type="arabicPeriod"/>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Webinars, thematic meetings, Global Events/Conferences</a:t>
            </a:r>
          </a:p>
          <a:p>
            <a:pPr marL="457200" indent="-457200">
              <a:buFont typeface="+mj-lt"/>
              <a:buAutoNum type="arabicPeriod"/>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Sub Granting – 4 Sub Grantees in Phase 2: ACFODE,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Fidelitas</a:t>
            </a: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LOSCO and </a:t>
            </a:r>
            <a:r>
              <a:rPr 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Kisakye</a:t>
            </a: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457200" indent="-457200">
              <a:buFont typeface="+mj-lt"/>
              <a:buAutoNum type="arabicPeriod"/>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Playbook on Online Security</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000" dirty="0">
              <a:solidFill>
                <a:srgbClr val="202020"/>
              </a:solidFill>
              <a:effectLst/>
              <a:ea typeface="Calibri" panose="020F0502020204030204" pitchFamily="34" charset="0"/>
            </a:endParaRPr>
          </a:p>
          <a:p>
            <a:endParaRPr lang="en-GB" sz="1800" dirty="0">
              <a:solidFill>
                <a:srgbClr val="202020"/>
              </a:solidFill>
              <a:effectLst/>
              <a:ea typeface="Calibri" panose="020F0502020204030204" pitchFamily="34" charset="0"/>
            </a:endParaRPr>
          </a:p>
        </p:txBody>
      </p:sp>
      <p:pic>
        <p:nvPicPr>
          <p:cNvPr id="5" name="Content Placeholder 4">
            <a:extLst>
              <a:ext uri="{FF2B5EF4-FFF2-40B4-BE49-F238E27FC236}">
                <a16:creationId xmlns:a16="http://schemas.microsoft.com/office/drawing/2014/main" id="{89894830-E847-2718-5746-53FA4374A319}"/>
              </a:ext>
            </a:extLst>
          </p:cNvPr>
          <p:cNvPicPr>
            <a:picLocks noGrp="1" noChangeAspect="1"/>
          </p:cNvPicPr>
          <p:nvPr>
            <p:ph sz="half" idx="2"/>
          </p:nvPr>
        </p:nvPicPr>
        <p:blipFill>
          <a:blip r:embed="rId2"/>
          <a:stretch>
            <a:fillRect/>
          </a:stretch>
        </p:blipFill>
        <p:spPr>
          <a:xfrm>
            <a:off x="6458857" y="365127"/>
            <a:ext cx="5358005" cy="3063873"/>
          </a:xfrm>
          <a:prstGeom prst="rect">
            <a:avLst/>
          </a:prstGeom>
        </p:spPr>
      </p:pic>
      <p:pic>
        <p:nvPicPr>
          <p:cNvPr id="8" name="Picture 7">
            <a:extLst>
              <a:ext uri="{FF2B5EF4-FFF2-40B4-BE49-F238E27FC236}">
                <a16:creationId xmlns:a16="http://schemas.microsoft.com/office/drawing/2014/main" id="{0FFDF801-29FA-52EE-47C5-7BB732523F4C}"/>
              </a:ext>
            </a:extLst>
          </p:cNvPr>
          <p:cNvPicPr>
            <a:picLocks noChangeAspect="1"/>
          </p:cNvPicPr>
          <p:nvPr/>
        </p:nvPicPr>
        <p:blipFill>
          <a:blip r:embed="rId3"/>
          <a:stretch>
            <a:fillRect/>
          </a:stretch>
        </p:blipFill>
        <p:spPr>
          <a:xfrm>
            <a:off x="6458857" y="3429000"/>
            <a:ext cx="5358005" cy="3429000"/>
          </a:xfrm>
          <a:prstGeom prst="rect">
            <a:avLst/>
          </a:prstGeom>
        </p:spPr>
      </p:pic>
    </p:spTree>
    <p:extLst>
      <p:ext uri="{BB962C8B-B14F-4D97-AF65-F5344CB8AC3E}">
        <p14:creationId xmlns:p14="http://schemas.microsoft.com/office/powerpoint/2010/main" val="36513373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37792" y="1646885"/>
            <a:ext cx="2444115" cy="697230"/>
          </a:xfrm>
          <a:prstGeom prst="rect">
            <a:avLst/>
          </a:prstGeom>
        </p:spPr>
        <p:txBody>
          <a:bodyPr vert="horz" wrap="square" lIns="0" tIns="13335" rIns="0" bIns="0" rtlCol="0">
            <a:spAutoFit/>
          </a:bodyPr>
          <a:lstStyle/>
          <a:p>
            <a:pPr marL="12700">
              <a:lnSpc>
                <a:spcPct val="100000"/>
              </a:lnSpc>
              <a:spcBef>
                <a:spcPts val="105"/>
              </a:spcBef>
            </a:pPr>
            <a:r>
              <a:rPr sz="4400" b="0" spc="-35" dirty="0">
                <a:solidFill>
                  <a:srgbClr val="006FC0"/>
                </a:solidFill>
                <a:latin typeface="Calibri Light"/>
                <a:cs typeface="Calibri Light"/>
              </a:rPr>
              <a:t>Conclusion</a:t>
            </a:r>
            <a:endParaRPr sz="4400">
              <a:latin typeface="Calibri Light"/>
              <a:cs typeface="Calibri Light"/>
            </a:endParaRPr>
          </a:p>
        </p:txBody>
      </p:sp>
      <p:grpSp>
        <p:nvGrpSpPr>
          <p:cNvPr id="3" name="object 3"/>
          <p:cNvGrpSpPr/>
          <p:nvPr/>
        </p:nvGrpSpPr>
        <p:grpSpPr>
          <a:xfrm>
            <a:off x="1313688" y="2542032"/>
            <a:ext cx="9890760" cy="3055620"/>
            <a:chOff x="1313688" y="2542032"/>
            <a:chExt cx="9890760" cy="3055620"/>
          </a:xfrm>
        </p:grpSpPr>
        <p:sp>
          <p:nvSpPr>
            <p:cNvPr id="4" name="object 4"/>
            <p:cNvSpPr/>
            <p:nvPr/>
          </p:nvSpPr>
          <p:spPr>
            <a:xfrm>
              <a:off x="1319784" y="2548128"/>
              <a:ext cx="9878695" cy="3043555"/>
            </a:xfrm>
            <a:custGeom>
              <a:avLst/>
              <a:gdLst/>
              <a:ahLst/>
              <a:cxnLst/>
              <a:rect l="l" t="t" r="r" b="b"/>
              <a:pathLst>
                <a:path w="9878695" h="3043554">
                  <a:moveTo>
                    <a:pt x="9878568" y="0"/>
                  </a:moveTo>
                  <a:lnTo>
                    <a:pt x="0" y="0"/>
                  </a:lnTo>
                  <a:lnTo>
                    <a:pt x="0" y="3043428"/>
                  </a:lnTo>
                  <a:lnTo>
                    <a:pt x="9878568" y="3043428"/>
                  </a:lnTo>
                  <a:lnTo>
                    <a:pt x="9878568" y="0"/>
                  </a:lnTo>
                  <a:close/>
                </a:path>
              </a:pathLst>
            </a:custGeom>
            <a:solidFill>
              <a:srgbClr val="4471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319784" y="2548128"/>
              <a:ext cx="9878695" cy="3043555"/>
            </a:xfrm>
            <a:custGeom>
              <a:avLst/>
              <a:gdLst/>
              <a:ahLst/>
              <a:cxnLst/>
              <a:rect l="l" t="t" r="r" b="b"/>
              <a:pathLst>
                <a:path w="9878695" h="3043554">
                  <a:moveTo>
                    <a:pt x="0" y="3043428"/>
                  </a:moveTo>
                  <a:lnTo>
                    <a:pt x="9878568" y="3043428"/>
                  </a:lnTo>
                  <a:lnTo>
                    <a:pt x="9878568" y="0"/>
                  </a:lnTo>
                  <a:lnTo>
                    <a:pt x="0" y="0"/>
                  </a:lnTo>
                  <a:lnTo>
                    <a:pt x="0" y="3043428"/>
                  </a:lnTo>
                  <a:close/>
                </a:path>
              </a:pathLst>
            </a:custGeom>
            <a:ln w="12191">
              <a:solidFill>
                <a:srgbClr val="2E52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p:nvPr/>
        </p:nvSpPr>
        <p:spPr>
          <a:xfrm>
            <a:off x="1397888" y="2482976"/>
            <a:ext cx="9561830" cy="2889250"/>
          </a:xfrm>
          <a:prstGeom prst="rect">
            <a:avLst/>
          </a:prstGeom>
        </p:spPr>
        <p:txBody>
          <a:bodyPr vert="horz" wrap="square" lIns="0" tIns="97155" rIns="0" bIns="0" rtlCol="0">
            <a:spAutoFit/>
          </a:bodyPr>
          <a:lstStyle/>
          <a:p>
            <a:pPr marL="241300" marR="31750" lvl="0" indent="-229235" algn="just" defTabSz="914400" rtl="0" eaLnBrk="1" fontAlgn="auto" latinLnBrk="0" hangingPunct="1">
              <a:lnSpc>
                <a:spcPct val="80000"/>
              </a:lnSpc>
              <a:spcBef>
                <a:spcPts val="765"/>
              </a:spcBef>
              <a:spcAft>
                <a:spcPts val="0"/>
              </a:spcAft>
              <a:buClrTx/>
              <a:buSzTx/>
              <a:buFont typeface="Arial MT"/>
              <a:buChar char="•"/>
              <a:tabLst>
                <a:tab pos="241935" algn="l"/>
              </a:tabLst>
              <a:defRPr/>
            </a:pPr>
            <a:r>
              <a:rPr kumimoji="0" sz="2800" b="0" i="0" u="none" strike="noStrike" kern="1200" cap="none" spc="-25" normalizeH="0" baseline="0" noProof="0" dirty="0">
                <a:ln>
                  <a:noFill/>
                </a:ln>
                <a:solidFill>
                  <a:srgbClr val="FFFFFF"/>
                </a:solidFill>
                <a:effectLst/>
                <a:uLnTx/>
                <a:uFillTx/>
                <a:latin typeface="Calibri"/>
                <a:ea typeface="+mn-ea"/>
                <a:cs typeface="Calibri"/>
              </a:rPr>
              <a:t>Program </a:t>
            </a:r>
            <a:r>
              <a:rPr kumimoji="0" sz="2800" b="0" i="0" u="none" strike="noStrike" kern="1200" cap="none" spc="-10" normalizeH="0" baseline="0" noProof="0" dirty="0">
                <a:ln>
                  <a:noFill/>
                </a:ln>
                <a:solidFill>
                  <a:srgbClr val="FFFFFF"/>
                </a:solidFill>
                <a:effectLst/>
                <a:uLnTx/>
                <a:uFillTx/>
                <a:latin typeface="Calibri"/>
                <a:ea typeface="+mn-ea"/>
                <a:cs typeface="Calibri"/>
              </a:rPr>
              <a:t>designers </a:t>
            </a:r>
            <a:r>
              <a:rPr kumimoji="0" sz="2800" b="0" i="0" u="none" strike="noStrike" kern="1200" cap="none" spc="-5" normalizeH="0" baseline="0" noProof="0" dirty="0">
                <a:ln>
                  <a:noFill/>
                </a:ln>
                <a:solidFill>
                  <a:srgbClr val="FFFFFF"/>
                </a:solidFill>
                <a:effectLst/>
                <a:uLnTx/>
                <a:uFillTx/>
                <a:latin typeface="Calibri"/>
                <a:ea typeface="+mn-ea"/>
                <a:cs typeface="Calibri"/>
              </a:rPr>
              <a:t>and </a:t>
            </a:r>
            <a:r>
              <a:rPr kumimoji="0" sz="2800" b="0" i="0" u="none" strike="noStrike" kern="1200" cap="none" spc="-15" normalizeH="0" baseline="0" noProof="0" dirty="0">
                <a:ln>
                  <a:noFill/>
                </a:ln>
                <a:solidFill>
                  <a:srgbClr val="FFFFFF"/>
                </a:solidFill>
                <a:effectLst/>
                <a:uLnTx/>
                <a:uFillTx/>
                <a:latin typeface="Calibri"/>
                <a:ea typeface="+mn-ea"/>
                <a:cs typeface="Calibri"/>
              </a:rPr>
              <a:t>implementers </a:t>
            </a:r>
            <a:r>
              <a:rPr kumimoji="0" sz="2800" b="0" i="0" u="none" strike="noStrike" kern="1200" cap="none" spc="-10" normalizeH="0" baseline="0" noProof="0" dirty="0">
                <a:ln>
                  <a:noFill/>
                </a:ln>
                <a:solidFill>
                  <a:srgbClr val="FFFFFF"/>
                </a:solidFill>
                <a:effectLst/>
                <a:uLnTx/>
                <a:uFillTx/>
                <a:latin typeface="Calibri"/>
                <a:ea typeface="+mn-ea"/>
                <a:cs typeface="Calibri"/>
              </a:rPr>
              <a:t>should not ignore </a:t>
            </a:r>
            <a:r>
              <a:rPr kumimoji="0" sz="2800" b="0" i="0" u="none" strike="noStrike" kern="1200" cap="none" spc="-5" normalizeH="0" baseline="0" noProof="0" dirty="0">
                <a:ln>
                  <a:noFill/>
                </a:ln>
                <a:solidFill>
                  <a:srgbClr val="FFFFFF"/>
                </a:solidFill>
                <a:effectLst/>
                <a:uLnTx/>
                <a:uFillTx/>
                <a:latin typeface="Calibri"/>
                <a:ea typeface="+mn-ea"/>
                <a:cs typeface="Calibri"/>
              </a:rPr>
              <a:t>activism </a:t>
            </a:r>
            <a:r>
              <a:rPr kumimoji="0" sz="2800" b="0" i="0" u="none" strike="noStrike" kern="1200" cap="none" spc="-620" normalizeH="0" baseline="0" noProof="0" dirty="0">
                <a:ln>
                  <a:noFill/>
                </a:ln>
                <a:solidFill>
                  <a:srgbClr val="FFFFFF"/>
                </a:solidFill>
                <a:effectLst/>
                <a:uLnTx/>
                <a:uFillTx/>
                <a:latin typeface="Calibri"/>
                <a:ea typeface="+mn-ea"/>
                <a:cs typeface="Calibri"/>
              </a:rPr>
              <a:t> </a:t>
            </a:r>
            <a:r>
              <a:rPr kumimoji="0" sz="2800" b="0" i="0" u="none" strike="noStrike" kern="1200" cap="none" spc="-15" normalizeH="0" baseline="0" noProof="0" dirty="0">
                <a:ln>
                  <a:noFill/>
                </a:ln>
                <a:solidFill>
                  <a:srgbClr val="FFFFFF"/>
                </a:solidFill>
                <a:effectLst/>
                <a:uLnTx/>
                <a:uFillTx/>
                <a:latin typeface="Calibri"/>
                <a:ea typeface="+mn-ea"/>
                <a:cs typeface="Calibri"/>
              </a:rPr>
              <a:t>oriented </a:t>
            </a:r>
            <a:r>
              <a:rPr kumimoji="0" sz="2800" b="0" i="0" u="none" strike="noStrike" kern="1200" cap="none" spc="-10" normalizeH="0" baseline="0" noProof="0" dirty="0">
                <a:ln>
                  <a:noFill/>
                </a:ln>
                <a:solidFill>
                  <a:srgbClr val="FFFFFF"/>
                </a:solidFill>
                <a:effectLst/>
                <a:uLnTx/>
                <a:uFillTx/>
                <a:latin typeface="Calibri"/>
                <a:ea typeface="+mn-ea"/>
                <a:cs typeface="Calibri"/>
              </a:rPr>
              <a:t>shifts </a:t>
            </a:r>
            <a:r>
              <a:rPr kumimoji="0" sz="2800" b="0" i="0" u="none" strike="noStrike" kern="1200" cap="none" spc="-5" normalizeH="0" baseline="0" noProof="0" dirty="0">
                <a:ln>
                  <a:noFill/>
                </a:ln>
                <a:solidFill>
                  <a:srgbClr val="FFFFFF"/>
                </a:solidFill>
                <a:effectLst/>
                <a:uLnTx/>
                <a:uFillTx/>
                <a:latin typeface="Calibri"/>
                <a:ea typeface="+mn-ea"/>
                <a:cs typeface="Calibri"/>
              </a:rPr>
              <a:t>as </a:t>
            </a:r>
            <a:r>
              <a:rPr kumimoji="0" sz="2800" b="0" i="0" u="none" strike="noStrike" kern="1200" cap="none" spc="-35" normalizeH="0" baseline="0" noProof="0" dirty="0">
                <a:ln>
                  <a:noFill/>
                </a:ln>
                <a:solidFill>
                  <a:srgbClr val="FFFFFF"/>
                </a:solidFill>
                <a:effectLst/>
                <a:uLnTx/>
                <a:uFillTx/>
                <a:latin typeface="Calibri"/>
                <a:ea typeface="+mn-ea"/>
                <a:cs typeface="Calibri"/>
              </a:rPr>
              <a:t>key </a:t>
            </a:r>
            <a:r>
              <a:rPr kumimoji="0" sz="2800" b="0" i="0" u="none" strike="noStrike" kern="1200" cap="none" spc="-15" normalizeH="0" baseline="0" noProof="0" dirty="0">
                <a:ln>
                  <a:noFill/>
                </a:ln>
                <a:solidFill>
                  <a:srgbClr val="FFFFFF"/>
                </a:solidFill>
                <a:effectLst/>
                <a:uLnTx/>
                <a:uFillTx/>
                <a:latin typeface="Calibri"/>
                <a:ea typeface="+mn-ea"/>
                <a:cs typeface="Calibri"/>
              </a:rPr>
              <a:t>pre-cursor </a:t>
            </a:r>
            <a:r>
              <a:rPr kumimoji="0" sz="2800" b="0" i="0" u="none" strike="noStrike" kern="1200" cap="none" spc="-10" normalizeH="0" baseline="0" noProof="0" dirty="0">
                <a:ln>
                  <a:noFill/>
                </a:ln>
                <a:solidFill>
                  <a:srgbClr val="FFFFFF"/>
                </a:solidFill>
                <a:effectLst/>
                <a:uLnTx/>
                <a:uFillTx/>
                <a:latin typeface="Calibri"/>
                <a:ea typeface="+mn-ea"/>
                <a:cs typeface="Calibri"/>
              </a:rPr>
              <a:t>ingredients </a:t>
            </a:r>
            <a:r>
              <a:rPr kumimoji="0" sz="2800" b="0" i="0" u="none" strike="noStrike" kern="1200" cap="none" spc="-5" normalizeH="0" baseline="0" noProof="0" dirty="0">
                <a:ln>
                  <a:noFill/>
                </a:ln>
                <a:solidFill>
                  <a:srgbClr val="FFFFFF"/>
                </a:solidFill>
                <a:effectLst/>
                <a:uLnTx/>
                <a:uFillTx/>
                <a:latin typeface="Calibri"/>
                <a:ea typeface="+mn-ea"/>
                <a:cs typeface="Calibri"/>
              </a:rPr>
              <a:t>in </a:t>
            </a:r>
            <a:r>
              <a:rPr kumimoji="0" sz="2800" b="0" i="0" u="none" strike="noStrike" kern="1200" cap="none" spc="-10" normalizeH="0" baseline="0" noProof="0" dirty="0">
                <a:ln>
                  <a:noFill/>
                </a:ln>
                <a:solidFill>
                  <a:srgbClr val="FFFFFF"/>
                </a:solidFill>
                <a:effectLst/>
                <a:uLnTx/>
                <a:uFillTx/>
                <a:latin typeface="Calibri"/>
                <a:ea typeface="+mn-ea"/>
                <a:cs typeface="Calibri"/>
              </a:rPr>
              <a:t>harnessing </a:t>
            </a:r>
            <a:r>
              <a:rPr kumimoji="0" sz="2800" b="0" i="0" u="none" strike="noStrike" kern="1200" cap="none" spc="-15" normalizeH="0" baseline="0" noProof="0" dirty="0">
                <a:ln>
                  <a:noFill/>
                </a:ln>
                <a:solidFill>
                  <a:srgbClr val="FFFFFF"/>
                </a:solidFill>
                <a:effectLst/>
                <a:uLnTx/>
                <a:uFillTx/>
                <a:latin typeface="Calibri"/>
                <a:ea typeface="+mn-ea"/>
                <a:cs typeface="Calibri"/>
              </a:rPr>
              <a:t>digital </a:t>
            </a:r>
            <a:r>
              <a:rPr kumimoji="0" sz="2800" b="0" i="0" u="none" strike="noStrike" kern="1200" cap="none" spc="-620"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technologies</a:t>
            </a:r>
            <a:r>
              <a:rPr kumimoji="0" sz="2800" b="0" i="0" u="none" strike="noStrike" kern="1200" cap="none" spc="10" normalizeH="0" baseline="0" noProof="0" dirty="0">
                <a:ln>
                  <a:noFill/>
                </a:ln>
                <a:solidFill>
                  <a:srgbClr val="FFFFFF"/>
                </a:solidFill>
                <a:effectLst/>
                <a:uLnTx/>
                <a:uFillTx/>
                <a:latin typeface="Calibri"/>
                <a:ea typeface="+mn-ea"/>
                <a:cs typeface="Calibri"/>
              </a:rPr>
              <a:t> </a:t>
            </a:r>
            <a:r>
              <a:rPr kumimoji="0" sz="2800" b="0" i="0" u="none" strike="noStrike" kern="1200" cap="none" spc="-20" normalizeH="0" baseline="0" noProof="0" dirty="0">
                <a:ln>
                  <a:noFill/>
                </a:ln>
                <a:solidFill>
                  <a:srgbClr val="FFFFFF"/>
                </a:solidFill>
                <a:effectLst/>
                <a:uLnTx/>
                <a:uFillTx/>
                <a:latin typeface="Calibri"/>
                <a:ea typeface="+mn-ea"/>
                <a:cs typeface="Calibri"/>
              </a:rPr>
              <a:t>to</a:t>
            </a:r>
            <a:r>
              <a:rPr kumimoji="0" sz="2800" b="0" i="0" u="none" strike="noStrike" kern="1200" cap="none" spc="0"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achieving</a:t>
            </a:r>
            <a:r>
              <a:rPr kumimoji="0" sz="2800" b="0" i="0" u="none" strike="noStrike" kern="1200" cap="none" spc="10"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social</a:t>
            </a:r>
            <a:r>
              <a:rPr kumimoji="0" sz="2800" b="0" i="0" u="none" strike="noStrike" kern="1200" cap="none" spc="0"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norms</a:t>
            </a:r>
            <a:r>
              <a:rPr kumimoji="0" sz="2800" b="0" i="0" u="none" strike="noStrike" kern="1200" cap="none" spc="15"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change</a:t>
            </a:r>
            <a:r>
              <a:rPr kumimoji="0" sz="2800" b="0" i="0" u="none" strike="noStrike" kern="1200" cap="none" spc="20" normalizeH="0" baseline="0" noProof="0" dirty="0">
                <a:ln>
                  <a:noFill/>
                </a:ln>
                <a:solidFill>
                  <a:srgbClr val="FFFFFF"/>
                </a:solidFill>
                <a:effectLst/>
                <a:uLnTx/>
                <a:uFillTx/>
                <a:latin typeface="Calibri"/>
                <a:ea typeface="+mn-ea"/>
                <a:cs typeface="Calibri"/>
              </a:rPr>
              <a:t> </a:t>
            </a:r>
            <a:r>
              <a:rPr kumimoji="0" sz="2800" b="0" i="0" u="none" strike="noStrike" kern="1200" cap="none" spc="-15" normalizeH="0" baseline="0" noProof="0" dirty="0">
                <a:ln>
                  <a:noFill/>
                </a:ln>
                <a:solidFill>
                  <a:srgbClr val="FFFFFF"/>
                </a:solidFill>
                <a:effectLst/>
                <a:uLnTx/>
                <a:uFillTx/>
                <a:latin typeface="Calibri"/>
                <a:ea typeface="+mn-ea"/>
                <a:cs typeface="Calibri"/>
              </a:rPr>
              <a:t>at</a:t>
            </a:r>
            <a:r>
              <a:rPr kumimoji="0" sz="2800" b="0" i="0" u="none" strike="noStrike" kern="1200" cap="none" spc="-5"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scale.</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0"/>
              </a:spcBef>
              <a:spcAft>
                <a:spcPts val="0"/>
              </a:spcAft>
              <a:buClr>
                <a:srgbClr val="FFFFFF"/>
              </a:buClr>
              <a:buSzTx/>
              <a:buFont typeface="Arial MT"/>
              <a:buChar char="•"/>
              <a:tabLst/>
              <a:defRPr/>
            </a:pPr>
            <a:endParaRPr kumimoji="0" sz="2500" b="0" i="0" u="none" strike="noStrike" kern="1200" cap="none" spc="0" normalizeH="0" baseline="0" noProof="0">
              <a:ln>
                <a:noFill/>
              </a:ln>
              <a:solidFill>
                <a:prstClr val="black"/>
              </a:solidFill>
              <a:effectLst/>
              <a:uLnTx/>
              <a:uFillTx/>
              <a:latin typeface="Calibri"/>
              <a:ea typeface="+mn-ea"/>
              <a:cs typeface="Calibri"/>
            </a:endParaRPr>
          </a:p>
          <a:p>
            <a:pPr marL="241300" marR="5080" lvl="0" indent="-229235" algn="l" defTabSz="914400" rtl="0" eaLnBrk="1" fontAlgn="auto" latinLnBrk="0" hangingPunct="1">
              <a:lnSpc>
                <a:spcPct val="80000"/>
              </a:lnSpc>
              <a:spcBef>
                <a:spcPts val="0"/>
              </a:spcBef>
              <a:spcAft>
                <a:spcPts val="0"/>
              </a:spcAft>
              <a:buClrTx/>
              <a:buSzTx/>
              <a:buFont typeface="Arial MT"/>
              <a:buChar char="•"/>
              <a:tabLst>
                <a:tab pos="241935" algn="l"/>
              </a:tabLst>
              <a:defRPr/>
            </a:pPr>
            <a:r>
              <a:rPr kumimoji="0" sz="2800" b="0" i="0" u="none" strike="noStrike" kern="1200" cap="none" spc="-5" normalizeH="0" baseline="0" noProof="0" dirty="0">
                <a:ln>
                  <a:noFill/>
                </a:ln>
                <a:solidFill>
                  <a:srgbClr val="FFFFFF"/>
                </a:solidFill>
                <a:effectLst/>
                <a:uLnTx/>
                <a:uFillTx/>
                <a:latin typeface="Calibri"/>
                <a:ea typeface="+mn-ea"/>
                <a:cs typeface="Calibri"/>
              </a:rPr>
              <a:t>Imagining</a:t>
            </a:r>
            <a:r>
              <a:rPr kumimoji="0" sz="2800" b="0" i="0" u="none" strike="noStrike" kern="1200" cap="none" spc="5" normalizeH="0" baseline="0" noProof="0" dirty="0">
                <a:ln>
                  <a:noFill/>
                </a:ln>
                <a:solidFill>
                  <a:srgbClr val="FFFFFF"/>
                </a:solidFill>
                <a:effectLst/>
                <a:uLnTx/>
                <a:uFillTx/>
                <a:latin typeface="Calibri"/>
                <a:ea typeface="+mn-ea"/>
                <a:cs typeface="Calibri"/>
              </a:rPr>
              <a:t> </a:t>
            </a:r>
            <a:r>
              <a:rPr kumimoji="0" sz="2800" b="0" i="0" u="none" strike="noStrike" kern="1200" cap="none" spc="-15" normalizeH="0" baseline="0" noProof="0" dirty="0">
                <a:ln>
                  <a:noFill/>
                </a:ln>
                <a:solidFill>
                  <a:srgbClr val="FFFFFF"/>
                </a:solidFill>
                <a:effectLst/>
                <a:uLnTx/>
                <a:uFillTx/>
                <a:latin typeface="Calibri"/>
                <a:ea typeface="+mn-ea"/>
                <a:cs typeface="Calibri"/>
              </a:rPr>
              <a:t>sustained</a:t>
            </a:r>
            <a:r>
              <a:rPr kumimoji="0" sz="2800" b="0" i="0" u="none" strike="noStrike" kern="1200" cap="none" spc="45"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social</a:t>
            </a:r>
            <a:r>
              <a:rPr kumimoji="0" sz="2800" b="0" i="0" u="none" strike="noStrike" kern="1200" cap="none" spc="10" normalizeH="0" baseline="0" noProof="0" dirty="0">
                <a:ln>
                  <a:noFill/>
                </a:ln>
                <a:solidFill>
                  <a:srgbClr val="FFFFFF"/>
                </a:solidFill>
                <a:effectLst/>
                <a:uLnTx/>
                <a:uFillTx/>
                <a:latin typeface="Calibri"/>
                <a:ea typeface="+mn-ea"/>
                <a:cs typeface="Calibri"/>
              </a:rPr>
              <a:t> </a:t>
            </a:r>
            <a:r>
              <a:rPr kumimoji="0" sz="2800" b="0" i="0" u="none" strike="noStrike" kern="1200" cap="none" spc="-5" normalizeH="0" baseline="0" noProof="0" dirty="0">
                <a:ln>
                  <a:noFill/>
                </a:ln>
                <a:solidFill>
                  <a:srgbClr val="FFFFFF"/>
                </a:solidFill>
                <a:effectLst/>
                <a:uLnTx/>
                <a:uFillTx/>
                <a:latin typeface="Calibri"/>
                <a:ea typeface="+mn-ea"/>
                <a:cs typeface="Calibri"/>
              </a:rPr>
              <a:t>changes</a:t>
            </a:r>
            <a:r>
              <a:rPr kumimoji="0" sz="2800" b="0" i="0" u="none" strike="noStrike" kern="1200" cap="none" spc="20" normalizeH="0" baseline="0" noProof="0" dirty="0">
                <a:ln>
                  <a:noFill/>
                </a:ln>
                <a:solidFill>
                  <a:srgbClr val="FFFFFF"/>
                </a:solidFill>
                <a:effectLst/>
                <a:uLnTx/>
                <a:uFillTx/>
                <a:latin typeface="Calibri"/>
                <a:ea typeface="+mn-ea"/>
                <a:cs typeface="Calibri"/>
              </a:rPr>
              <a:t> </a:t>
            </a:r>
            <a:r>
              <a:rPr kumimoji="0" sz="2800" b="0" i="0" u="none" strike="noStrike" kern="1200" cap="none" spc="-5" normalizeH="0" baseline="0" noProof="0" dirty="0">
                <a:ln>
                  <a:noFill/>
                </a:ln>
                <a:solidFill>
                  <a:srgbClr val="FFFFFF"/>
                </a:solidFill>
                <a:effectLst/>
                <a:uLnTx/>
                <a:uFillTx/>
                <a:latin typeface="Calibri"/>
                <a:ea typeface="+mn-ea"/>
                <a:cs typeface="Calibri"/>
              </a:rPr>
              <a:t>and</a:t>
            </a:r>
            <a:r>
              <a:rPr kumimoji="0" sz="2800" b="0" i="0" u="none" strike="noStrike" kern="1200" cap="none" spc="15" normalizeH="0" baseline="0" noProof="0" dirty="0">
                <a:ln>
                  <a:noFill/>
                </a:ln>
                <a:solidFill>
                  <a:srgbClr val="FFFFFF"/>
                </a:solidFill>
                <a:effectLst/>
                <a:uLnTx/>
                <a:uFillTx/>
                <a:latin typeface="Calibri"/>
                <a:ea typeface="+mn-ea"/>
                <a:cs typeface="Calibri"/>
              </a:rPr>
              <a:t> </a:t>
            </a:r>
            <a:r>
              <a:rPr kumimoji="0" sz="2800" b="0" i="0" u="none" strike="noStrike" kern="1200" cap="none" spc="-20" normalizeH="0" baseline="0" noProof="0" dirty="0">
                <a:ln>
                  <a:noFill/>
                </a:ln>
                <a:solidFill>
                  <a:srgbClr val="FFFFFF"/>
                </a:solidFill>
                <a:effectLst/>
                <a:uLnTx/>
                <a:uFillTx/>
                <a:latin typeface="Calibri"/>
                <a:ea typeface="+mn-ea"/>
                <a:cs typeface="Calibri"/>
              </a:rPr>
              <a:t>improvement</a:t>
            </a:r>
            <a:r>
              <a:rPr kumimoji="0" sz="2800" b="0" i="0" u="none" strike="noStrike" kern="1200" cap="none" spc="45" normalizeH="0" baseline="0" noProof="0" dirty="0">
                <a:ln>
                  <a:noFill/>
                </a:ln>
                <a:solidFill>
                  <a:srgbClr val="FFFFFF"/>
                </a:solidFill>
                <a:effectLst/>
                <a:uLnTx/>
                <a:uFillTx/>
                <a:latin typeface="Calibri"/>
                <a:ea typeface="+mn-ea"/>
                <a:cs typeface="Calibri"/>
              </a:rPr>
              <a:t> </a:t>
            </a:r>
            <a:r>
              <a:rPr kumimoji="0" sz="2800" b="0" i="0" u="none" strike="noStrike" kern="1200" cap="none" spc="-5" normalizeH="0" baseline="0" noProof="0" dirty="0">
                <a:ln>
                  <a:noFill/>
                </a:ln>
                <a:solidFill>
                  <a:srgbClr val="FFFFFF"/>
                </a:solidFill>
                <a:effectLst/>
                <a:uLnTx/>
                <a:uFillTx/>
                <a:latin typeface="Calibri"/>
                <a:ea typeface="+mn-ea"/>
                <a:cs typeface="Calibri"/>
              </a:rPr>
              <a:t>in</a:t>
            </a:r>
            <a:r>
              <a:rPr kumimoji="0" sz="2800" b="0" i="0" u="none" strike="noStrike" kern="1200" cap="none" spc="5" normalizeH="0" baseline="0" noProof="0" dirty="0">
                <a:ln>
                  <a:noFill/>
                </a:ln>
                <a:solidFill>
                  <a:srgbClr val="FFFFFF"/>
                </a:solidFill>
                <a:effectLst/>
                <a:uLnTx/>
                <a:uFillTx/>
                <a:latin typeface="Calibri"/>
                <a:ea typeface="+mn-ea"/>
                <a:cs typeface="Calibri"/>
              </a:rPr>
              <a:t> </a:t>
            </a:r>
            <a:r>
              <a:rPr kumimoji="0" sz="2800" b="0" i="0" u="none" strike="noStrike" kern="1200" cap="none" spc="-30" normalizeH="0" baseline="0" noProof="0" dirty="0">
                <a:ln>
                  <a:noFill/>
                </a:ln>
                <a:solidFill>
                  <a:srgbClr val="FFFFFF"/>
                </a:solidFill>
                <a:effectLst/>
                <a:uLnTx/>
                <a:uFillTx/>
                <a:latin typeface="Calibri"/>
                <a:ea typeface="+mn-ea"/>
                <a:cs typeface="Calibri"/>
              </a:rPr>
              <a:t>people’s </a:t>
            </a:r>
            <a:r>
              <a:rPr kumimoji="0" sz="2800" b="0" i="0" u="none" strike="noStrike" kern="1200" cap="none" spc="-615"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lives</a:t>
            </a:r>
            <a:r>
              <a:rPr kumimoji="0" sz="2800" b="0" i="0" u="none" strike="noStrike" kern="1200" cap="none" spc="10" normalizeH="0" baseline="0" noProof="0" dirty="0">
                <a:ln>
                  <a:noFill/>
                </a:ln>
                <a:solidFill>
                  <a:srgbClr val="FFFFFF"/>
                </a:solidFill>
                <a:effectLst/>
                <a:uLnTx/>
                <a:uFillTx/>
                <a:latin typeface="Calibri"/>
                <a:ea typeface="+mn-ea"/>
                <a:cs typeface="Calibri"/>
              </a:rPr>
              <a:t> </a:t>
            </a:r>
            <a:r>
              <a:rPr kumimoji="0" sz="2800" b="0" i="0" u="none" strike="noStrike" kern="1200" cap="none" spc="-5" normalizeH="0" baseline="0" noProof="0" dirty="0">
                <a:ln>
                  <a:noFill/>
                </a:ln>
                <a:solidFill>
                  <a:srgbClr val="FFFFFF"/>
                </a:solidFill>
                <a:effectLst/>
                <a:uLnTx/>
                <a:uFillTx/>
                <a:latin typeface="Calibri"/>
                <a:ea typeface="+mn-ea"/>
                <a:cs typeface="Calibri"/>
              </a:rPr>
              <a:t>without</a:t>
            </a:r>
            <a:r>
              <a:rPr kumimoji="0" sz="2800" b="0" i="0" u="none" strike="noStrike" kern="1200" cap="none" spc="15" normalizeH="0" baseline="0" noProof="0" dirty="0">
                <a:ln>
                  <a:noFill/>
                </a:ln>
                <a:solidFill>
                  <a:srgbClr val="FFFFFF"/>
                </a:solidFill>
                <a:effectLst/>
                <a:uLnTx/>
                <a:uFillTx/>
                <a:latin typeface="Calibri"/>
                <a:ea typeface="+mn-ea"/>
                <a:cs typeface="Calibri"/>
              </a:rPr>
              <a:t> </a:t>
            </a:r>
            <a:r>
              <a:rPr kumimoji="0" sz="2800" b="0" i="0" u="none" strike="noStrike" kern="1200" cap="none" spc="-5" normalizeH="0" baseline="0" noProof="0" dirty="0">
                <a:ln>
                  <a:noFill/>
                </a:ln>
                <a:solidFill>
                  <a:srgbClr val="FFFFFF"/>
                </a:solidFill>
                <a:effectLst/>
                <a:uLnTx/>
                <a:uFillTx/>
                <a:latin typeface="Calibri"/>
                <a:ea typeface="+mn-ea"/>
                <a:cs typeface="Calibri"/>
              </a:rPr>
              <a:t>their</a:t>
            </a:r>
            <a:r>
              <a:rPr kumimoji="0" sz="2800" b="0" i="0" u="none" strike="noStrike" kern="1200" cap="none" spc="5"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own</a:t>
            </a:r>
            <a:r>
              <a:rPr kumimoji="0" sz="2800" b="0" i="0" u="none" strike="noStrike" kern="1200" cap="none" spc="0" normalizeH="0" baseline="0" noProof="0" dirty="0">
                <a:ln>
                  <a:noFill/>
                </a:ln>
                <a:solidFill>
                  <a:srgbClr val="FFFFFF"/>
                </a:solidFill>
                <a:effectLst/>
                <a:uLnTx/>
                <a:uFillTx/>
                <a:latin typeface="Calibri"/>
                <a:ea typeface="+mn-ea"/>
                <a:cs typeface="Calibri"/>
              </a:rPr>
              <a:t> </a:t>
            </a:r>
            <a:r>
              <a:rPr kumimoji="0" sz="2800" b="0" i="0" u="none" strike="noStrike" kern="1200" cap="none" spc="-15" normalizeH="0" baseline="0" noProof="0" dirty="0">
                <a:ln>
                  <a:noFill/>
                </a:ln>
                <a:solidFill>
                  <a:srgbClr val="FFFFFF"/>
                </a:solidFill>
                <a:effectLst/>
                <a:uLnTx/>
                <a:uFillTx/>
                <a:latin typeface="Calibri"/>
                <a:ea typeface="+mn-ea"/>
                <a:cs typeface="Calibri"/>
              </a:rPr>
              <a:t>pressure</a:t>
            </a:r>
            <a:r>
              <a:rPr kumimoji="0" sz="2800" b="0" i="0" u="none" strike="noStrike" kern="1200" cap="none" spc="35" normalizeH="0" baseline="0" noProof="0" dirty="0">
                <a:ln>
                  <a:noFill/>
                </a:ln>
                <a:solidFill>
                  <a:srgbClr val="FFFFFF"/>
                </a:solidFill>
                <a:effectLst/>
                <a:uLnTx/>
                <a:uFillTx/>
                <a:latin typeface="Calibri"/>
                <a:ea typeface="+mn-ea"/>
                <a:cs typeface="Calibri"/>
              </a:rPr>
              <a:t> </a:t>
            </a:r>
            <a:r>
              <a:rPr kumimoji="0" sz="2800" b="0" i="0" u="none" strike="noStrike" kern="1200" cap="none" spc="-5" normalizeH="0" baseline="0" noProof="0" dirty="0">
                <a:ln>
                  <a:noFill/>
                </a:ln>
                <a:solidFill>
                  <a:srgbClr val="FFFFFF"/>
                </a:solidFill>
                <a:effectLst/>
                <a:uLnTx/>
                <a:uFillTx/>
                <a:latin typeface="Calibri"/>
                <a:ea typeface="+mn-ea"/>
                <a:cs typeface="Calibri"/>
              </a:rPr>
              <a:t>or</a:t>
            </a:r>
            <a:r>
              <a:rPr kumimoji="0" sz="2800" b="0" i="0" u="none" strike="noStrike" kern="1200" cap="none" spc="5" normalizeH="0" baseline="0" noProof="0" dirty="0">
                <a:ln>
                  <a:noFill/>
                </a:ln>
                <a:solidFill>
                  <a:srgbClr val="FFFFFF"/>
                </a:solidFill>
                <a:effectLst/>
                <a:uLnTx/>
                <a:uFillTx/>
                <a:latin typeface="Calibri"/>
                <a:ea typeface="+mn-ea"/>
                <a:cs typeface="Calibri"/>
              </a:rPr>
              <a:t> </a:t>
            </a:r>
            <a:r>
              <a:rPr kumimoji="0" sz="2800" b="0" i="0" u="none" strike="noStrike" kern="1200" cap="none" spc="-15" normalizeH="0" baseline="0" noProof="0" dirty="0">
                <a:ln>
                  <a:noFill/>
                </a:ln>
                <a:solidFill>
                  <a:srgbClr val="FFFFFF"/>
                </a:solidFill>
                <a:effectLst/>
                <a:uLnTx/>
                <a:uFillTx/>
                <a:latin typeface="Calibri"/>
                <a:ea typeface="+mn-ea"/>
                <a:cs typeface="Calibri"/>
              </a:rPr>
              <a:t>direct</a:t>
            </a:r>
            <a:r>
              <a:rPr kumimoji="0" sz="2800" b="0" i="0" u="none" strike="noStrike" kern="1200" cap="none" spc="15" normalizeH="0" baseline="0" noProof="0" dirty="0">
                <a:ln>
                  <a:noFill/>
                </a:ln>
                <a:solidFill>
                  <a:srgbClr val="FFFFFF"/>
                </a:solidFill>
                <a:effectLst/>
                <a:uLnTx/>
                <a:uFillTx/>
                <a:latin typeface="Calibri"/>
                <a:ea typeface="+mn-ea"/>
                <a:cs typeface="Calibri"/>
              </a:rPr>
              <a:t> </a:t>
            </a:r>
            <a:r>
              <a:rPr kumimoji="0" sz="2800" b="0" i="0" u="none" strike="noStrike" kern="1200" cap="none" spc="-5" normalizeH="0" baseline="0" noProof="0" dirty="0">
                <a:ln>
                  <a:noFill/>
                </a:ln>
                <a:solidFill>
                  <a:srgbClr val="FFFFFF"/>
                </a:solidFill>
                <a:effectLst/>
                <a:uLnTx/>
                <a:uFillTx/>
                <a:latin typeface="Calibri"/>
                <a:ea typeface="+mn-ea"/>
                <a:cs typeface="Calibri"/>
              </a:rPr>
              <a:t>action </a:t>
            </a:r>
            <a:r>
              <a:rPr kumimoji="0" sz="2800" b="0" i="0" u="none" strike="noStrike" kern="1200" cap="none" spc="-10" normalizeH="0" baseline="0" noProof="0" dirty="0">
                <a:ln>
                  <a:noFill/>
                </a:ln>
                <a:solidFill>
                  <a:srgbClr val="FFFFFF"/>
                </a:solidFill>
                <a:effectLst/>
                <a:uLnTx/>
                <a:uFillTx/>
                <a:latin typeface="Calibri"/>
                <a:ea typeface="+mn-ea"/>
                <a:cs typeface="Calibri"/>
              </a:rPr>
              <a:t>seems</a:t>
            </a:r>
            <a:r>
              <a:rPr kumimoji="0" sz="2800" b="0" i="0" u="none" strike="noStrike" kern="1200" cap="none" spc="10" normalizeH="0" baseline="0" noProof="0" dirty="0">
                <a:ln>
                  <a:noFill/>
                </a:ln>
                <a:solidFill>
                  <a:srgbClr val="FFFFFF"/>
                </a:solidFill>
                <a:effectLst/>
                <a:uLnTx/>
                <a:uFillTx/>
                <a:latin typeface="Calibri"/>
                <a:ea typeface="+mn-ea"/>
                <a:cs typeface="Calibri"/>
              </a:rPr>
              <a:t> </a:t>
            </a:r>
            <a:r>
              <a:rPr kumimoji="0" sz="2800" b="0" i="0" u="none" strike="noStrike" kern="1200" cap="none" spc="-5" normalizeH="0" baseline="0" noProof="0" dirty="0">
                <a:ln>
                  <a:noFill/>
                </a:ln>
                <a:solidFill>
                  <a:srgbClr val="FFFFFF"/>
                </a:solidFill>
                <a:effectLst/>
                <a:uLnTx/>
                <a:uFillTx/>
                <a:latin typeface="Calibri"/>
                <a:ea typeface="+mn-ea"/>
                <a:cs typeface="Calibri"/>
              </a:rPr>
              <a:t>no</a:t>
            </a:r>
            <a:r>
              <a:rPr kumimoji="0" sz="2800" b="0" i="0" u="none" strike="noStrike" kern="1200" cap="none" spc="5" normalizeH="0" baseline="0" noProof="0" dirty="0">
                <a:ln>
                  <a:noFill/>
                </a:ln>
                <a:solidFill>
                  <a:srgbClr val="FFFFFF"/>
                </a:solidFill>
                <a:effectLst/>
                <a:uLnTx/>
                <a:uFillTx/>
                <a:latin typeface="Calibri"/>
                <a:ea typeface="+mn-ea"/>
                <a:cs typeface="Calibri"/>
              </a:rPr>
              <a:t> </a:t>
            </a:r>
            <a:r>
              <a:rPr kumimoji="0" sz="2800" b="0" i="0" u="none" strike="noStrike" kern="1200" cap="none" spc="-15" normalizeH="0" baseline="0" noProof="0" dirty="0">
                <a:ln>
                  <a:noFill/>
                </a:ln>
                <a:solidFill>
                  <a:srgbClr val="FFFFFF"/>
                </a:solidFill>
                <a:effectLst/>
                <a:uLnTx/>
                <a:uFillTx/>
                <a:latin typeface="Calibri"/>
                <a:ea typeface="+mn-ea"/>
                <a:cs typeface="Calibri"/>
              </a:rPr>
              <a:t>more </a:t>
            </a:r>
            <a:r>
              <a:rPr kumimoji="0" sz="2800" b="0" i="0" u="none" strike="noStrike" kern="1200" cap="none" spc="-10" normalizeH="0" baseline="0" noProof="0" dirty="0">
                <a:ln>
                  <a:noFill/>
                </a:ln>
                <a:solidFill>
                  <a:srgbClr val="FFFFFF"/>
                </a:solidFill>
                <a:effectLst/>
                <a:uLnTx/>
                <a:uFillTx/>
                <a:latin typeface="Calibri"/>
                <a:ea typeface="+mn-ea"/>
                <a:cs typeface="Calibri"/>
              </a:rPr>
              <a:t> </a:t>
            </a:r>
            <a:r>
              <a:rPr kumimoji="0" sz="2800" b="0" i="0" u="none" strike="noStrike" kern="1200" cap="none" spc="-5" normalizeH="0" baseline="0" noProof="0" dirty="0">
                <a:ln>
                  <a:noFill/>
                </a:ln>
                <a:solidFill>
                  <a:srgbClr val="FFFFFF"/>
                </a:solidFill>
                <a:effectLst/>
                <a:uLnTx/>
                <a:uFillTx/>
                <a:latin typeface="Calibri"/>
                <a:ea typeface="+mn-ea"/>
                <a:cs typeface="Calibri"/>
              </a:rPr>
              <a:t>than</a:t>
            </a:r>
            <a:r>
              <a:rPr kumimoji="0" sz="2800" b="0" i="0" u="none" strike="noStrike" kern="1200" cap="none" spc="20" normalizeH="0" baseline="0" noProof="0" dirty="0">
                <a:ln>
                  <a:noFill/>
                </a:ln>
                <a:solidFill>
                  <a:srgbClr val="FFFFFF"/>
                </a:solidFill>
                <a:effectLst/>
                <a:uLnTx/>
                <a:uFillTx/>
                <a:latin typeface="Calibri"/>
                <a:ea typeface="+mn-ea"/>
                <a:cs typeface="Calibri"/>
              </a:rPr>
              <a:t> </a:t>
            </a:r>
            <a:r>
              <a:rPr kumimoji="0" sz="2800" b="0" i="0" u="none" strike="noStrike" kern="1200" cap="none" spc="-5" normalizeH="0" baseline="0" noProof="0" dirty="0">
                <a:ln>
                  <a:noFill/>
                </a:ln>
                <a:solidFill>
                  <a:srgbClr val="FFFFFF"/>
                </a:solidFill>
                <a:effectLst/>
                <a:uLnTx/>
                <a:uFillTx/>
                <a:latin typeface="Calibri"/>
                <a:ea typeface="+mn-ea"/>
                <a:cs typeface="Calibri"/>
              </a:rPr>
              <a:t>an</a:t>
            </a:r>
            <a:r>
              <a:rPr kumimoji="0" sz="2800" b="0" i="0" u="none" strike="noStrike" kern="1200" cap="none" spc="0"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illusion.</a:t>
            </a:r>
            <a:r>
              <a:rPr kumimoji="0" sz="2800" b="0" i="0" u="none" strike="noStrike" kern="1200" cap="none" spc="35"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This</a:t>
            </a:r>
            <a:r>
              <a:rPr kumimoji="0" sz="2800" b="0" i="0" u="none" strike="noStrike" kern="1200" cap="none" spc="20" normalizeH="0" baseline="0" noProof="0" dirty="0">
                <a:ln>
                  <a:noFill/>
                </a:ln>
                <a:solidFill>
                  <a:srgbClr val="FFFFFF"/>
                </a:solidFill>
                <a:effectLst/>
                <a:uLnTx/>
                <a:uFillTx/>
                <a:latin typeface="Calibri"/>
                <a:ea typeface="+mn-ea"/>
                <a:cs typeface="Calibri"/>
              </a:rPr>
              <a:t> </a:t>
            </a:r>
            <a:r>
              <a:rPr kumimoji="0" sz="2800" b="0" i="0" u="none" strike="noStrike" kern="1200" cap="none" spc="-5" normalizeH="0" baseline="0" noProof="0" dirty="0">
                <a:ln>
                  <a:noFill/>
                </a:ln>
                <a:solidFill>
                  <a:srgbClr val="FFFFFF"/>
                </a:solidFill>
                <a:effectLst/>
                <a:uLnTx/>
                <a:uFillTx/>
                <a:latin typeface="Calibri"/>
                <a:ea typeface="+mn-ea"/>
                <a:cs typeface="Calibri"/>
              </a:rPr>
              <a:t>is</a:t>
            </a:r>
            <a:r>
              <a:rPr kumimoji="0" sz="2800" b="0" i="0" u="none" strike="noStrike" kern="1200" cap="none" spc="0" normalizeH="0" baseline="0" noProof="0" dirty="0">
                <a:ln>
                  <a:noFill/>
                </a:ln>
                <a:solidFill>
                  <a:srgbClr val="FFFFFF"/>
                </a:solidFill>
                <a:effectLst/>
                <a:uLnTx/>
                <a:uFillTx/>
                <a:latin typeface="Calibri"/>
                <a:ea typeface="+mn-ea"/>
                <a:cs typeface="Calibri"/>
              </a:rPr>
              <a:t> </a:t>
            </a:r>
            <a:r>
              <a:rPr kumimoji="0" sz="2800" b="0" i="0" u="none" strike="noStrike" kern="1200" cap="none" spc="-5" normalizeH="0" baseline="0" noProof="0" dirty="0">
                <a:ln>
                  <a:noFill/>
                </a:ln>
                <a:solidFill>
                  <a:srgbClr val="FFFFFF"/>
                </a:solidFill>
                <a:effectLst/>
                <a:uLnTx/>
                <a:uFillTx/>
                <a:latin typeface="Calibri"/>
                <a:ea typeface="+mn-ea"/>
                <a:cs typeface="Calibri"/>
              </a:rPr>
              <a:t>so</a:t>
            </a:r>
            <a:r>
              <a:rPr kumimoji="0" sz="2800" b="0" i="0" u="none" strike="noStrike" kern="1200" cap="none" spc="5" normalizeH="0" baseline="0" noProof="0" dirty="0">
                <a:ln>
                  <a:noFill/>
                </a:ln>
                <a:solidFill>
                  <a:srgbClr val="FFFFFF"/>
                </a:solidFill>
                <a:effectLst/>
                <a:uLnTx/>
                <a:uFillTx/>
                <a:latin typeface="Calibri"/>
                <a:ea typeface="+mn-ea"/>
                <a:cs typeface="Calibri"/>
              </a:rPr>
              <a:t> </a:t>
            </a:r>
            <a:r>
              <a:rPr kumimoji="0" sz="2800" b="0" i="0" u="none" strike="noStrike" kern="1200" cap="none" spc="-5" normalizeH="0" baseline="0" noProof="0" dirty="0">
                <a:ln>
                  <a:noFill/>
                </a:ln>
                <a:solidFill>
                  <a:srgbClr val="FFFFFF"/>
                </a:solidFill>
                <a:effectLst/>
                <a:uLnTx/>
                <a:uFillTx/>
                <a:latin typeface="Calibri"/>
                <a:ea typeface="+mn-ea"/>
                <a:cs typeface="Calibri"/>
              </a:rPr>
              <a:t>much</a:t>
            </a:r>
            <a:r>
              <a:rPr kumimoji="0" sz="2800" b="0" i="0" u="none" strike="noStrike" kern="1200" cap="none" spc="40"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alive</a:t>
            </a:r>
            <a:r>
              <a:rPr kumimoji="0" sz="2800" b="0" i="0" u="none" strike="noStrike" kern="1200" cap="none" spc="0" normalizeH="0" baseline="0" noProof="0" dirty="0">
                <a:ln>
                  <a:noFill/>
                </a:ln>
                <a:solidFill>
                  <a:srgbClr val="FFFFFF"/>
                </a:solidFill>
                <a:effectLst/>
                <a:uLnTx/>
                <a:uFillTx/>
                <a:latin typeface="Calibri"/>
                <a:ea typeface="+mn-ea"/>
                <a:cs typeface="Calibri"/>
              </a:rPr>
              <a:t> </a:t>
            </a:r>
            <a:r>
              <a:rPr kumimoji="0" sz="2800" b="0" i="0" u="none" strike="noStrike" kern="1200" cap="none" spc="-15" normalizeH="0" baseline="0" noProof="0" dirty="0">
                <a:ln>
                  <a:noFill/>
                </a:ln>
                <a:solidFill>
                  <a:srgbClr val="FFFFFF"/>
                </a:solidFill>
                <a:effectLst/>
                <a:uLnTx/>
                <a:uFillTx/>
                <a:latin typeface="Calibri"/>
                <a:ea typeface="+mn-ea"/>
                <a:cs typeface="Calibri"/>
              </a:rPr>
              <a:t>in</a:t>
            </a:r>
            <a:r>
              <a:rPr kumimoji="0" sz="2800" b="0" i="0" u="none" strike="noStrike" kern="1200" cap="none" spc="10" normalizeH="0" baseline="0" noProof="0" dirty="0">
                <a:ln>
                  <a:noFill/>
                </a:ln>
                <a:solidFill>
                  <a:srgbClr val="FFFFFF"/>
                </a:solidFill>
                <a:effectLst/>
                <a:uLnTx/>
                <a:uFillTx/>
                <a:latin typeface="Calibri"/>
                <a:ea typeface="+mn-ea"/>
                <a:cs typeface="Calibri"/>
              </a:rPr>
              <a:t> </a:t>
            </a:r>
            <a:r>
              <a:rPr kumimoji="0" sz="2800" b="0" i="0" u="none" strike="noStrike" kern="1200" cap="none" spc="-20" normalizeH="0" baseline="0" noProof="0" dirty="0">
                <a:ln>
                  <a:noFill/>
                </a:ln>
                <a:solidFill>
                  <a:srgbClr val="FFFFFF"/>
                </a:solidFill>
                <a:effectLst/>
                <a:uLnTx/>
                <a:uFillTx/>
                <a:latin typeface="Calibri"/>
                <a:ea typeface="+mn-ea"/>
                <a:cs typeface="Calibri"/>
              </a:rPr>
              <a:t>rural</a:t>
            </a:r>
            <a:r>
              <a:rPr kumimoji="0" sz="2800" b="0" i="0" u="none" strike="noStrike" kern="1200" cap="none" spc="20"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communities</a:t>
            </a:r>
            <a:r>
              <a:rPr kumimoji="0" sz="2800" b="0" i="0" u="none" strike="noStrike" kern="1200" cap="none" spc="40"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that </a:t>
            </a:r>
            <a:r>
              <a:rPr kumimoji="0" sz="2800" b="0" i="0" u="none" strike="noStrike" kern="1200" cap="none" spc="-5" normalizeH="0" baseline="0" noProof="0" dirty="0">
                <a:ln>
                  <a:noFill/>
                </a:ln>
                <a:solidFill>
                  <a:srgbClr val="FFFFFF"/>
                </a:solidFill>
                <a:effectLst/>
                <a:uLnTx/>
                <a:uFillTx/>
                <a:latin typeface="Calibri"/>
                <a:ea typeface="+mn-ea"/>
                <a:cs typeface="Calibri"/>
              </a:rPr>
              <a:t> </a:t>
            </a:r>
            <a:r>
              <a:rPr kumimoji="0" sz="2800" b="0" i="0" u="none" strike="noStrike" kern="1200" cap="none" spc="-25" normalizeH="0" baseline="0" noProof="0" dirty="0">
                <a:ln>
                  <a:noFill/>
                </a:ln>
                <a:solidFill>
                  <a:srgbClr val="FFFFFF"/>
                </a:solidFill>
                <a:effectLst/>
                <a:uLnTx/>
                <a:uFillTx/>
                <a:latin typeface="Calibri"/>
                <a:ea typeface="+mn-ea"/>
                <a:cs typeface="Calibri"/>
              </a:rPr>
              <a:t>have</a:t>
            </a:r>
            <a:r>
              <a:rPr kumimoji="0" sz="2800" b="0" i="0" u="none" strike="noStrike" kern="1200" cap="none" spc="-5" normalizeH="0" baseline="0" noProof="0" dirty="0">
                <a:ln>
                  <a:noFill/>
                </a:ln>
                <a:solidFill>
                  <a:srgbClr val="FFFFFF"/>
                </a:solidFill>
                <a:effectLst/>
                <a:uLnTx/>
                <a:uFillTx/>
                <a:latin typeface="Calibri"/>
                <a:ea typeface="+mn-ea"/>
                <a:cs typeface="Calibri"/>
              </a:rPr>
              <a:t> no</a:t>
            </a:r>
            <a:r>
              <a:rPr kumimoji="0" sz="2800" b="0" i="0" u="none" strike="noStrike" kern="1200" cap="none" spc="10" normalizeH="0" baseline="0" noProof="0" dirty="0">
                <a:ln>
                  <a:noFill/>
                </a:ln>
                <a:solidFill>
                  <a:srgbClr val="FFFFFF"/>
                </a:solidFill>
                <a:effectLst/>
                <a:uLnTx/>
                <a:uFillTx/>
                <a:latin typeface="Calibri"/>
                <a:ea typeface="+mn-ea"/>
                <a:cs typeface="Calibri"/>
              </a:rPr>
              <a:t> </a:t>
            </a:r>
            <a:r>
              <a:rPr kumimoji="0" sz="2800" b="0" i="0" u="none" strike="noStrike" kern="1200" cap="none" spc="-5" normalizeH="0" baseline="0" noProof="0" dirty="0">
                <a:ln>
                  <a:noFill/>
                </a:ln>
                <a:solidFill>
                  <a:srgbClr val="FFFFFF"/>
                </a:solidFill>
                <a:effectLst/>
                <a:uLnTx/>
                <a:uFillTx/>
                <a:latin typeface="Calibri"/>
                <a:ea typeface="+mn-ea"/>
                <a:cs typeface="Calibri"/>
              </a:rPr>
              <a:t>or </a:t>
            </a:r>
            <a:r>
              <a:rPr kumimoji="0" sz="2800" b="0" i="0" u="none" strike="noStrike" kern="1200" cap="none" spc="-10" normalizeH="0" baseline="0" noProof="0" dirty="0">
                <a:ln>
                  <a:noFill/>
                </a:ln>
                <a:solidFill>
                  <a:srgbClr val="FFFFFF"/>
                </a:solidFill>
                <a:effectLst/>
                <a:uLnTx/>
                <a:uFillTx/>
                <a:latin typeface="Calibri"/>
                <a:ea typeface="+mn-ea"/>
                <a:cs typeface="Calibri"/>
              </a:rPr>
              <a:t>limited</a:t>
            </a:r>
            <a:r>
              <a:rPr kumimoji="0" sz="2800" b="0" i="0" u="none" strike="noStrike" kern="1200" cap="none" spc="20"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individual</a:t>
            </a:r>
            <a:r>
              <a:rPr kumimoji="0" sz="2800" b="0" i="0" u="none" strike="noStrike" kern="1200" cap="none" spc="35" normalizeH="0" baseline="0" noProof="0" dirty="0">
                <a:ln>
                  <a:noFill/>
                </a:ln>
                <a:solidFill>
                  <a:srgbClr val="FFFFFF"/>
                </a:solidFill>
                <a:effectLst/>
                <a:uLnTx/>
                <a:uFillTx/>
                <a:latin typeface="Calibri"/>
                <a:ea typeface="+mn-ea"/>
                <a:cs typeface="Calibri"/>
              </a:rPr>
              <a:t> </a:t>
            </a:r>
            <a:r>
              <a:rPr kumimoji="0" sz="2800" b="0" i="0" u="none" strike="noStrike" kern="1200" cap="none" spc="-35" normalizeH="0" baseline="0" noProof="0" dirty="0">
                <a:ln>
                  <a:noFill/>
                </a:ln>
                <a:solidFill>
                  <a:srgbClr val="FFFFFF"/>
                </a:solidFill>
                <a:effectLst/>
                <a:uLnTx/>
                <a:uFillTx/>
                <a:latin typeface="Calibri"/>
                <a:ea typeface="+mn-ea"/>
                <a:cs typeface="Calibri"/>
              </a:rPr>
              <a:t>agency.</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Calibri"/>
                <a:ea typeface="+mn-ea"/>
                <a:cs typeface="Calibri"/>
              </a:rPr>
              <a:pPr marL="38100" marR="0" lvl="0" indent="0" algn="l" defTabSz="914400" rtl="0" eaLnBrk="1" fontAlgn="auto" latinLnBrk="0" hangingPunct="1">
                <a:lnSpc>
                  <a:spcPts val="1240"/>
                </a:lnSpc>
                <a:spcBef>
                  <a:spcPts val="0"/>
                </a:spcBef>
                <a:spcAft>
                  <a:spcPts val="0"/>
                </a:spcAft>
                <a:buClrTx/>
                <a:buSzTx/>
                <a:buFontTx/>
                <a:buNone/>
                <a:tabLst/>
                <a:defRPr/>
              </a:pPr>
              <a:t>110</a:t>
            </a:fld>
            <a:endParaRPr kumimoji="0" sz="1200" b="0" i="0" u="none" strike="noStrike" kern="1200" cap="none" spc="0" normalizeH="0" baseline="0" noProof="0" dirty="0">
              <a:ln>
                <a:noFill/>
              </a:ln>
              <a:solidFill>
                <a:srgbClr val="888888"/>
              </a:solidFill>
              <a:effectLst/>
              <a:uLnTx/>
              <a:uFillTx/>
              <a:latin typeface="Calibri"/>
              <a:ea typeface="+mn-ea"/>
              <a:cs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58314" y="2453716"/>
            <a:ext cx="6008370" cy="7575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4800" b="1" i="1" u="none" strike="noStrike" kern="1200" cap="none" spc="-5" normalizeH="0" baseline="0" noProof="0" dirty="0">
                <a:ln>
                  <a:noFill/>
                </a:ln>
                <a:solidFill>
                  <a:srgbClr val="4471C4"/>
                </a:solidFill>
                <a:effectLst/>
                <a:uLnTx/>
                <a:uFillTx/>
                <a:latin typeface="Calibri"/>
                <a:ea typeface="+mn-ea"/>
                <a:cs typeface="Calibri"/>
              </a:rPr>
              <a:t>Thank</a:t>
            </a:r>
            <a:r>
              <a:rPr kumimoji="0" sz="4800" b="1" i="1" u="none" strike="noStrike" kern="1200" cap="none" spc="-10" normalizeH="0" baseline="0" noProof="0" dirty="0">
                <a:ln>
                  <a:noFill/>
                </a:ln>
                <a:solidFill>
                  <a:srgbClr val="4471C4"/>
                </a:solidFill>
                <a:effectLst/>
                <a:uLnTx/>
                <a:uFillTx/>
                <a:latin typeface="Calibri"/>
                <a:ea typeface="+mn-ea"/>
                <a:cs typeface="Calibri"/>
              </a:rPr>
              <a:t> </a:t>
            </a:r>
            <a:r>
              <a:rPr kumimoji="0" sz="4800" b="1" i="1" u="none" strike="noStrike" kern="1200" cap="none" spc="-5" normalizeH="0" baseline="0" noProof="0" dirty="0">
                <a:ln>
                  <a:noFill/>
                </a:ln>
                <a:solidFill>
                  <a:srgbClr val="4471C4"/>
                </a:solidFill>
                <a:effectLst/>
                <a:uLnTx/>
                <a:uFillTx/>
                <a:latin typeface="Calibri"/>
                <a:ea typeface="+mn-ea"/>
                <a:cs typeface="Calibri"/>
              </a:rPr>
              <a:t>you</a:t>
            </a:r>
            <a:r>
              <a:rPr kumimoji="0" sz="4800" b="1" i="1" u="none" strike="noStrike" kern="1200" cap="none" spc="0" normalizeH="0" baseline="0" noProof="0" dirty="0">
                <a:ln>
                  <a:noFill/>
                </a:ln>
                <a:solidFill>
                  <a:srgbClr val="4471C4"/>
                </a:solidFill>
                <a:effectLst/>
                <a:uLnTx/>
                <a:uFillTx/>
                <a:latin typeface="Calibri"/>
                <a:ea typeface="+mn-ea"/>
                <a:cs typeface="Calibri"/>
              </a:rPr>
              <a:t> </a:t>
            </a:r>
            <a:r>
              <a:rPr kumimoji="0" sz="4800" b="1" i="1" u="none" strike="noStrike" kern="1200" cap="none" spc="-15" normalizeH="0" baseline="0" noProof="0" dirty="0">
                <a:ln>
                  <a:noFill/>
                </a:ln>
                <a:solidFill>
                  <a:srgbClr val="4471C4"/>
                </a:solidFill>
                <a:effectLst/>
                <a:uLnTx/>
                <a:uFillTx/>
                <a:latin typeface="Calibri"/>
                <a:ea typeface="+mn-ea"/>
                <a:cs typeface="Calibri"/>
              </a:rPr>
              <a:t>for</a:t>
            </a:r>
            <a:r>
              <a:rPr kumimoji="0" sz="4800" b="1" i="1" u="none" strike="noStrike" kern="1200" cap="none" spc="-20" normalizeH="0" baseline="0" noProof="0" dirty="0">
                <a:ln>
                  <a:noFill/>
                </a:ln>
                <a:solidFill>
                  <a:srgbClr val="4471C4"/>
                </a:solidFill>
                <a:effectLst/>
                <a:uLnTx/>
                <a:uFillTx/>
                <a:latin typeface="Calibri"/>
                <a:ea typeface="+mn-ea"/>
                <a:cs typeface="Calibri"/>
              </a:rPr>
              <a:t> </a:t>
            </a:r>
            <a:r>
              <a:rPr kumimoji="0" sz="4800" b="1" i="1" u="none" strike="noStrike" kern="1200" cap="none" spc="-15" normalizeH="0" baseline="0" noProof="0" dirty="0">
                <a:ln>
                  <a:noFill/>
                </a:ln>
                <a:solidFill>
                  <a:srgbClr val="4471C4"/>
                </a:solidFill>
                <a:effectLst/>
                <a:uLnTx/>
                <a:uFillTx/>
                <a:latin typeface="Calibri"/>
                <a:ea typeface="+mn-ea"/>
                <a:cs typeface="Calibri"/>
              </a:rPr>
              <a:t>listening!</a:t>
            </a:r>
            <a:endParaRPr kumimoji="0" sz="48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txBox="1"/>
          <p:nvPr/>
        </p:nvSpPr>
        <p:spPr>
          <a:xfrm>
            <a:off x="3678682" y="3917137"/>
            <a:ext cx="3167380" cy="7575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4800" b="1" i="1" u="none" strike="noStrike" kern="1200" cap="none" spc="-15" normalizeH="0" baseline="0" noProof="0" dirty="0">
                <a:ln>
                  <a:noFill/>
                </a:ln>
                <a:solidFill>
                  <a:srgbClr val="4471C4"/>
                </a:solidFill>
                <a:effectLst/>
                <a:uLnTx/>
                <a:uFillTx/>
                <a:latin typeface="Calibri"/>
                <a:ea typeface="+mn-ea"/>
                <a:cs typeface="Calibri"/>
              </a:rPr>
              <a:t>Asante</a:t>
            </a:r>
            <a:r>
              <a:rPr kumimoji="0" sz="4800" b="1" i="1" u="none" strike="noStrike" kern="1200" cap="none" spc="-70" normalizeH="0" baseline="0" noProof="0" dirty="0">
                <a:ln>
                  <a:noFill/>
                </a:ln>
                <a:solidFill>
                  <a:srgbClr val="4471C4"/>
                </a:solidFill>
                <a:effectLst/>
                <a:uLnTx/>
                <a:uFillTx/>
                <a:latin typeface="Calibri"/>
                <a:ea typeface="+mn-ea"/>
                <a:cs typeface="Calibri"/>
              </a:rPr>
              <a:t> </a:t>
            </a:r>
            <a:r>
              <a:rPr kumimoji="0" sz="4800" b="1" i="1" u="none" strike="noStrike" kern="1200" cap="none" spc="-5" normalizeH="0" baseline="0" noProof="0" dirty="0">
                <a:ln>
                  <a:noFill/>
                </a:ln>
                <a:solidFill>
                  <a:srgbClr val="4471C4"/>
                </a:solidFill>
                <a:effectLst/>
                <a:uLnTx/>
                <a:uFillTx/>
                <a:latin typeface="Calibri"/>
                <a:ea typeface="+mn-ea"/>
                <a:cs typeface="Calibri"/>
              </a:rPr>
              <a:t>Sana</a:t>
            </a:r>
            <a:endParaRPr kumimoji="0" sz="48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406580-5FC9-4EDA-8EAE-0F4B8F5FD6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70"/>
                    </a14:imgEffect>
                    <a14:imgEffect>
                      <a14:brightnessContrast bright="-3000"/>
                    </a14:imgEffect>
                  </a14:imgLayer>
                </a14:imgProps>
              </a:ext>
            </a:extLst>
          </a:blip>
          <a:srcRect b="11963"/>
          <a:stretch/>
        </p:blipFill>
        <p:spPr>
          <a:xfrm>
            <a:off x="-82216" y="-148710"/>
            <a:ext cx="12356431" cy="7921391"/>
          </a:xfrm>
          <a:prstGeom prst="rect">
            <a:avLst/>
          </a:prstGeom>
          <a:blipFill dpi="0" rotWithShape="1">
            <a:blip r:embed="rId4">
              <a:alphaModFix amt="12000"/>
            </a:blip>
            <a:srcRect/>
            <a:tile tx="0" ty="0" sx="100000" sy="100000" flip="none" algn="tl"/>
          </a:blipFill>
        </p:spPr>
      </p:pic>
      <p:sp>
        <p:nvSpPr>
          <p:cNvPr id="13" name="Rectangle 12">
            <a:extLst>
              <a:ext uri="{FF2B5EF4-FFF2-40B4-BE49-F238E27FC236}">
                <a16:creationId xmlns:a16="http://schemas.microsoft.com/office/drawing/2014/main" id="{A39D7DC2-EF49-4F4F-ABB9-DA5872C786FB}"/>
              </a:ext>
            </a:extLst>
          </p:cNvPr>
          <p:cNvSpPr/>
          <p:nvPr/>
        </p:nvSpPr>
        <p:spPr>
          <a:xfrm>
            <a:off x="-82216" y="-148711"/>
            <a:ext cx="12356431" cy="7921391"/>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890502" y="3342104"/>
            <a:ext cx="9666845" cy="1100703"/>
          </a:xfrm>
        </p:spPr>
        <p:txBody>
          <a:bodyPr/>
          <a:lstStyle/>
          <a:p>
            <a:pPr algn="l">
              <a:lnSpc>
                <a:spcPct val="80000"/>
              </a:lnSpc>
            </a:pPr>
            <a:r>
              <a:rPr lang="en-US" sz="7200" dirty="0">
                <a:latin typeface="Tw Cen MT Condensed" panose="020B0606020104020203" pitchFamily="34" charset="0"/>
              </a:rPr>
              <a:t>Questions &amp; Answers </a:t>
            </a:r>
            <a:endParaRPr lang="en-US" sz="7200" dirty="0"/>
          </a:p>
        </p:txBody>
      </p:sp>
      <p:sp>
        <p:nvSpPr>
          <p:cNvPr id="8" name="TextBox 7">
            <a:extLst>
              <a:ext uri="{FF2B5EF4-FFF2-40B4-BE49-F238E27FC236}">
                <a16:creationId xmlns:a16="http://schemas.microsoft.com/office/drawing/2014/main" id="{254DE5BA-4309-D54B-84AF-436722577EE3}"/>
              </a:ext>
            </a:extLst>
          </p:cNvPr>
          <p:cNvSpPr txBox="1"/>
          <p:nvPr/>
        </p:nvSpPr>
        <p:spPr>
          <a:xfrm>
            <a:off x="1482293" y="5222372"/>
            <a:ext cx="5392180" cy="1384995"/>
          </a:xfrm>
          <a:prstGeom prst="rect">
            <a:avLst/>
          </a:prstGeom>
          <a:noFill/>
        </p:spPr>
        <p:txBody>
          <a:bodyPr wrap="square">
            <a:spAutoFit/>
          </a:bodyPr>
          <a:lstStyle/>
          <a:p>
            <a:pPr algn="l"/>
            <a:r>
              <a:rPr lang="en-US" sz="2800" dirty="0">
                <a:solidFill>
                  <a:schemeClr val="bg1"/>
                </a:solidFill>
                <a:latin typeface="Tw Cen MT Condensed" panose="020B0606020104020203" pitchFamily="34" charset="77"/>
              </a:rPr>
              <a:t>14 June 2023</a:t>
            </a:r>
          </a:p>
          <a:p>
            <a:pPr algn="l"/>
            <a:r>
              <a:rPr lang="en-US" sz="2800" dirty="0">
                <a:solidFill>
                  <a:schemeClr val="bg1"/>
                </a:solidFill>
                <a:latin typeface="Tw Cen MT Condensed" panose="020B0606020104020203" pitchFamily="34" charset="77"/>
              </a:rPr>
              <a:t>Fair Way Hotel</a:t>
            </a:r>
          </a:p>
          <a:p>
            <a:r>
              <a:rPr lang="en-US" sz="2800" dirty="0">
                <a:solidFill>
                  <a:schemeClr val="bg1"/>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618567" y="-440725"/>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11"/>
          <a:srcRect t="26820" b="59846"/>
          <a:stretch/>
        </p:blipFill>
        <p:spPr>
          <a:xfrm>
            <a:off x="8006549" y="171208"/>
            <a:ext cx="3776876" cy="1081445"/>
          </a:xfrm>
          <a:prstGeom prst="rect">
            <a:avLst/>
          </a:prstGeom>
        </p:spPr>
      </p:pic>
    </p:spTree>
    <p:extLst>
      <p:ext uri="{BB962C8B-B14F-4D97-AF65-F5344CB8AC3E}">
        <p14:creationId xmlns:p14="http://schemas.microsoft.com/office/powerpoint/2010/main" val="14904857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510118" y="1263441"/>
            <a:ext cx="9666845" cy="2490167"/>
          </a:xfrm>
        </p:spPr>
        <p:txBody>
          <a:bodyPr/>
          <a:lstStyle/>
          <a:p>
            <a:pPr algn="l"/>
            <a:r>
              <a:rPr lang="en-GB" sz="5000" dirty="0" err="1">
                <a:latin typeface="Tw Cen MT" panose="020B0602020104020603" pitchFamily="34" charset="0"/>
              </a:rPr>
              <a:t>Aramanzan</a:t>
            </a:r>
            <a:r>
              <a:rPr lang="en-GB" sz="5000" dirty="0">
                <a:latin typeface="Tw Cen MT" panose="020B0602020104020603" pitchFamily="34" charset="0"/>
              </a:rPr>
              <a:t> </a:t>
            </a:r>
            <a:r>
              <a:rPr lang="en-GB" sz="5000" dirty="0" err="1">
                <a:latin typeface="Tw Cen MT" panose="020B0602020104020603" pitchFamily="34" charset="0"/>
              </a:rPr>
              <a:t>Madanda</a:t>
            </a:r>
            <a:r>
              <a:rPr lang="en-GB" sz="5000" dirty="0">
                <a:latin typeface="Tw Cen MT" panose="020B0602020104020603" pitchFamily="34" charset="0"/>
              </a:rPr>
              <a:t> </a:t>
            </a:r>
            <a:br>
              <a:rPr lang="en-US" sz="5000" i="0" u="none" strike="noStrike" dirty="0">
                <a:effectLst/>
                <a:latin typeface="Tw Cen MT" panose="020B0602020104020603" pitchFamily="34" charset="0"/>
              </a:rPr>
            </a:br>
            <a:r>
              <a:rPr lang="en-GB" sz="5000" i="0" u="none" strike="noStrike" dirty="0">
                <a:effectLst/>
                <a:latin typeface="Tw Cen MT" panose="020B0602020104020603" pitchFamily="34" charset="0"/>
              </a:rPr>
              <a:t>Ms  Noreen </a:t>
            </a:r>
            <a:r>
              <a:rPr lang="en-GB" sz="5000" i="0" u="none" strike="noStrike" dirty="0" err="1">
                <a:effectLst/>
                <a:latin typeface="Tw Cen MT" panose="020B0602020104020603" pitchFamily="34" charset="0"/>
              </a:rPr>
              <a:t>Nampeewo</a:t>
            </a:r>
            <a:br>
              <a:rPr lang="en-US" sz="5000" dirty="0">
                <a:latin typeface="Tw Cen MT" panose="020B0602020104020603" pitchFamily="34" charset="0"/>
              </a:rPr>
            </a:br>
            <a:r>
              <a:rPr lang="en-GB" sz="5000" dirty="0">
                <a:latin typeface="Tw Cen MT" panose="020B0602020104020603" pitchFamily="34" charset="0"/>
              </a:rPr>
              <a:t>Ronald Ogal</a:t>
            </a:r>
            <a:endParaRPr lang="en-US" sz="5000" dirty="0">
              <a:latin typeface="Tw Cen MT" panose="020B06020201040206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14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
        <p:nvSpPr>
          <p:cNvPr id="3" name="TextBox 2">
            <a:extLst>
              <a:ext uri="{FF2B5EF4-FFF2-40B4-BE49-F238E27FC236}">
                <a16:creationId xmlns:a16="http://schemas.microsoft.com/office/drawing/2014/main" id="{3AADA950-83F2-1DD9-E0EF-FD92759DCE84}"/>
              </a:ext>
            </a:extLst>
          </p:cNvPr>
          <p:cNvSpPr txBox="1"/>
          <p:nvPr/>
        </p:nvSpPr>
        <p:spPr>
          <a:xfrm>
            <a:off x="603682" y="4083728"/>
            <a:ext cx="8797770" cy="584775"/>
          </a:xfrm>
          <a:prstGeom prst="rect">
            <a:avLst/>
          </a:prstGeom>
          <a:noFill/>
        </p:spPr>
        <p:txBody>
          <a:bodyPr wrap="square" rtlCol="0">
            <a:spAutoFit/>
          </a:bodyPr>
          <a:lstStyle/>
          <a:p>
            <a:r>
              <a:rPr lang="en-US" sz="3200" b="0" i="0" u="none" strike="noStrike" dirty="0">
                <a:solidFill>
                  <a:schemeClr val="bg1"/>
                </a:solidFill>
                <a:effectLst/>
                <a:latin typeface="Tw Cen MT Condensed" panose="020B0606020104020203" pitchFamily="34" charset="0"/>
              </a:rPr>
              <a:t>Panel Discussion: Experience of Shifting Gender Norms - Actor Voices</a:t>
            </a:r>
            <a:r>
              <a:rPr lang="en-US" sz="3200" dirty="0">
                <a:solidFill>
                  <a:schemeClr val="bg1"/>
                </a:solidFill>
                <a:latin typeface="Tw Cen MT Condensed" panose="020B0606020104020203" pitchFamily="34" charset="0"/>
              </a:rPr>
              <a:t> </a:t>
            </a:r>
          </a:p>
        </p:txBody>
      </p:sp>
    </p:spTree>
    <p:extLst>
      <p:ext uri="{BB962C8B-B14F-4D97-AF65-F5344CB8AC3E}">
        <p14:creationId xmlns:p14="http://schemas.microsoft.com/office/powerpoint/2010/main" val="27974884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59D98-CBA7-299E-9229-BB039EF3F4E2}"/>
              </a:ext>
            </a:extLst>
          </p:cNvPr>
          <p:cNvSpPr>
            <a:spLocks noGrp="1"/>
          </p:cNvSpPr>
          <p:nvPr>
            <p:ph type="ctrTitle"/>
          </p:nvPr>
        </p:nvSpPr>
        <p:spPr>
          <a:xfrm>
            <a:off x="377372" y="0"/>
            <a:ext cx="11001827" cy="2104569"/>
          </a:xfrm>
          <a:solidFill>
            <a:schemeClr val="accent2">
              <a:lumMod val="60000"/>
              <a:lumOff val="40000"/>
            </a:schemeClr>
          </a:solidFill>
        </p:spPr>
        <p:txBody>
          <a:bodyPr>
            <a:normAutofit fontScale="90000"/>
          </a:bodyPr>
          <a:lstStyle/>
          <a:p>
            <a:br>
              <a:rPr lang="en-GB" sz="5300" b="1" dirty="0">
                <a:effectLst/>
                <a:latin typeface="Calibri" panose="020F0502020204030204" pitchFamily="34" charset="0"/>
                <a:ea typeface="Calibri" panose="020F0502020204030204" pitchFamily="34" charset="0"/>
                <a:cs typeface="Times New Roman" panose="02020603050405020304" pitchFamily="18" charset="0"/>
              </a:rPr>
            </a:br>
            <a:br>
              <a:rPr lang="en-GB" sz="5300" b="1" dirty="0">
                <a:effectLst/>
                <a:latin typeface="Calibri" panose="020F0502020204030204" pitchFamily="34" charset="0"/>
                <a:ea typeface="Calibri" panose="020F0502020204030204" pitchFamily="34" charset="0"/>
                <a:cs typeface="Times New Roman" panose="02020603050405020304" pitchFamily="18" charset="0"/>
              </a:rPr>
            </a:br>
            <a:br>
              <a:rPr lang="en-GB" sz="5300" b="1" dirty="0">
                <a:effectLst/>
                <a:latin typeface="Calibri" panose="020F0502020204030204" pitchFamily="34" charset="0"/>
                <a:ea typeface="Calibri" panose="020F0502020204030204" pitchFamily="34" charset="0"/>
                <a:cs typeface="Times New Roman" panose="02020603050405020304" pitchFamily="18" charset="0"/>
              </a:rPr>
            </a:br>
            <a:br>
              <a:rPr lang="en-GB" sz="5300" b="1" dirty="0">
                <a:effectLst/>
                <a:latin typeface="Calibri" panose="020F0502020204030204" pitchFamily="34" charset="0"/>
                <a:ea typeface="Calibri" panose="020F0502020204030204" pitchFamily="34" charset="0"/>
                <a:cs typeface="Times New Roman" panose="02020603050405020304" pitchFamily="18" charset="0"/>
              </a:rPr>
            </a:br>
            <a:r>
              <a:rPr lang="en-GB" sz="5300" b="1" dirty="0">
                <a:effectLst/>
                <a:latin typeface="Calibri" panose="020F0502020204030204" pitchFamily="34" charset="0"/>
                <a:ea typeface="Calibri" panose="020F0502020204030204" pitchFamily="34" charset="0"/>
                <a:cs typeface="Times New Roman" panose="02020603050405020304" pitchFamily="18" charset="0"/>
              </a:rPr>
              <a:t>Experience of Shifting Gender Norms: Actor Voices from CARE Uganda</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C19420B2-9827-4725-3ACD-E7D6AC2487BC}"/>
              </a:ext>
            </a:extLst>
          </p:cNvPr>
          <p:cNvSpPr>
            <a:spLocks noGrp="1"/>
          </p:cNvSpPr>
          <p:nvPr>
            <p:ph type="subTitle" idx="1"/>
          </p:nvPr>
        </p:nvSpPr>
        <p:spPr>
          <a:xfrm>
            <a:off x="377372" y="2104570"/>
            <a:ext cx="4804228" cy="4310743"/>
          </a:xfrm>
          <a:solidFill>
            <a:srgbClr val="92D050"/>
          </a:solidFill>
        </p:spPr>
        <p:txBody>
          <a:bodyPr>
            <a:normAutofit/>
          </a:bodyPr>
          <a:lstStyle/>
          <a:p>
            <a:pPr algn="l"/>
            <a:r>
              <a:rPr lang="en-GB" b="1" dirty="0"/>
              <a:t>Panellists:</a:t>
            </a:r>
          </a:p>
          <a:p>
            <a:pPr marL="457200" indent="-457200" algn="l">
              <a:buFont typeface="+mj-lt"/>
              <a:buAutoNum type="arabicPeriod"/>
            </a:pPr>
            <a:r>
              <a:rPr lang="en-GB" dirty="0"/>
              <a:t>Aramanzan Madanda – </a:t>
            </a:r>
            <a:r>
              <a:rPr lang="en-GB" b="1" dirty="0"/>
              <a:t>Chair</a:t>
            </a:r>
            <a:endParaRPr lang="en-US" sz="1800" b="0" i="0" u="none" strike="noStrike" dirty="0">
              <a:effectLst/>
              <a:latin typeface="Arial" panose="020B0604020202020204" pitchFamily="34" charset="0"/>
            </a:endParaRPr>
          </a:p>
          <a:p>
            <a:pPr marL="457200" indent="-457200" algn="l" fontAlgn="t">
              <a:spcAft>
                <a:spcPts val="0"/>
              </a:spcAft>
              <a:buFont typeface="+mj-lt"/>
              <a:buAutoNum type="arabicPeriod"/>
            </a:pPr>
            <a:r>
              <a:rPr lang="en-GB" dirty="0"/>
              <a:t>Patricia Avako</a:t>
            </a:r>
            <a:endParaRPr lang="en-US" dirty="0"/>
          </a:p>
          <a:p>
            <a:pPr marL="457200" indent="-457200" algn="l" fontAlgn="t">
              <a:spcAft>
                <a:spcPts val="0"/>
              </a:spcAft>
              <a:buFont typeface="+mj-lt"/>
              <a:buAutoNum type="arabicPeriod"/>
            </a:pPr>
            <a:r>
              <a:rPr lang="en-GB" dirty="0"/>
              <a:t>Ronald Ogal</a:t>
            </a:r>
            <a:endParaRPr lang="en-US" dirty="0"/>
          </a:p>
          <a:p>
            <a:pPr marL="457200" indent="-457200" algn="l" fontAlgn="t">
              <a:spcAft>
                <a:spcPts val="0"/>
              </a:spcAft>
              <a:buFont typeface="+mj-lt"/>
              <a:buAutoNum type="arabicPeriod"/>
            </a:pPr>
            <a:r>
              <a:rPr lang="en-GB" dirty="0"/>
              <a:t>Teddy Nakubulwa</a:t>
            </a:r>
            <a:endParaRPr lang="en-US" dirty="0"/>
          </a:p>
          <a:p>
            <a:pPr marL="457200" indent="-457200">
              <a:buFont typeface="+mj-lt"/>
              <a:buAutoNum type="arabicPeriod"/>
            </a:pPr>
            <a:endParaRPr lang="en-GB" dirty="0"/>
          </a:p>
          <a:p>
            <a:endParaRPr lang="en-GB" dirty="0"/>
          </a:p>
          <a:p>
            <a:endParaRPr lang="en-US" dirty="0"/>
          </a:p>
        </p:txBody>
      </p:sp>
      <p:pic>
        <p:nvPicPr>
          <p:cNvPr id="4" name="Picture 3">
            <a:extLst>
              <a:ext uri="{FF2B5EF4-FFF2-40B4-BE49-F238E27FC236}">
                <a16:creationId xmlns:a16="http://schemas.microsoft.com/office/drawing/2014/main" id="{493A41CA-89B5-C2C0-EDDD-1DE8751F4D38}"/>
              </a:ext>
            </a:extLst>
          </p:cNvPr>
          <p:cNvPicPr>
            <a:picLocks noChangeAspect="1"/>
          </p:cNvPicPr>
          <p:nvPr/>
        </p:nvPicPr>
        <p:blipFill rotWithShape="1">
          <a:blip r:embed="rId2"/>
          <a:srcRect l="6135" b="10931"/>
          <a:stretch/>
        </p:blipFill>
        <p:spPr>
          <a:xfrm>
            <a:off x="5181600" y="2104571"/>
            <a:ext cx="6197600" cy="4310743"/>
          </a:xfrm>
          <a:prstGeom prst="rect">
            <a:avLst/>
          </a:prstGeom>
        </p:spPr>
      </p:pic>
    </p:spTree>
    <p:extLst>
      <p:ext uri="{BB962C8B-B14F-4D97-AF65-F5344CB8AC3E}">
        <p14:creationId xmlns:p14="http://schemas.microsoft.com/office/powerpoint/2010/main" val="20713248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7EAD4-9C7C-7B92-B540-7FE5C3A755A9}"/>
              </a:ext>
            </a:extLst>
          </p:cNvPr>
          <p:cNvSpPr>
            <a:spLocks noGrp="1"/>
          </p:cNvSpPr>
          <p:nvPr>
            <p:ph type="title"/>
          </p:nvPr>
        </p:nvSpPr>
        <p:spPr>
          <a:xfrm>
            <a:off x="402956" y="154983"/>
            <a:ext cx="11654725" cy="1503336"/>
          </a:xfrm>
          <a:solidFill>
            <a:schemeClr val="accent2">
              <a:lumMod val="60000"/>
              <a:lumOff val="40000"/>
            </a:schemeClr>
          </a:solidFill>
        </p:spPr>
        <p:txBody>
          <a:bodyPr>
            <a:normAutofit/>
          </a:bodyPr>
          <a:lstStyle/>
          <a:p>
            <a:pPr algn="ctr"/>
            <a:r>
              <a:rPr lang="en-GB" sz="6600" b="1" dirty="0"/>
              <a:t>What we are covering </a:t>
            </a:r>
            <a:endParaRPr lang="en-US" sz="6600" b="1" dirty="0"/>
          </a:p>
        </p:txBody>
      </p:sp>
      <p:sp>
        <p:nvSpPr>
          <p:cNvPr id="3" name="Content Placeholder 2">
            <a:extLst>
              <a:ext uri="{FF2B5EF4-FFF2-40B4-BE49-F238E27FC236}">
                <a16:creationId xmlns:a16="http://schemas.microsoft.com/office/drawing/2014/main" id="{373C82FF-431B-2DBE-9928-8394FA0C4012}"/>
              </a:ext>
            </a:extLst>
          </p:cNvPr>
          <p:cNvSpPr>
            <a:spLocks noGrp="1"/>
          </p:cNvSpPr>
          <p:nvPr>
            <p:ph sz="half" idx="1"/>
          </p:nvPr>
        </p:nvSpPr>
        <p:spPr>
          <a:xfrm>
            <a:off x="402957" y="1658319"/>
            <a:ext cx="8012623" cy="4912962"/>
          </a:xfrm>
          <a:solidFill>
            <a:schemeClr val="accent5">
              <a:lumMod val="20000"/>
              <a:lumOff val="80000"/>
            </a:schemeClr>
          </a:solidFill>
        </p:spPr>
        <p:txBody>
          <a:bodyPr>
            <a:normAutofit/>
          </a:bodyPr>
          <a:lstStyle/>
          <a:p>
            <a:pPr marL="514350" indent="-514350">
              <a:buFont typeface="+mj-lt"/>
              <a:buAutoNum type="arabicPeriod"/>
            </a:pPr>
            <a:r>
              <a:rPr lang="en-GB" sz="4800" dirty="0">
                <a:latin typeface="Arial Narrow" panose="020B0606020202030204" pitchFamily="34" charset="0"/>
              </a:rPr>
              <a:t>Overview</a:t>
            </a:r>
          </a:p>
          <a:p>
            <a:pPr marL="514350" indent="-514350">
              <a:buFont typeface="+mj-lt"/>
              <a:buAutoNum type="arabicPeriod"/>
            </a:pPr>
            <a:r>
              <a:rPr lang="en-GB" sz="4800" dirty="0">
                <a:latin typeface="Arial Narrow" panose="020B0606020202030204" pitchFamily="34" charset="0"/>
              </a:rPr>
              <a:t>Example model</a:t>
            </a:r>
          </a:p>
          <a:p>
            <a:pPr marL="514350" indent="-514350">
              <a:buFont typeface="+mj-lt"/>
              <a:buAutoNum type="arabicPeriod"/>
            </a:pPr>
            <a:r>
              <a:rPr lang="en-GB" sz="4800" dirty="0">
                <a:latin typeface="Arial Narrow" panose="020B0606020202030204" pitchFamily="34" charset="0"/>
              </a:rPr>
              <a:t>EMB Effectiveness</a:t>
            </a:r>
          </a:p>
          <a:p>
            <a:pPr marL="514350" indent="-514350">
              <a:buFont typeface="+mj-lt"/>
              <a:buAutoNum type="arabicPeriod"/>
            </a:pPr>
            <a:r>
              <a:rPr lang="en-GB" sz="4800" dirty="0">
                <a:latin typeface="Arial Narrow" panose="020B0606020202030204" pitchFamily="34" charset="0"/>
              </a:rPr>
              <a:t>Gender norms measurement  lessons &amp; adaptations </a:t>
            </a:r>
            <a:endParaRPr lang="en-GB" sz="4800" dirty="0">
              <a:solidFill>
                <a:srgbClr val="FF0000"/>
              </a:solidFill>
              <a:latin typeface="Arial Narrow" panose="020B0606020202030204" pitchFamily="34" charset="0"/>
            </a:endParaRPr>
          </a:p>
          <a:p>
            <a:pPr marL="514350" indent="-514350">
              <a:buFont typeface="+mj-lt"/>
              <a:buAutoNum type="arabicPeriod"/>
            </a:pPr>
            <a:endParaRPr lang="en-GB" dirty="0">
              <a:solidFill>
                <a:srgbClr val="FF0000"/>
              </a:solidFill>
            </a:endParaRPr>
          </a:p>
          <a:p>
            <a:pPr marL="514350" indent="-514350">
              <a:buFont typeface="+mj-lt"/>
              <a:buAutoNum type="arabicPeriod"/>
            </a:pPr>
            <a:endParaRPr lang="en-GB" dirty="0">
              <a:solidFill>
                <a:srgbClr val="FF0000"/>
              </a:solidFill>
            </a:endParaRPr>
          </a:p>
          <a:p>
            <a:pPr marL="514350" indent="-514350">
              <a:buFont typeface="+mj-lt"/>
              <a:buAutoNum type="arabicPeriod"/>
            </a:pPr>
            <a:endParaRPr lang="en-GB" dirty="0"/>
          </a:p>
          <a:p>
            <a:endParaRPr lang="en-GB" dirty="0"/>
          </a:p>
          <a:p>
            <a:endParaRPr lang="en-US" dirty="0"/>
          </a:p>
        </p:txBody>
      </p:sp>
      <p:pic>
        <p:nvPicPr>
          <p:cNvPr id="6" name="Content Placeholder 5" descr="A pile of paper with a question mark&#10;&#10;Description automatically generated with medium confidence">
            <a:extLst>
              <a:ext uri="{FF2B5EF4-FFF2-40B4-BE49-F238E27FC236}">
                <a16:creationId xmlns:a16="http://schemas.microsoft.com/office/drawing/2014/main" id="{516F3CED-4831-DA61-2A77-731BB8F3ECC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13683"/>
          <a:stretch/>
        </p:blipFill>
        <p:spPr>
          <a:xfrm>
            <a:off x="8183105" y="1658319"/>
            <a:ext cx="3874576" cy="4680488"/>
          </a:xfrm>
        </p:spPr>
      </p:pic>
    </p:spTree>
    <p:extLst>
      <p:ext uri="{BB962C8B-B14F-4D97-AF65-F5344CB8AC3E}">
        <p14:creationId xmlns:p14="http://schemas.microsoft.com/office/powerpoint/2010/main" val="6219100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089E9-AD3D-7E77-FC46-D49A4C8B7DBE}"/>
              </a:ext>
            </a:extLst>
          </p:cNvPr>
          <p:cNvSpPr>
            <a:spLocks noGrp="1"/>
          </p:cNvSpPr>
          <p:nvPr>
            <p:ph type="title"/>
          </p:nvPr>
        </p:nvSpPr>
        <p:spPr>
          <a:xfrm>
            <a:off x="433953" y="365125"/>
            <a:ext cx="11174278" cy="1325563"/>
          </a:xfrm>
          <a:solidFill>
            <a:schemeClr val="accent2">
              <a:lumMod val="60000"/>
              <a:lumOff val="40000"/>
            </a:schemeClr>
          </a:solidFill>
        </p:spPr>
        <p:txBody>
          <a:bodyPr/>
          <a:lstStyle/>
          <a:p>
            <a:pPr algn="ctr"/>
            <a:r>
              <a:rPr lang="en-GB" b="1" dirty="0"/>
              <a:t>Overview of Social and Gender Norms work in Care International in Uganda (CUGA)</a:t>
            </a:r>
            <a:endParaRPr lang="en-US" b="1" dirty="0"/>
          </a:p>
        </p:txBody>
      </p:sp>
      <p:sp>
        <p:nvSpPr>
          <p:cNvPr id="7" name="Content Placeholder 6">
            <a:extLst>
              <a:ext uri="{FF2B5EF4-FFF2-40B4-BE49-F238E27FC236}">
                <a16:creationId xmlns:a16="http://schemas.microsoft.com/office/drawing/2014/main" id="{AA31DD89-8D40-79CA-DEE9-221FBF2064F4}"/>
              </a:ext>
            </a:extLst>
          </p:cNvPr>
          <p:cNvSpPr>
            <a:spLocks noGrp="1"/>
          </p:cNvSpPr>
          <p:nvPr>
            <p:ph sz="half" idx="2"/>
          </p:nvPr>
        </p:nvSpPr>
        <p:spPr>
          <a:xfrm>
            <a:off x="5005953" y="1690688"/>
            <a:ext cx="6602278" cy="4632620"/>
          </a:xfrm>
          <a:solidFill>
            <a:schemeClr val="accent5">
              <a:lumMod val="40000"/>
              <a:lumOff val="60000"/>
            </a:schemeClr>
          </a:solidFill>
        </p:spPr>
        <p:txBody>
          <a:bodyPr>
            <a:normAutofit lnSpcReduction="10000"/>
          </a:bodyPr>
          <a:lstStyle/>
          <a:p>
            <a:r>
              <a:rPr lang="en-GB" dirty="0"/>
              <a:t>EALC project  brought together practitioners, implementors, evaluators and researchers </a:t>
            </a:r>
          </a:p>
          <a:p>
            <a:r>
              <a:rPr lang="en-GB" dirty="0"/>
              <a:t>Increased understanding of gender norms in existing projects: WAY, WAYREP, DINU, etc.</a:t>
            </a:r>
          </a:p>
          <a:p>
            <a:r>
              <a:rPr lang="en-GB" dirty="0"/>
              <a:t>Inspired design of new projects with a stronger gender norms component – GROW, WVL, ICP, EYE, WAYREP2, WAY2.0, etc.</a:t>
            </a:r>
          </a:p>
          <a:p>
            <a:r>
              <a:rPr lang="en-GB" dirty="0"/>
              <a:t>Improving measurement of gender norms</a:t>
            </a:r>
            <a:endParaRPr lang="en-US" dirty="0"/>
          </a:p>
          <a:p>
            <a:endParaRPr lang="en-US" dirty="0"/>
          </a:p>
        </p:txBody>
      </p:sp>
      <p:pic>
        <p:nvPicPr>
          <p:cNvPr id="8" name="Content Placeholder 4">
            <a:extLst>
              <a:ext uri="{FF2B5EF4-FFF2-40B4-BE49-F238E27FC236}">
                <a16:creationId xmlns:a16="http://schemas.microsoft.com/office/drawing/2014/main" id="{E6709E3F-89B4-2D22-F3B9-EDE434A5D18A}"/>
              </a:ext>
            </a:extLst>
          </p:cNvPr>
          <p:cNvPicPr>
            <a:picLocks noGrp="1" noChangeAspect="1"/>
          </p:cNvPicPr>
          <p:nvPr>
            <p:ph sz="half" idx="1"/>
          </p:nvPr>
        </p:nvPicPr>
        <p:blipFill rotWithShape="1">
          <a:blip r:embed="rId2"/>
          <a:srcRect l="54829" t="15074" r="5670" b="15825"/>
          <a:stretch/>
        </p:blipFill>
        <p:spPr bwMode="auto">
          <a:xfrm>
            <a:off x="433953" y="1690688"/>
            <a:ext cx="4572000" cy="46326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62130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4169D-E7A3-57A6-3159-C1B31C9A27DD}"/>
              </a:ext>
            </a:extLst>
          </p:cNvPr>
          <p:cNvSpPr>
            <a:spLocks noGrp="1"/>
          </p:cNvSpPr>
          <p:nvPr>
            <p:ph type="title"/>
          </p:nvPr>
        </p:nvSpPr>
        <p:spPr>
          <a:xfrm>
            <a:off x="371959" y="294468"/>
            <a:ext cx="11448082" cy="852408"/>
          </a:xfrm>
          <a:solidFill>
            <a:schemeClr val="accent2">
              <a:lumMod val="60000"/>
              <a:lumOff val="40000"/>
            </a:schemeClr>
          </a:solidFill>
        </p:spPr>
        <p:txBody>
          <a:bodyPr/>
          <a:lstStyle/>
          <a:p>
            <a:r>
              <a:rPr lang="en-GB" dirty="0"/>
              <a:t>Effective Social Norms Model – SASA!</a:t>
            </a:r>
            <a:endParaRPr lang="en-US" dirty="0"/>
          </a:p>
        </p:txBody>
      </p:sp>
      <p:sp>
        <p:nvSpPr>
          <p:cNvPr id="3" name="Content Placeholder 2">
            <a:extLst>
              <a:ext uri="{FF2B5EF4-FFF2-40B4-BE49-F238E27FC236}">
                <a16:creationId xmlns:a16="http://schemas.microsoft.com/office/drawing/2014/main" id="{FF49CC28-FC23-19C7-C564-6DAB1C069280}"/>
              </a:ext>
            </a:extLst>
          </p:cNvPr>
          <p:cNvSpPr>
            <a:spLocks noGrp="1"/>
          </p:cNvSpPr>
          <p:nvPr>
            <p:ph sz="half" idx="1"/>
          </p:nvPr>
        </p:nvSpPr>
        <p:spPr>
          <a:xfrm>
            <a:off x="371959" y="1146876"/>
            <a:ext cx="6493790" cy="5238426"/>
          </a:xfrm>
          <a:solidFill>
            <a:schemeClr val="accent5">
              <a:lumMod val="40000"/>
              <a:lumOff val="60000"/>
            </a:schemeClr>
          </a:solidFill>
        </p:spPr>
        <p:txBody>
          <a:bodyPr>
            <a:normAutofit/>
          </a:bodyPr>
          <a:lstStyle/>
          <a:p>
            <a:pPr marL="0" indent="0">
              <a:buNone/>
            </a:pPr>
            <a:r>
              <a:rPr lang="en-GB" sz="2000" dirty="0"/>
              <a:t>SASA! Together (Start, Awareness, Support, Action)–A community mobilisation approach designed by Raising Voices..</a:t>
            </a:r>
          </a:p>
          <a:p>
            <a:pPr marL="0" indent="0">
              <a:buNone/>
            </a:pPr>
            <a:r>
              <a:rPr lang="en-GB" sz="2400" b="1" dirty="0"/>
              <a:t>Dramatic Changes</a:t>
            </a:r>
          </a:p>
          <a:p>
            <a:pPr>
              <a:buFont typeface="Wingdings" panose="05000000000000000000" pitchFamily="2" charset="2"/>
              <a:buChar char="Ø"/>
            </a:pPr>
            <a:r>
              <a:rPr lang="en-GB" sz="2000" b="1" dirty="0"/>
              <a:t>Increased knowledge and skills of Violence against women/GBV in communities</a:t>
            </a:r>
            <a:r>
              <a:rPr lang="en-GB" sz="2000" dirty="0"/>
              <a:t>: SASA! Seeks to shift social and gender norms.</a:t>
            </a:r>
          </a:p>
          <a:p>
            <a:pPr>
              <a:buFont typeface="Wingdings" panose="05000000000000000000" pitchFamily="2" charset="2"/>
              <a:buChar char="Ø"/>
            </a:pPr>
            <a:r>
              <a:rPr lang="en-GB" sz="2000" b="1" dirty="0"/>
              <a:t>Increased confidence in reporting  GBV cases – through </a:t>
            </a:r>
            <a:r>
              <a:rPr lang="en-GB" sz="2000" dirty="0"/>
              <a:t>Community Activism of women and Girls to speak out and seek for services. </a:t>
            </a:r>
            <a:endParaRPr lang="en-GB" sz="2000" b="1" dirty="0"/>
          </a:p>
          <a:p>
            <a:pPr marL="0" indent="0">
              <a:buNone/>
            </a:pPr>
            <a:r>
              <a:rPr lang="en-GB" sz="2400" b="1" dirty="0"/>
              <a:t>What is Sticky? </a:t>
            </a:r>
          </a:p>
          <a:p>
            <a:pPr>
              <a:buFont typeface="Wingdings" panose="05000000000000000000" pitchFamily="2" charset="2"/>
              <a:buChar char="Ø"/>
            </a:pPr>
            <a:r>
              <a:rPr lang="en-GB" sz="2000" dirty="0"/>
              <a:t>Rigid cultural beliefs,  Corruption, inadequate infrastructure  limit quality of services to survivors.</a:t>
            </a:r>
          </a:p>
          <a:p>
            <a:pPr>
              <a:buFont typeface="Wingdings" panose="05000000000000000000" pitchFamily="2" charset="2"/>
              <a:buChar char="Ø"/>
            </a:pPr>
            <a:r>
              <a:rPr lang="en-GB" sz="2000" dirty="0"/>
              <a:t>Adequate long-term funding as SASA! Together uses a phased approach – over 3 to 5 years</a:t>
            </a:r>
          </a:p>
          <a:p>
            <a:pPr marL="0" indent="0">
              <a:buNone/>
            </a:pPr>
            <a:endParaRPr lang="en-GB" sz="1800" dirty="0"/>
          </a:p>
          <a:p>
            <a:pPr marL="0" indent="0">
              <a:buNone/>
            </a:pPr>
            <a:endParaRPr lang="en-GB" sz="1800" dirty="0"/>
          </a:p>
          <a:p>
            <a:pPr>
              <a:buFont typeface="Wingdings" panose="05000000000000000000" pitchFamily="2" charset="2"/>
              <a:buChar char="Ø"/>
            </a:pPr>
            <a:endParaRPr lang="en-GB" sz="1800" dirty="0"/>
          </a:p>
          <a:p>
            <a:pPr>
              <a:buFont typeface="Wingdings" panose="05000000000000000000" pitchFamily="2" charset="2"/>
              <a:buChar char="Ø"/>
            </a:pPr>
            <a:endParaRPr lang="en-GB" sz="1800" dirty="0"/>
          </a:p>
          <a:p>
            <a:pPr>
              <a:buFont typeface="Wingdings" panose="05000000000000000000" pitchFamily="2" charset="2"/>
              <a:buChar char="Ø"/>
            </a:pPr>
            <a:endParaRPr lang="en-GB" sz="1800" dirty="0"/>
          </a:p>
          <a:p>
            <a:pPr>
              <a:buFont typeface="Wingdings" panose="05000000000000000000" pitchFamily="2" charset="2"/>
              <a:buChar char="Ø"/>
            </a:pPr>
            <a:endParaRPr lang="en-GB" sz="1800" dirty="0"/>
          </a:p>
          <a:p>
            <a:pPr>
              <a:buFont typeface="Wingdings" panose="05000000000000000000" pitchFamily="2" charset="2"/>
              <a:buChar char="Ø"/>
            </a:pPr>
            <a:endParaRPr lang="en-GB" dirty="0"/>
          </a:p>
          <a:p>
            <a:pPr>
              <a:buFont typeface="Wingdings" panose="05000000000000000000" pitchFamily="2" charset="2"/>
              <a:buChar char="Ø"/>
            </a:pPr>
            <a:endParaRPr lang="en-GB" dirty="0"/>
          </a:p>
          <a:p>
            <a:pPr>
              <a:buFont typeface="Wingdings" panose="05000000000000000000" pitchFamily="2" charset="2"/>
              <a:buChar char="Ø"/>
            </a:pPr>
            <a:endParaRPr lang="en-GB" dirty="0"/>
          </a:p>
          <a:p>
            <a:pPr marL="0" indent="0">
              <a:buNone/>
            </a:pPr>
            <a:endParaRPr lang="en-GB" dirty="0"/>
          </a:p>
          <a:p>
            <a:pPr marL="0" indent="0">
              <a:buNone/>
            </a:pPr>
            <a:endParaRPr lang="en-US" dirty="0"/>
          </a:p>
        </p:txBody>
      </p:sp>
      <p:pic>
        <p:nvPicPr>
          <p:cNvPr id="6" name="Content Placeholder 5">
            <a:extLst>
              <a:ext uri="{FF2B5EF4-FFF2-40B4-BE49-F238E27FC236}">
                <a16:creationId xmlns:a16="http://schemas.microsoft.com/office/drawing/2014/main" id="{E721858C-1968-CA1D-A64B-D9247DAF064D}"/>
              </a:ext>
            </a:extLst>
          </p:cNvPr>
          <p:cNvPicPr>
            <a:picLocks noGrp="1" noChangeAspect="1"/>
          </p:cNvPicPr>
          <p:nvPr>
            <p:ph sz="half" idx="2"/>
          </p:nvPr>
        </p:nvPicPr>
        <p:blipFill rotWithShape="1">
          <a:blip r:embed="rId2"/>
          <a:srcRect r="28589"/>
          <a:stretch/>
        </p:blipFill>
        <p:spPr>
          <a:xfrm>
            <a:off x="6865749" y="1146876"/>
            <a:ext cx="4954292" cy="5238426"/>
          </a:xfrm>
          <a:prstGeom prst="rect">
            <a:avLst/>
          </a:prstGeom>
        </p:spPr>
      </p:pic>
    </p:spTree>
    <p:extLst>
      <p:ext uri="{BB962C8B-B14F-4D97-AF65-F5344CB8AC3E}">
        <p14:creationId xmlns:p14="http://schemas.microsoft.com/office/powerpoint/2010/main" val="190927171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14B4E-2931-2A1D-E8D3-73E6F9D85C5B}"/>
              </a:ext>
            </a:extLst>
          </p:cNvPr>
          <p:cNvSpPr>
            <a:spLocks noGrp="1"/>
          </p:cNvSpPr>
          <p:nvPr>
            <p:ph type="title"/>
          </p:nvPr>
        </p:nvSpPr>
        <p:spPr>
          <a:xfrm>
            <a:off x="102953" y="70534"/>
            <a:ext cx="11969304" cy="883404"/>
          </a:xfrm>
          <a:solidFill>
            <a:schemeClr val="accent2">
              <a:lumMod val="60000"/>
              <a:lumOff val="40000"/>
            </a:schemeClr>
          </a:solidFill>
        </p:spPr>
        <p:txBody>
          <a:bodyPr>
            <a:normAutofit/>
          </a:bodyPr>
          <a:lstStyle/>
          <a:p>
            <a:r>
              <a:rPr lang="en-GB" sz="4800" b="1" dirty="0">
                <a:solidFill>
                  <a:schemeClr val="accent2">
                    <a:lumMod val="75000"/>
                  </a:schemeClr>
                </a:solidFill>
              </a:rPr>
              <a:t>EMB and Gender Norms Shifting</a:t>
            </a:r>
            <a:endParaRPr lang="en-US" sz="4800" b="1" dirty="0">
              <a:solidFill>
                <a:schemeClr val="accent2">
                  <a:lumMod val="75000"/>
                </a:schemeClr>
              </a:solidFill>
            </a:endParaRPr>
          </a:p>
        </p:txBody>
      </p:sp>
      <p:sp>
        <p:nvSpPr>
          <p:cNvPr id="3" name="Content Placeholder 2">
            <a:extLst>
              <a:ext uri="{FF2B5EF4-FFF2-40B4-BE49-F238E27FC236}">
                <a16:creationId xmlns:a16="http://schemas.microsoft.com/office/drawing/2014/main" id="{B0C13777-B301-6969-F52C-540DEEE185F4}"/>
              </a:ext>
            </a:extLst>
          </p:cNvPr>
          <p:cNvSpPr>
            <a:spLocks noGrp="1"/>
          </p:cNvSpPr>
          <p:nvPr>
            <p:ph sz="half" idx="1"/>
          </p:nvPr>
        </p:nvSpPr>
        <p:spPr>
          <a:xfrm>
            <a:off x="102953" y="953938"/>
            <a:ext cx="6751175" cy="5833528"/>
          </a:xfrm>
          <a:solidFill>
            <a:schemeClr val="tx2">
              <a:lumMod val="20000"/>
              <a:lumOff val="80000"/>
            </a:schemeClr>
          </a:solidFill>
        </p:spPr>
        <p:txBody>
          <a:bodyPr>
            <a:noAutofit/>
          </a:bodyPr>
          <a:lstStyle/>
          <a:p>
            <a:pPr marL="514350" indent="-514350">
              <a:lnSpc>
                <a:spcPct val="107000"/>
              </a:lnSpc>
              <a:spcAft>
                <a:spcPts val="800"/>
              </a:spcAft>
              <a:buFont typeface="+mj-lt"/>
              <a:buAutoNum type="arabicPeriod"/>
            </a:pPr>
            <a:endParaRPr lang="en-US" sz="1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ct val="107000"/>
              </a:lnSpc>
              <a:spcAft>
                <a:spcPts val="800"/>
              </a:spcAft>
              <a:buFont typeface="+mj-lt"/>
              <a:buAutoNum type="arabicPeriod"/>
            </a:pPr>
            <a:r>
              <a:rPr lang="en-US" sz="30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Addressing</a:t>
            </a:r>
            <a:r>
              <a:rPr lang="en-UG" sz="30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30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K</a:t>
            </a:r>
            <a:r>
              <a:rPr lang="en-UG" sz="30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nowledge</a:t>
            </a:r>
            <a:r>
              <a:rPr lang="en-US" sz="30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Gaps </a:t>
            </a:r>
          </a:p>
          <a:p>
            <a:pPr marL="514350" indent="-514350">
              <a:lnSpc>
                <a:spcPct val="107000"/>
              </a:lnSpc>
              <a:spcAft>
                <a:spcPts val="800"/>
              </a:spcAft>
              <a:buFont typeface="+mj-lt"/>
              <a:buAutoNum type="arabicPeriod"/>
            </a:pPr>
            <a:r>
              <a:rPr lang="en-US" sz="30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Transforming B</a:t>
            </a:r>
            <a:r>
              <a:rPr lang="en-UG" sz="30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ehaviour</a:t>
            </a:r>
            <a:r>
              <a:rPr lang="en-US" sz="30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UG" sz="30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ct val="107000"/>
              </a:lnSpc>
              <a:spcAft>
                <a:spcPts val="800"/>
              </a:spcAft>
              <a:buFont typeface="+mj-lt"/>
              <a:buAutoNum type="arabicPeriod"/>
            </a:pPr>
            <a:r>
              <a:rPr lang="en-UG" sz="3000" b="1" kern="0" dirty="0">
                <a:solidFill>
                  <a:schemeClr val="accent2">
                    <a:lumMod val="75000"/>
                  </a:schemeClr>
                </a:solidFill>
                <a:effectLst/>
                <a:latin typeface="OpenSans-Bold"/>
                <a:ea typeface="Calibri" panose="020F0502020204030204" pitchFamily="34" charset="0"/>
                <a:cs typeface="OpenSans-Bold"/>
              </a:rPr>
              <a:t>Changes in Gender </a:t>
            </a:r>
            <a:r>
              <a:rPr lang="en-GB" sz="3000" b="1" kern="0" dirty="0">
                <a:solidFill>
                  <a:schemeClr val="accent2">
                    <a:lumMod val="75000"/>
                  </a:schemeClr>
                </a:solidFill>
                <a:effectLst/>
                <a:latin typeface="OpenSans-Bold"/>
                <a:ea typeface="Calibri" panose="020F0502020204030204" pitchFamily="34" charset="0"/>
                <a:cs typeface="OpenSans-Bold"/>
              </a:rPr>
              <a:t>Norms </a:t>
            </a:r>
          </a:p>
          <a:p>
            <a:pPr marL="514350" indent="-514350">
              <a:lnSpc>
                <a:spcPct val="107000"/>
              </a:lnSpc>
              <a:spcAft>
                <a:spcPts val="800"/>
              </a:spcAft>
              <a:buFont typeface="+mj-lt"/>
              <a:buAutoNum type="arabicPeriod"/>
            </a:pPr>
            <a:r>
              <a:rPr lang="en-UG" sz="3000" b="1" dirty="0">
                <a:solidFill>
                  <a:schemeClr val="accent2">
                    <a:lumMod val="75000"/>
                  </a:schemeClr>
                </a:solidFill>
                <a:effectLst/>
                <a:latin typeface="OpenSans-Bold"/>
                <a:ea typeface="Times New Roman" panose="02020603050405020304" pitchFamily="18" charset="0"/>
                <a:cs typeface="OpenSans-Bold"/>
              </a:rPr>
              <a:t>Women’s Perspectives</a:t>
            </a:r>
            <a:endParaRPr lang="en-GB" sz="3000" b="1" kern="0" dirty="0">
              <a:solidFill>
                <a:schemeClr val="accent2">
                  <a:lumMod val="75000"/>
                </a:schemeClr>
              </a:solidFill>
              <a:effectLst/>
              <a:latin typeface="OpenSans-Bold"/>
              <a:ea typeface="Calibri" panose="020F0502020204030204" pitchFamily="34" charset="0"/>
              <a:cs typeface="OpenSans-Bold"/>
            </a:endParaRPr>
          </a:p>
          <a:p>
            <a:pPr marL="0" indent="0">
              <a:lnSpc>
                <a:spcPct val="107000"/>
              </a:lnSpc>
              <a:spcAft>
                <a:spcPts val="800"/>
              </a:spcAft>
              <a:buNone/>
            </a:pPr>
            <a:r>
              <a:rPr lang="en-US" sz="1400" i="1" dirty="0">
                <a:effectLst/>
                <a:ea typeface="Calibri" panose="020F0502020204030204" pitchFamily="34" charset="0"/>
                <a:cs typeface="Times New Roman" panose="02020603050405020304" pitchFamily="18" charset="0"/>
              </a:rPr>
              <a:t>“My husband even reminds me about our women group meetings whenever I forget to meeting date and time” A </a:t>
            </a:r>
            <a:r>
              <a:rPr lang="en-US" sz="1400" i="1" dirty="0" err="1">
                <a:effectLst/>
                <a:ea typeface="Calibri" panose="020F0502020204030204" pitchFamily="34" charset="0"/>
                <a:cs typeface="Times New Roman" panose="02020603050405020304" pitchFamily="18" charset="0"/>
              </a:rPr>
              <a:t>WLiE</a:t>
            </a:r>
            <a:r>
              <a:rPr lang="en-US" sz="1400" i="1" dirty="0">
                <a:effectLst/>
                <a:ea typeface="Calibri" panose="020F0502020204030204" pitchFamily="34" charset="0"/>
                <a:cs typeface="Times New Roman" panose="02020603050405020304" pitchFamily="18" charset="0"/>
              </a:rPr>
              <a:t> group member</a:t>
            </a:r>
            <a:endParaRPr lang="en-UG" sz="1400" i="1" dirty="0">
              <a:effectLst/>
              <a:ea typeface="Times New Roman" panose="02020603050405020304" pitchFamily="18" charset="0"/>
            </a:endParaRPr>
          </a:p>
          <a:p>
            <a:pPr marL="0" indent="0">
              <a:lnSpc>
                <a:spcPct val="107000"/>
              </a:lnSpc>
              <a:spcAft>
                <a:spcPts val="800"/>
              </a:spcAft>
              <a:buNone/>
            </a:pPr>
            <a:r>
              <a:rPr lang="en-GB" sz="1400" i="1" dirty="0">
                <a:effectLst/>
                <a:latin typeface="Calibri" panose="020F0502020204030204" pitchFamily="34" charset="0"/>
                <a:ea typeface="MS Mincho" panose="02020609040205080304" pitchFamily="49" charset="-128"/>
                <a:cs typeface="Times New Roman" panose="02020603050405020304" pitchFamily="18" charset="0"/>
              </a:rPr>
              <a:t>I let my wife go for workshops even if they are residential- I do not disturb her”</a:t>
            </a:r>
            <a:r>
              <a:rPr lang="en-GB" sz="1400" b="1" i="1" dirty="0">
                <a:effectLst/>
                <a:latin typeface="Calibri" panose="020F0502020204030204" pitchFamily="34" charset="0"/>
                <a:ea typeface="MS Mincho" panose="02020609040205080304" pitchFamily="49" charset="-128"/>
                <a:cs typeface="Times New Roman" panose="02020603050405020304" pitchFamily="18" charset="0"/>
              </a:rPr>
              <a:t> </a:t>
            </a:r>
            <a:r>
              <a:rPr lang="en-GB" sz="1400" i="1" dirty="0">
                <a:effectLst/>
                <a:latin typeface="Calibri" panose="020F0502020204030204" pitchFamily="34" charset="0"/>
                <a:ea typeface="MS Mincho" panose="02020609040205080304" pitchFamily="49" charset="-128"/>
                <a:cs typeface="Times New Roman" panose="02020603050405020304" pitchFamily="18" charset="0"/>
              </a:rPr>
              <a:t>Oola Peter, 28-year-old RMM, </a:t>
            </a:r>
            <a:r>
              <a:rPr lang="en-GB" sz="1400" i="1" dirty="0" err="1">
                <a:effectLst/>
                <a:latin typeface="Calibri" panose="020F0502020204030204" pitchFamily="34" charset="0"/>
                <a:ea typeface="MS Mincho" panose="02020609040205080304" pitchFamily="49" charset="-128"/>
                <a:cs typeface="Times New Roman" panose="02020603050405020304" pitchFamily="18" charset="0"/>
              </a:rPr>
              <a:t>Puranga</a:t>
            </a:r>
            <a:r>
              <a:rPr lang="en-GB" sz="1400" i="1" dirty="0">
                <a:effectLst/>
                <a:latin typeface="Calibri" panose="020F0502020204030204" pitchFamily="34" charset="0"/>
                <a:ea typeface="MS Mincho" panose="02020609040205080304" pitchFamily="49" charset="-128"/>
                <a:cs typeface="Times New Roman" panose="02020603050405020304" pitchFamily="18" charset="0"/>
              </a:rPr>
              <a:t> Sub- County, </a:t>
            </a:r>
            <a:r>
              <a:rPr lang="en-GB" sz="1400" i="1" dirty="0" err="1">
                <a:effectLst/>
                <a:latin typeface="Calibri" panose="020F0502020204030204" pitchFamily="34" charset="0"/>
                <a:ea typeface="MS Mincho" panose="02020609040205080304" pitchFamily="49" charset="-128"/>
                <a:cs typeface="Times New Roman" panose="02020603050405020304" pitchFamily="18" charset="0"/>
              </a:rPr>
              <a:t>Pader</a:t>
            </a:r>
            <a:r>
              <a:rPr lang="en-GB" sz="1400" i="1" dirty="0">
                <a:effectLst/>
                <a:latin typeface="Calibri" panose="020F0502020204030204" pitchFamily="34" charset="0"/>
                <a:ea typeface="MS Mincho" panose="02020609040205080304" pitchFamily="49" charset="-128"/>
                <a:cs typeface="Times New Roman" panose="02020603050405020304" pitchFamily="18" charset="0"/>
              </a:rPr>
              <a:t> District.</a:t>
            </a:r>
            <a:endParaRPr lang="en-UG" sz="1400" i="1" dirty="0">
              <a:effectLst/>
              <a:latin typeface="Calibri" panose="020F0502020204030204" pitchFamily="34" charset="0"/>
              <a:ea typeface="MS Mincho" panose="02020609040205080304" pitchFamily="49" charset="-128"/>
              <a:cs typeface="Times New Roman" panose="02020603050405020304" pitchFamily="18" charset="0"/>
            </a:endParaRPr>
          </a:p>
          <a:p>
            <a:pPr marL="0" indent="0">
              <a:lnSpc>
                <a:spcPct val="107000"/>
              </a:lnSpc>
              <a:spcAft>
                <a:spcPts val="800"/>
              </a:spcAft>
              <a:buNone/>
            </a:pPr>
            <a:r>
              <a:rPr lang="en-US" sz="1400" i="1" kern="100" dirty="0">
                <a:effectLst/>
                <a:latin typeface="Calibri" panose="020F0502020204030204" pitchFamily="34" charset="0"/>
                <a:ea typeface="Calibri" panose="020F0502020204030204" pitchFamily="34" charset="0"/>
                <a:cs typeface="Times New Roman" panose="02020603050405020304" pitchFamily="18" charset="0"/>
              </a:rPr>
              <a:t>“</a:t>
            </a:r>
            <a:r>
              <a:rPr lang="en-UG" sz="1400" i="1" kern="100" dirty="0">
                <a:effectLst/>
                <a:latin typeface="Calibri" panose="020F0502020204030204" pitchFamily="34" charset="0"/>
                <a:ea typeface="Calibri" panose="020F0502020204030204" pitchFamily="34" charset="0"/>
                <a:cs typeface="Times New Roman" panose="02020603050405020304" pitchFamily="18" charset="0"/>
              </a:rPr>
              <a:t>On a daily basis, we had fights and quarrels in my family. I think my husband wanted to change this situation</a:t>
            </a:r>
            <a:r>
              <a:rPr lang="en-US" sz="1400" i="1" kern="100" dirty="0">
                <a:effectLst/>
                <a:latin typeface="Calibri" panose="020F0502020204030204" pitchFamily="34" charset="0"/>
                <a:ea typeface="Calibri" panose="020F0502020204030204" pitchFamily="34" charset="0"/>
                <a:cs typeface="Times New Roman" panose="02020603050405020304" pitchFamily="18" charset="0"/>
              </a:rPr>
              <a:t>”</a:t>
            </a:r>
            <a:r>
              <a:rPr lang="en-UG" sz="1400" i="1" kern="100" dirty="0">
                <a:effectLst/>
                <a:latin typeface="Calibri" panose="020F0502020204030204" pitchFamily="34" charset="0"/>
                <a:ea typeface="Calibri" panose="020F0502020204030204" pitchFamily="34" charset="0"/>
                <a:cs typeface="Times New Roman" panose="02020603050405020304" pitchFamily="18" charset="0"/>
              </a:rPr>
              <a:t>. –Spouse of engaged man, Uganda</a:t>
            </a:r>
            <a:endParaRPr lang="en-UG"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G" sz="1400" i="1" kern="100" dirty="0">
                <a:effectLst/>
                <a:latin typeface="Calibri" panose="020F0502020204030204" pitchFamily="34" charset="0"/>
                <a:ea typeface="Calibri" panose="020F0502020204030204" pitchFamily="34" charset="0"/>
                <a:cs typeface="Times New Roman" panose="02020603050405020304" pitchFamily="18" charset="0"/>
              </a:rPr>
              <a:t> “I counselled my father to stop drinking and beating my mother. He listened and is now a changed and productive man. I now respect him” Otto </a:t>
            </a:r>
            <a:r>
              <a:rPr lang="en-UG" sz="1400" i="1" kern="100" dirty="0" err="1">
                <a:effectLst/>
                <a:latin typeface="Calibri" panose="020F0502020204030204" pitchFamily="34" charset="0"/>
                <a:ea typeface="Calibri" panose="020F0502020204030204" pitchFamily="34" charset="0"/>
                <a:cs typeface="Times New Roman" panose="02020603050405020304" pitchFamily="18" charset="0"/>
              </a:rPr>
              <a:t>Savero</a:t>
            </a:r>
            <a:r>
              <a:rPr lang="en-UG" sz="1400" i="1" kern="100" dirty="0">
                <a:effectLst/>
                <a:latin typeface="Calibri" panose="020F0502020204030204" pitchFamily="34" charset="0"/>
                <a:ea typeface="Calibri" panose="020F0502020204030204" pitchFamily="34" charset="0"/>
                <a:cs typeface="Times New Roman" panose="02020603050405020304" pitchFamily="18" charset="0"/>
              </a:rPr>
              <a:t> RMM</a:t>
            </a:r>
            <a:r>
              <a:rPr lang="en-US" sz="14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UG" sz="1400" i="1" kern="100" dirty="0">
                <a:effectLst/>
                <a:latin typeface="Calibri" panose="020F0502020204030204" pitchFamily="34" charset="0"/>
                <a:ea typeface="Calibri" panose="020F0502020204030204" pitchFamily="34" charset="0"/>
                <a:cs typeface="Times New Roman" panose="02020603050405020304" pitchFamily="18" charset="0"/>
              </a:rPr>
              <a:t>Sub-county, </a:t>
            </a:r>
            <a:r>
              <a:rPr lang="en-UG" sz="1400" i="1" kern="100" dirty="0" err="1">
                <a:effectLst/>
                <a:latin typeface="Calibri" panose="020F0502020204030204" pitchFamily="34" charset="0"/>
                <a:ea typeface="Calibri" panose="020F0502020204030204" pitchFamily="34" charset="0"/>
                <a:cs typeface="Times New Roman" panose="02020603050405020304" pitchFamily="18" charset="0"/>
              </a:rPr>
              <a:t>Gulu</a:t>
            </a:r>
            <a:endParaRPr lang="en-US" sz="1400" dirty="0">
              <a:effectLst/>
              <a:latin typeface="Times New Roman" panose="02020603050405020304" pitchFamily="18" charset="0"/>
              <a:ea typeface="Times New Roman" panose="02020603050405020304" pitchFamily="18" charset="0"/>
            </a:endParaRPr>
          </a:p>
          <a:p>
            <a:endParaRPr lang="en-US" sz="2000" dirty="0"/>
          </a:p>
        </p:txBody>
      </p:sp>
      <p:pic>
        <p:nvPicPr>
          <p:cNvPr id="1026" name="Picture 2">
            <a:extLst>
              <a:ext uri="{FF2B5EF4-FFF2-40B4-BE49-F238E27FC236}">
                <a16:creationId xmlns:a16="http://schemas.microsoft.com/office/drawing/2014/main" id="{6E25F96F-16C1-F9A2-6A3B-CCED4378B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4128" y="953938"/>
            <a:ext cx="5218129" cy="583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3535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CDE6-BC14-E5E1-5766-93E21235CBE3}"/>
              </a:ext>
            </a:extLst>
          </p:cNvPr>
          <p:cNvSpPr>
            <a:spLocks noGrp="1"/>
          </p:cNvSpPr>
          <p:nvPr>
            <p:ph type="title"/>
          </p:nvPr>
        </p:nvSpPr>
        <p:spPr>
          <a:xfrm>
            <a:off x="143933" y="93133"/>
            <a:ext cx="10439400" cy="592667"/>
          </a:xfrm>
        </p:spPr>
        <p:txBody>
          <a:bodyPr>
            <a:normAutofit fontScale="90000"/>
          </a:bodyPr>
          <a:lstStyle/>
          <a:p>
            <a:r>
              <a:rPr lang="en-GB" dirty="0"/>
              <a:t>Gender Norms Measurement</a:t>
            </a:r>
            <a:endParaRPr lang="en-US" dirty="0"/>
          </a:p>
        </p:txBody>
      </p:sp>
      <p:sp>
        <p:nvSpPr>
          <p:cNvPr id="3" name="Content Placeholder 2">
            <a:extLst>
              <a:ext uri="{FF2B5EF4-FFF2-40B4-BE49-F238E27FC236}">
                <a16:creationId xmlns:a16="http://schemas.microsoft.com/office/drawing/2014/main" id="{20A7ACFF-019D-196F-E32D-2FB1DA910E72}"/>
              </a:ext>
            </a:extLst>
          </p:cNvPr>
          <p:cNvSpPr>
            <a:spLocks noGrp="1"/>
          </p:cNvSpPr>
          <p:nvPr>
            <p:ph idx="1"/>
          </p:nvPr>
        </p:nvSpPr>
        <p:spPr>
          <a:xfrm>
            <a:off x="143933" y="685800"/>
            <a:ext cx="11912600" cy="6069541"/>
          </a:xfrm>
          <a:solidFill>
            <a:schemeClr val="accent5">
              <a:lumMod val="20000"/>
              <a:lumOff val="80000"/>
            </a:schemeClr>
          </a:solidFill>
        </p:spPr>
        <p:txBody>
          <a:bodyPr>
            <a:normAutofit/>
          </a:bodyPr>
          <a:lstStyle/>
          <a:p>
            <a:pPr marL="457200" indent="-457200" algn="just">
              <a:buFont typeface="+mj-lt"/>
              <a:buAutoNum type="arabicPeriod"/>
            </a:pPr>
            <a:r>
              <a:rPr lang="en-US" sz="3200" dirty="0"/>
              <a:t>More Focus on program quality Beyond facts and figures:</a:t>
            </a:r>
          </a:p>
          <a:p>
            <a:pPr lvl="1" algn="just"/>
            <a:r>
              <a:rPr lang="en-US" sz="2800" dirty="0"/>
              <a:t> </a:t>
            </a:r>
            <a:r>
              <a:rPr lang="en-US" sz="2000" dirty="0"/>
              <a:t>to assess gender transformative programing.</a:t>
            </a:r>
          </a:p>
          <a:p>
            <a:pPr marL="457200" indent="-457200" algn="just">
              <a:buFont typeface="+mj-lt"/>
              <a:buAutoNum type="arabicPeriod"/>
            </a:pPr>
            <a:r>
              <a:rPr lang="en-US" sz="3200" dirty="0"/>
              <a:t>Defined gender norms activities, results and indicators at design.</a:t>
            </a:r>
          </a:p>
          <a:p>
            <a:pPr lvl="1" algn="just"/>
            <a:r>
              <a:rPr lang="en-US" sz="2800" dirty="0"/>
              <a:t> </a:t>
            </a:r>
            <a:r>
              <a:rPr lang="en-US" dirty="0"/>
              <a:t>improved Measurement of social norms changes and impact. (CI and GAPIII indicators)</a:t>
            </a:r>
          </a:p>
          <a:p>
            <a:pPr marL="457200" indent="-457200" algn="just">
              <a:buFont typeface="+mj-lt"/>
              <a:buAutoNum type="arabicPeriod"/>
            </a:pPr>
            <a:r>
              <a:rPr lang="en-US" sz="3200" dirty="0"/>
              <a:t>Gender Transformative MEAL Approaches </a:t>
            </a:r>
          </a:p>
          <a:p>
            <a:pPr lvl="1" algn="just"/>
            <a:r>
              <a:rPr lang="en-US" sz="2000" b="1" dirty="0"/>
              <a:t>participatory approaches </a:t>
            </a:r>
            <a:r>
              <a:rPr lang="en-US" sz="2000" dirty="0"/>
              <a:t>centering women and girls’ voice, knowledge, and experiences in MEAL processes, using social norms measurement tools - SAA, CSC But why, Vignettes, social mapping, etc).</a:t>
            </a:r>
          </a:p>
          <a:p>
            <a:pPr marL="514350" indent="-514350" algn="just">
              <a:buFont typeface="+mj-lt"/>
              <a:buAutoNum type="arabicPeriod"/>
            </a:pPr>
            <a:r>
              <a:rPr lang="en-US" sz="3600" dirty="0"/>
              <a:t>Gender and Power Analysis</a:t>
            </a:r>
            <a:endParaRPr lang="en-US" sz="2400" b="0" i="0" u="none" strike="noStrike" baseline="0" dirty="0">
              <a:latin typeface="GillSansMT"/>
            </a:endParaRPr>
          </a:p>
          <a:p>
            <a:pPr lvl="1" algn="just"/>
            <a:r>
              <a:rPr lang="en-US" sz="2000" b="0" i="0" u="none" strike="noStrike" baseline="0" dirty="0">
                <a:latin typeface="GillSansMT"/>
              </a:rPr>
              <a:t>to collect, identify, examine, and analyze information on the different power-holders, social and gender norms, networks, varying needs and roles of men and women, boys and girls to inform project designs.</a:t>
            </a:r>
          </a:p>
          <a:p>
            <a:pPr marL="514350" indent="-514350" algn="just">
              <a:buFont typeface="+mj-lt"/>
              <a:buAutoNum type="arabicPeriod"/>
            </a:pPr>
            <a:r>
              <a:rPr lang="en-US" sz="3600" dirty="0">
                <a:latin typeface="GillSansMT"/>
              </a:rPr>
              <a:t>Adaptive Management and Learning- </a:t>
            </a:r>
          </a:p>
          <a:p>
            <a:pPr lvl="1" algn="just"/>
            <a:r>
              <a:rPr lang="en-US" sz="2000" dirty="0">
                <a:latin typeface="GillSansMT"/>
              </a:rPr>
              <a:t>to incorporate lessons</a:t>
            </a:r>
          </a:p>
        </p:txBody>
      </p:sp>
    </p:spTree>
    <p:extLst>
      <p:ext uri="{BB962C8B-B14F-4D97-AF65-F5344CB8AC3E}">
        <p14:creationId xmlns:p14="http://schemas.microsoft.com/office/powerpoint/2010/main" val="817908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49329-628F-D32A-7D59-064E73D50256}"/>
              </a:ext>
            </a:extLst>
          </p:cNvPr>
          <p:cNvSpPr>
            <a:spLocks noGrp="1"/>
          </p:cNvSpPr>
          <p:nvPr>
            <p:ph type="title"/>
          </p:nvPr>
        </p:nvSpPr>
        <p:spPr>
          <a:xfrm>
            <a:off x="675249" y="267287"/>
            <a:ext cx="10841501" cy="1242200"/>
          </a:xfrm>
          <a:solidFill>
            <a:schemeClr val="accent2">
              <a:lumMod val="40000"/>
              <a:lumOff val="60000"/>
            </a:schemeClr>
          </a:solidFill>
        </p:spPr>
        <p:txBody>
          <a:bodyPr/>
          <a:lstStyle/>
          <a:p>
            <a:r>
              <a:rPr lang="en-GB" dirty="0"/>
              <a:t>Key Gaps and  Outlook</a:t>
            </a:r>
          </a:p>
        </p:txBody>
      </p:sp>
      <p:sp>
        <p:nvSpPr>
          <p:cNvPr id="3" name="Content Placeholder 2">
            <a:extLst>
              <a:ext uri="{FF2B5EF4-FFF2-40B4-BE49-F238E27FC236}">
                <a16:creationId xmlns:a16="http://schemas.microsoft.com/office/drawing/2014/main" id="{B43B77FA-AD59-6378-3423-29C9F41E71B7}"/>
              </a:ext>
            </a:extLst>
          </p:cNvPr>
          <p:cNvSpPr>
            <a:spLocks noGrp="1"/>
          </p:cNvSpPr>
          <p:nvPr>
            <p:ph idx="1"/>
          </p:nvPr>
        </p:nvSpPr>
        <p:spPr>
          <a:xfrm>
            <a:off x="675249" y="1509486"/>
            <a:ext cx="10841501" cy="4667477"/>
          </a:xfrm>
          <a:solidFill>
            <a:schemeClr val="accent5">
              <a:lumMod val="40000"/>
              <a:lumOff val="60000"/>
            </a:schemeClr>
          </a:solidFill>
        </p:spPr>
        <p:txBody>
          <a:bodyPr/>
          <a:lstStyle/>
          <a:p>
            <a:r>
              <a:rPr lang="en-GB" sz="2000" dirty="0">
                <a:solidFill>
                  <a:srgbClr val="202020"/>
                </a:solidFill>
                <a:effectLst/>
                <a:ea typeface="Calibri" panose="020F0502020204030204" pitchFamily="34" charset="0"/>
              </a:rPr>
              <a:t>Making the EALC truly “Eastern African”</a:t>
            </a:r>
          </a:p>
          <a:p>
            <a:r>
              <a:rPr lang="en-GB" sz="2000" dirty="0">
                <a:solidFill>
                  <a:srgbClr val="202020"/>
                </a:solidFill>
                <a:ea typeface="Calibri" panose="020F0502020204030204" pitchFamily="34" charset="0"/>
              </a:rPr>
              <a:t>Potential Merger with Agency for All</a:t>
            </a:r>
          </a:p>
          <a:p>
            <a:r>
              <a:rPr lang="en-GB" sz="2000" dirty="0">
                <a:solidFill>
                  <a:srgbClr val="202020"/>
                </a:solidFill>
                <a:effectLst/>
                <a:ea typeface="Calibri" panose="020F0502020204030204" pitchFamily="34" charset="0"/>
              </a:rPr>
              <a:t>More work…</a:t>
            </a:r>
          </a:p>
          <a:p>
            <a:endParaRPr lang="en-GB" sz="2000" dirty="0">
              <a:solidFill>
                <a:srgbClr val="202020"/>
              </a:solidFill>
              <a:effectLst/>
              <a:ea typeface="Calibri" panose="020F0502020204030204" pitchFamily="34" charset="0"/>
            </a:endParaRPr>
          </a:p>
          <a:p>
            <a:pPr marL="0" indent="0">
              <a:buNone/>
            </a:pPr>
            <a:endParaRPr lang="en-GB" dirty="0"/>
          </a:p>
          <a:p>
            <a:endParaRPr lang="en-GB" dirty="0"/>
          </a:p>
        </p:txBody>
      </p:sp>
      <p:pic>
        <p:nvPicPr>
          <p:cNvPr id="4" name="Picture 3">
            <a:extLst>
              <a:ext uri="{FF2B5EF4-FFF2-40B4-BE49-F238E27FC236}">
                <a16:creationId xmlns:a16="http://schemas.microsoft.com/office/drawing/2014/main" id="{B354E117-B5AA-2D13-CF0A-776D77FF5DE3}"/>
              </a:ext>
            </a:extLst>
          </p:cNvPr>
          <p:cNvPicPr>
            <a:picLocks noChangeAspect="1"/>
          </p:cNvPicPr>
          <p:nvPr/>
        </p:nvPicPr>
        <p:blipFill>
          <a:blip r:embed="rId2"/>
          <a:stretch>
            <a:fillRect/>
          </a:stretch>
        </p:blipFill>
        <p:spPr>
          <a:xfrm>
            <a:off x="838199" y="2813538"/>
            <a:ext cx="7616484" cy="3363425"/>
          </a:xfrm>
          <a:prstGeom prst="rect">
            <a:avLst/>
          </a:prstGeom>
          <a:ln/>
        </p:spPr>
        <p:style>
          <a:lnRef idx="0">
            <a:schemeClr val="accent2"/>
          </a:lnRef>
          <a:fillRef idx="3">
            <a:schemeClr val="accent2"/>
          </a:fillRef>
          <a:effectRef idx="3">
            <a:schemeClr val="accent2"/>
          </a:effectRef>
          <a:fontRef idx="minor">
            <a:schemeClr val="lt1"/>
          </a:fontRef>
        </p:style>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54E08461-BB2A-C0E7-4FF4-7C849B9610D4}"/>
                  </a:ext>
                </a:extLst>
              </p14:cNvPr>
              <p14:cNvContentPartPr/>
              <p14:nvPr/>
            </p14:nvContentPartPr>
            <p14:xfrm>
              <a:off x="896594" y="3584188"/>
              <a:ext cx="7493400" cy="833760"/>
            </p14:xfrm>
          </p:contentPart>
        </mc:Choice>
        <mc:Fallback xmlns="">
          <p:pic>
            <p:nvPicPr>
              <p:cNvPr id="5" name="Ink 4">
                <a:extLst>
                  <a:ext uri="{FF2B5EF4-FFF2-40B4-BE49-F238E27FC236}">
                    <a16:creationId xmlns:a16="http://schemas.microsoft.com/office/drawing/2014/main" id="{54E08461-BB2A-C0E7-4FF4-7C849B9610D4}"/>
                  </a:ext>
                </a:extLst>
              </p:cNvPr>
              <p:cNvPicPr/>
              <p:nvPr/>
            </p:nvPicPr>
            <p:blipFill>
              <a:blip r:embed="rId4"/>
              <a:stretch>
                <a:fillRect/>
              </a:stretch>
            </p:blipFill>
            <p:spPr>
              <a:xfrm>
                <a:off x="887954" y="3575548"/>
                <a:ext cx="7511040" cy="851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BCCAEA38-F38C-6C76-5569-BD9B3D554F43}"/>
                  </a:ext>
                </a:extLst>
              </p14:cNvPr>
              <p14:cNvContentPartPr/>
              <p14:nvPr/>
            </p14:nvContentPartPr>
            <p14:xfrm>
              <a:off x="7609874" y="4388428"/>
              <a:ext cx="626400" cy="44640"/>
            </p14:xfrm>
          </p:contentPart>
        </mc:Choice>
        <mc:Fallback xmlns="">
          <p:pic>
            <p:nvPicPr>
              <p:cNvPr id="6" name="Ink 5">
                <a:extLst>
                  <a:ext uri="{FF2B5EF4-FFF2-40B4-BE49-F238E27FC236}">
                    <a16:creationId xmlns:a16="http://schemas.microsoft.com/office/drawing/2014/main" id="{BCCAEA38-F38C-6C76-5569-BD9B3D554F43}"/>
                  </a:ext>
                </a:extLst>
              </p:cNvPr>
              <p:cNvPicPr/>
              <p:nvPr/>
            </p:nvPicPr>
            <p:blipFill>
              <a:blip r:embed="rId6"/>
              <a:stretch>
                <a:fillRect/>
              </a:stretch>
            </p:blipFill>
            <p:spPr>
              <a:xfrm>
                <a:off x="7601234" y="4379788"/>
                <a:ext cx="64404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D68EC1CD-DBE6-D90C-C26D-0DA55F42614C}"/>
                  </a:ext>
                </a:extLst>
              </p14:cNvPr>
              <p14:cNvContentPartPr/>
              <p14:nvPr/>
            </p14:nvContentPartPr>
            <p14:xfrm>
              <a:off x="1152914" y="4528468"/>
              <a:ext cx="6962400" cy="213840"/>
            </p14:xfrm>
          </p:contentPart>
        </mc:Choice>
        <mc:Fallback xmlns="">
          <p:pic>
            <p:nvPicPr>
              <p:cNvPr id="7" name="Ink 6">
                <a:extLst>
                  <a:ext uri="{FF2B5EF4-FFF2-40B4-BE49-F238E27FC236}">
                    <a16:creationId xmlns:a16="http://schemas.microsoft.com/office/drawing/2014/main" id="{D68EC1CD-DBE6-D90C-C26D-0DA55F42614C}"/>
                  </a:ext>
                </a:extLst>
              </p:cNvPr>
              <p:cNvPicPr/>
              <p:nvPr/>
            </p:nvPicPr>
            <p:blipFill>
              <a:blip r:embed="rId8"/>
              <a:stretch>
                <a:fillRect/>
              </a:stretch>
            </p:blipFill>
            <p:spPr>
              <a:xfrm>
                <a:off x="1144274" y="4519468"/>
                <a:ext cx="698004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D6CC01C4-CACD-2899-B8C8-C3B945617CEF}"/>
                  </a:ext>
                </a:extLst>
              </p14:cNvPr>
              <p14:cNvContentPartPr/>
              <p14:nvPr/>
            </p14:nvContentPartPr>
            <p14:xfrm>
              <a:off x="2629994" y="4851748"/>
              <a:ext cx="5485320" cy="100800"/>
            </p14:xfrm>
          </p:contentPart>
        </mc:Choice>
        <mc:Fallback xmlns="">
          <p:pic>
            <p:nvPicPr>
              <p:cNvPr id="8" name="Ink 7">
                <a:extLst>
                  <a:ext uri="{FF2B5EF4-FFF2-40B4-BE49-F238E27FC236}">
                    <a16:creationId xmlns:a16="http://schemas.microsoft.com/office/drawing/2014/main" id="{D6CC01C4-CACD-2899-B8C8-C3B945617CEF}"/>
                  </a:ext>
                </a:extLst>
              </p:cNvPr>
              <p:cNvPicPr/>
              <p:nvPr/>
            </p:nvPicPr>
            <p:blipFill>
              <a:blip r:embed="rId10"/>
              <a:stretch>
                <a:fillRect/>
              </a:stretch>
            </p:blipFill>
            <p:spPr>
              <a:xfrm>
                <a:off x="2621354" y="4842748"/>
                <a:ext cx="550296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11FC4B02-555A-109C-6E7E-1027EC7BCCF2}"/>
                  </a:ext>
                </a:extLst>
              </p14:cNvPr>
              <p14:cNvContentPartPr/>
              <p14:nvPr/>
            </p14:nvContentPartPr>
            <p14:xfrm>
              <a:off x="1251554" y="5089708"/>
              <a:ext cx="2023920" cy="86040"/>
            </p14:xfrm>
          </p:contentPart>
        </mc:Choice>
        <mc:Fallback xmlns="">
          <p:pic>
            <p:nvPicPr>
              <p:cNvPr id="9" name="Ink 8">
                <a:extLst>
                  <a:ext uri="{FF2B5EF4-FFF2-40B4-BE49-F238E27FC236}">
                    <a16:creationId xmlns:a16="http://schemas.microsoft.com/office/drawing/2014/main" id="{11FC4B02-555A-109C-6E7E-1027EC7BCCF2}"/>
                  </a:ext>
                </a:extLst>
              </p:cNvPr>
              <p:cNvPicPr/>
              <p:nvPr/>
            </p:nvPicPr>
            <p:blipFill>
              <a:blip r:embed="rId12"/>
              <a:stretch>
                <a:fillRect/>
              </a:stretch>
            </p:blipFill>
            <p:spPr>
              <a:xfrm>
                <a:off x="1242554" y="5081068"/>
                <a:ext cx="2041560" cy="103680"/>
              </a:xfrm>
              <a:prstGeom prst="rect">
                <a:avLst/>
              </a:prstGeom>
            </p:spPr>
          </p:pic>
        </mc:Fallback>
      </mc:AlternateContent>
    </p:spTree>
    <p:extLst>
      <p:ext uri="{BB962C8B-B14F-4D97-AF65-F5344CB8AC3E}">
        <p14:creationId xmlns:p14="http://schemas.microsoft.com/office/powerpoint/2010/main" val="4112491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94203" y="1884277"/>
            <a:ext cx="9666845" cy="1384994"/>
          </a:xfrm>
        </p:spPr>
        <p:txBody>
          <a:bodyPr/>
          <a:lstStyle/>
          <a:p>
            <a:pPr algn="l">
              <a:lnSpc>
                <a:spcPct val="80000"/>
              </a:lnSpc>
            </a:pPr>
            <a:r>
              <a:rPr lang="en-US" sz="6600" b="0" i="0" u="none" strike="noStrike" dirty="0">
                <a:effectLst/>
                <a:latin typeface="Tw Cen MT Condensed" panose="020B0606020104020203" pitchFamily="34" charset="0"/>
              </a:rPr>
              <a:t>Dr. D Gloria </a:t>
            </a:r>
            <a:r>
              <a:rPr lang="en-US" sz="6600" b="0" i="0" u="none" strike="noStrike" dirty="0" err="1">
                <a:effectLst/>
                <a:latin typeface="Tw Cen MT Condensed" panose="020B0606020104020203" pitchFamily="34" charset="0"/>
              </a:rPr>
              <a:t>Shajobi</a:t>
            </a:r>
            <a:r>
              <a:rPr lang="en-US" sz="6600" b="0" i="0" u="none" strike="noStrike" dirty="0">
                <a:effectLst/>
                <a:latin typeface="Tw Cen MT Condensed" panose="020B0606020104020203" pitchFamily="34" charset="0"/>
              </a:rPr>
              <a:t> </a:t>
            </a:r>
            <a:r>
              <a:rPr lang="en-US" sz="6600" b="0" i="0" u="none" strike="noStrike" dirty="0" err="1">
                <a:effectLst/>
                <a:latin typeface="Tw Cen MT Condensed" panose="020B0606020104020203" pitchFamily="34" charset="0"/>
              </a:rPr>
              <a:t>Ibikunle</a:t>
            </a:r>
            <a:r>
              <a:rPr lang="en-US" sz="6600" b="0" i="0" u="none" strike="noStrike" dirty="0">
                <a:effectLst/>
                <a:latin typeface="Tw Cen MT Condensed" panose="020B0606020104020203" pitchFamily="34" charset="0"/>
              </a:rPr>
              <a:t> </a:t>
            </a:r>
            <a:br>
              <a:rPr lang="en-US" sz="6600" b="0" dirty="0">
                <a:latin typeface="Tw Cen MT Condensed" panose="020B0606020104020203" pitchFamily="34" charset="0"/>
              </a:rPr>
            </a:br>
            <a:r>
              <a:rPr lang="en-US" sz="4800" b="0" i="0" u="none" strike="noStrike" dirty="0">
                <a:effectLst/>
                <a:latin typeface="Tw Cen MT Condensed" panose="020B0606020104020203" pitchFamily="34" charset="0"/>
              </a:rPr>
              <a:t>Abuja University Nigeria</a:t>
            </a:r>
            <a:r>
              <a:rPr lang="en-US" sz="4800" dirty="0">
                <a:latin typeface="Tw Cen MT Condensed" panose="020B0606020104020203" pitchFamily="34" charset="0"/>
              </a:rPr>
              <a:t> </a:t>
            </a:r>
            <a:endParaRPr lang="en-US" sz="6600" dirty="0">
              <a:latin typeface="Tw Cen MT Condensed" panose="020B06060201040202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14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
        <p:nvSpPr>
          <p:cNvPr id="3" name="TextBox 2">
            <a:extLst>
              <a:ext uri="{FF2B5EF4-FFF2-40B4-BE49-F238E27FC236}">
                <a16:creationId xmlns:a16="http://schemas.microsoft.com/office/drawing/2014/main" id="{C0C454B6-5256-F07E-0EE8-0D95520806EA}"/>
              </a:ext>
            </a:extLst>
          </p:cNvPr>
          <p:cNvSpPr txBox="1"/>
          <p:nvPr/>
        </p:nvSpPr>
        <p:spPr>
          <a:xfrm>
            <a:off x="926036" y="3634155"/>
            <a:ext cx="8386640" cy="1077218"/>
          </a:xfrm>
          <a:prstGeom prst="rect">
            <a:avLst/>
          </a:prstGeom>
          <a:noFill/>
        </p:spPr>
        <p:txBody>
          <a:bodyPr wrap="square" rtlCol="0">
            <a:spAutoFit/>
          </a:bodyPr>
          <a:lstStyle/>
          <a:p>
            <a:r>
              <a:rPr lang="en-US" sz="3200" b="0" i="0" u="none" strike="noStrike" dirty="0">
                <a:solidFill>
                  <a:schemeClr val="bg1"/>
                </a:solidFill>
                <a:effectLst/>
                <a:latin typeface="Tw Cen MT Condensed" panose="020B0606020104020203" pitchFamily="34" charset="0"/>
              </a:rPr>
              <a:t>Girl Child Enrollment in Technology and Science Based Programs - Causes and Effects</a:t>
            </a:r>
            <a:r>
              <a:rPr lang="en-US" dirty="0"/>
              <a:t> </a:t>
            </a:r>
          </a:p>
        </p:txBody>
      </p:sp>
    </p:spTree>
    <p:extLst>
      <p:ext uri="{BB962C8B-B14F-4D97-AF65-F5344CB8AC3E}">
        <p14:creationId xmlns:p14="http://schemas.microsoft.com/office/powerpoint/2010/main" val="23300399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1504" y="188640"/>
            <a:ext cx="9036496" cy="2592288"/>
          </a:xfrm>
        </p:spPr>
        <p:txBody>
          <a:bodyPr>
            <a:noAutofit/>
          </a:bodyPr>
          <a:lstStyle/>
          <a:p>
            <a:br>
              <a:rPr lang="en-US" sz="4000" dirty="0"/>
            </a:br>
            <a:r>
              <a:rPr lang="en-US" sz="4000" dirty="0"/>
              <a:t> </a:t>
            </a:r>
            <a:br>
              <a:rPr lang="en-US" sz="4000" dirty="0"/>
            </a:br>
            <a:r>
              <a:rPr lang="en-US" sz="4000" dirty="0"/>
              <a:t>Low Girl Child Enrolment In Technology </a:t>
            </a:r>
            <a:br>
              <a:rPr lang="en-US" sz="4000" dirty="0"/>
            </a:br>
            <a:r>
              <a:rPr lang="en-US" sz="4000" dirty="0"/>
              <a:t>&amp; Science –Based  Programs In Nigerian Universities:  Causes and Effects </a:t>
            </a:r>
            <a:br>
              <a:rPr lang="en-US" sz="4000" dirty="0"/>
            </a:br>
            <a:br>
              <a:rPr lang="en-US" sz="4000" dirty="0"/>
            </a:br>
            <a:endParaRPr lang="en-US" sz="4000" dirty="0"/>
          </a:p>
        </p:txBody>
      </p:sp>
      <p:sp>
        <p:nvSpPr>
          <p:cNvPr id="3" name="Subtitle 2"/>
          <p:cNvSpPr>
            <a:spLocks noGrp="1"/>
          </p:cNvSpPr>
          <p:nvPr>
            <p:ph type="subTitle" idx="1"/>
          </p:nvPr>
        </p:nvSpPr>
        <p:spPr>
          <a:xfrm>
            <a:off x="1703512" y="2420888"/>
            <a:ext cx="8712968" cy="3528392"/>
          </a:xfrm>
        </p:spPr>
        <p:txBody>
          <a:bodyPr>
            <a:noAutofit/>
          </a:bodyPr>
          <a:lstStyle/>
          <a:p>
            <a:endParaRPr lang="en-US" sz="2800" dirty="0">
              <a:solidFill>
                <a:schemeClr val="tx1">
                  <a:lumMod val="95000"/>
                  <a:lumOff val="5000"/>
                </a:schemeClr>
              </a:solidFill>
              <a:effectLst>
                <a:outerShdw blurRad="63500" dist="38100" dir="5400000" algn="t" rotWithShape="0">
                  <a:prstClr val="black">
                    <a:alpha val="25000"/>
                  </a:prstClr>
                </a:outerShdw>
              </a:effectLst>
              <a:ea typeface="+mj-ea"/>
              <a:cs typeface="+mj-cs"/>
            </a:endParaRPr>
          </a:p>
          <a:p>
            <a:r>
              <a:rPr lang="en-US" sz="2800" dirty="0">
                <a:solidFill>
                  <a:schemeClr val="tx1">
                    <a:lumMod val="95000"/>
                    <a:lumOff val="5000"/>
                  </a:schemeClr>
                </a:solidFill>
                <a:effectLst>
                  <a:outerShdw blurRad="63500" dist="38100" dir="5400000" algn="t" rotWithShape="0">
                    <a:prstClr val="black">
                      <a:alpha val="25000"/>
                    </a:prstClr>
                  </a:outerShdw>
                </a:effectLst>
                <a:ea typeface="+mj-ea"/>
                <a:cs typeface="+mj-cs"/>
              </a:rPr>
              <a:t>Dr. Gloria </a:t>
            </a:r>
            <a:r>
              <a:rPr lang="en-US" sz="2800" dirty="0" err="1">
                <a:solidFill>
                  <a:schemeClr val="tx1">
                    <a:lumMod val="95000"/>
                    <a:lumOff val="5000"/>
                  </a:schemeClr>
                </a:solidFill>
                <a:effectLst>
                  <a:outerShdw blurRad="63500" dist="38100" dir="5400000" algn="t" rotWithShape="0">
                    <a:prstClr val="black">
                      <a:alpha val="25000"/>
                    </a:prstClr>
                  </a:outerShdw>
                </a:effectLst>
                <a:ea typeface="+mj-ea"/>
                <a:cs typeface="+mj-cs"/>
              </a:rPr>
              <a:t>Shajobi-Ibikunle</a:t>
            </a:r>
            <a:endParaRPr lang="en-US" sz="2800" dirty="0">
              <a:solidFill>
                <a:schemeClr val="tx1">
                  <a:lumMod val="95000"/>
                  <a:lumOff val="5000"/>
                </a:schemeClr>
              </a:solidFill>
              <a:effectLst>
                <a:outerShdw blurRad="63500" dist="38100" dir="5400000" algn="t" rotWithShape="0">
                  <a:prstClr val="black">
                    <a:alpha val="25000"/>
                  </a:prstClr>
                </a:outerShdw>
              </a:effectLst>
              <a:ea typeface="+mj-ea"/>
              <a:cs typeface="+mj-cs"/>
            </a:endParaRPr>
          </a:p>
          <a:p>
            <a:r>
              <a:rPr lang="en-US" sz="2800" dirty="0" err="1">
                <a:solidFill>
                  <a:schemeClr val="tx1">
                    <a:lumMod val="95000"/>
                    <a:lumOff val="5000"/>
                  </a:schemeClr>
                </a:solidFill>
                <a:effectLst>
                  <a:outerShdw blurRad="63500" dist="38100" dir="5400000" algn="t" rotWithShape="0">
                    <a:prstClr val="black">
                      <a:alpha val="25000"/>
                    </a:prstClr>
                  </a:outerShdw>
                </a:effectLst>
                <a:ea typeface="+mj-ea"/>
                <a:cs typeface="+mj-cs"/>
              </a:rPr>
              <a:t>Snr</a:t>
            </a:r>
            <a:r>
              <a:rPr lang="en-US" sz="2800" dirty="0">
                <a:solidFill>
                  <a:schemeClr val="tx1">
                    <a:lumMod val="95000"/>
                    <a:lumOff val="5000"/>
                  </a:schemeClr>
                </a:solidFill>
                <a:effectLst>
                  <a:outerShdw blurRad="63500" dist="38100" dir="5400000" algn="t" rotWithShape="0">
                    <a:prstClr val="black">
                      <a:alpha val="25000"/>
                    </a:prstClr>
                  </a:outerShdw>
                </a:effectLst>
                <a:ea typeface="+mj-ea"/>
                <a:cs typeface="+mj-cs"/>
              </a:rPr>
              <a:t>. Lecturer, Faculty of </a:t>
            </a:r>
            <a:r>
              <a:rPr lang="en-US" sz="2800" dirty="0" err="1">
                <a:solidFill>
                  <a:schemeClr val="tx1">
                    <a:lumMod val="95000"/>
                    <a:lumOff val="5000"/>
                  </a:schemeClr>
                </a:solidFill>
                <a:effectLst>
                  <a:outerShdw blurRad="63500" dist="38100" dir="5400000" algn="t" rotWithShape="0">
                    <a:prstClr val="black">
                      <a:alpha val="25000"/>
                    </a:prstClr>
                  </a:outerShdw>
                </a:effectLst>
                <a:ea typeface="+mj-ea"/>
                <a:cs typeface="+mj-cs"/>
              </a:rPr>
              <a:t>Law,Ag</a:t>
            </a:r>
            <a:r>
              <a:rPr lang="en-US" sz="2800" dirty="0">
                <a:solidFill>
                  <a:schemeClr val="tx1">
                    <a:lumMod val="95000"/>
                    <a:lumOff val="5000"/>
                  </a:schemeClr>
                </a:solidFill>
                <a:effectLst>
                  <a:outerShdw blurRad="63500" dist="38100" dir="5400000" algn="t" rotWithShape="0">
                    <a:prstClr val="black">
                      <a:alpha val="25000"/>
                    </a:prstClr>
                  </a:outerShdw>
                </a:effectLst>
                <a:ea typeface="+mj-ea"/>
                <a:cs typeface="+mj-cs"/>
              </a:rPr>
              <a:t> Director, Center for Gender Security Studies &amp; Youth Advancement, University of Abuja</a:t>
            </a:r>
          </a:p>
          <a:p>
            <a:r>
              <a:rPr lang="en-US" sz="2800" dirty="0">
                <a:solidFill>
                  <a:schemeClr val="tx1">
                    <a:lumMod val="95000"/>
                    <a:lumOff val="5000"/>
                  </a:schemeClr>
                </a:solidFill>
                <a:effectLst>
                  <a:outerShdw blurRad="63500" dist="38100" dir="5400000" algn="t" rotWithShape="0">
                    <a:prstClr val="black">
                      <a:alpha val="25000"/>
                    </a:prstClr>
                  </a:outerShdw>
                </a:effectLst>
                <a:ea typeface="+mj-ea"/>
                <a:cs typeface="+mj-cs"/>
              </a:rPr>
              <a:t>Chairperson, Sexual Offences Awareness Response(SOAR) Initiative, Abuja</a:t>
            </a:r>
          </a:p>
          <a:p>
            <a:r>
              <a:rPr lang="en-US" sz="2800" dirty="0">
                <a:solidFill>
                  <a:schemeClr val="tx1">
                    <a:lumMod val="95000"/>
                    <a:lumOff val="5000"/>
                  </a:schemeClr>
                </a:solidFill>
                <a:effectLst>
                  <a:outerShdw blurRad="63500" dist="38100" dir="5400000" algn="t" rotWithShape="0">
                    <a:prstClr val="black">
                      <a:alpha val="25000"/>
                    </a:prstClr>
                  </a:outerShdw>
                </a:effectLst>
                <a:ea typeface="+mj-ea"/>
                <a:cs typeface="+mj-cs"/>
              </a:rPr>
              <a:t>Fellow, Chartered Institute of Administrators(FCIA) </a:t>
            </a:r>
          </a:p>
          <a:p>
            <a:endParaRPr lang="en-US" sz="2800" dirty="0">
              <a:solidFill>
                <a:schemeClr val="tx1">
                  <a:lumMod val="95000"/>
                  <a:lumOff val="5000"/>
                </a:schemeClr>
              </a:solidFill>
              <a:effectLst>
                <a:outerShdw blurRad="63500" dist="38100" dir="5400000" algn="t" rotWithShape="0">
                  <a:prstClr val="black">
                    <a:alpha val="25000"/>
                  </a:prstClr>
                </a:outerShdw>
              </a:effectLst>
              <a:ea typeface="+mj-ea"/>
              <a:cs typeface="+mj-cs"/>
            </a:endParaRPr>
          </a:p>
        </p:txBody>
      </p:sp>
    </p:spTree>
    <p:extLst>
      <p:ext uri="{BB962C8B-B14F-4D97-AF65-F5344CB8AC3E}">
        <p14:creationId xmlns:p14="http://schemas.microsoft.com/office/powerpoint/2010/main" val="1350695328"/>
      </p:ext>
    </p:extLst>
  </p:cSld>
  <p:clrMapOvr>
    <a:masterClrMapping/>
  </p:clrMapOvr>
  <p:transition spd="slow">
    <p:cove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116632"/>
            <a:ext cx="8928992" cy="1008112"/>
          </a:xfrm>
        </p:spPr>
        <p:txBody>
          <a:bodyPr>
            <a:normAutofit/>
          </a:bodyPr>
          <a:lstStyle/>
          <a:p>
            <a:r>
              <a:rPr lang="en-US" sz="4000" dirty="0"/>
              <a:t>2023 WOMEN’S DAY</a:t>
            </a:r>
          </a:p>
        </p:txBody>
      </p:sp>
      <p:sp>
        <p:nvSpPr>
          <p:cNvPr id="3" name="Content Placeholder 2"/>
          <p:cNvSpPr>
            <a:spLocks noGrp="1"/>
          </p:cNvSpPr>
          <p:nvPr>
            <p:ph idx="1"/>
          </p:nvPr>
        </p:nvSpPr>
        <p:spPr>
          <a:xfrm>
            <a:off x="1703512" y="1052736"/>
            <a:ext cx="8856984" cy="5400600"/>
          </a:xfrm>
        </p:spPr>
        <p:txBody>
          <a:bodyPr>
            <a:normAutofit lnSpcReduction="10000"/>
          </a:bodyPr>
          <a:lstStyle/>
          <a:p>
            <a:pPr algn="just">
              <a:buFont typeface="Wingdings" pitchFamily="2" charset="2"/>
              <a:buChar char="§"/>
            </a:pPr>
            <a:r>
              <a:rPr lang="en-US" dirty="0"/>
              <a:t> </a:t>
            </a:r>
            <a:r>
              <a:rPr lang="en-US" sz="3000" dirty="0"/>
              <a:t>The Secretary General of the United Nations, stated that Gender inequality is a question of power. He said; ‘I call for urgent action to equalize power in 3 ways for women &amp; girls’:</a:t>
            </a:r>
          </a:p>
          <a:p>
            <a:pPr lvl="0" algn="just">
              <a:buFont typeface="Wingdings" pitchFamily="2" charset="2"/>
              <a:buChar char="§"/>
            </a:pPr>
            <a:r>
              <a:rPr lang="en-US" sz="3000" dirty="0"/>
              <a:t>Increase their education</a:t>
            </a:r>
          </a:p>
          <a:p>
            <a:pPr lvl="0" algn="just">
              <a:buFont typeface="Wingdings" pitchFamily="2" charset="2"/>
              <a:buChar char="§"/>
            </a:pPr>
            <a:r>
              <a:rPr lang="en-US" sz="3000" dirty="0"/>
              <a:t>Promote their full participation and leadership in STEM.</a:t>
            </a:r>
          </a:p>
          <a:p>
            <a:pPr lvl="0" algn="just">
              <a:buFont typeface="Wingdings" pitchFamily="2" charset="2"/>
              <a:buChar char="§"/>
            </a:pPr>
            <a:r>
              <a:rPr lang="en-US" sz="3000" dirty="0"/>
              <a:t>Create a safe digital environment for women.</a:t>
            </a:r>
          </a:p>
          <a:p>
            <a:pPr marL="0" indent="0" algn="just">
              <a:buNone/>
            </a:pPr>
            <a:r>
              <a:rPr lang="en-US" sz="3000" dirty="0"/>
              <a:t>Antonio </a:t>
            </a:r>
            <a:r>
              <a:rPr lang="en-US" sz="3000" dirty="0" err="1"/>
              <a:t>Guterres</a:t>
            </a:r>
            <a:r>
              <a:rPr lang="en-US" sz="3000" dirty="0"/>
              <a:t>, United Nations Secretary-General</a:t>
            </a:r>
          </a:p>
          <a:p>
            <a:pPr marL="0" indent="0" algn="just">
              <a:buNone/>
            </a:pPr>
            <a:r>
              <a:rPr lang="en-US" sz="3000" dirty="0"/>
              <a:t>@ </a:t>
            </a:r>
            <a:r>
              <a:rPr lang="en-US" sz="3000" dirty="0" err="1"/>
              <a:t>antonioguterres</a:t>
            </a:r>
            <a:r>
              <a:rPr lang="en-US" sz="3000" dirty="0"/>
              <a:t> at 67</a:t>
            </a:r>
            <a:r>
              <a:rPr lang="en-US" sz="3000" baseline="30000" dirty="0"/>
              <a:t>th</a:t>
            </a:r>
            <a:r>
              <a:rPr lang="en-US" sz="3000" dirty="0"/>
              <a:t>  Session, CSW67 Opening,6 March 2023, New York</a:t>
            </a:r>
          </a:p>
        </p:txBody>
      </p:sp>
    </p:spTree>
    <p:extLst>
      <p:ext uri="{BB962C8B-B14F-4D97-AF65-F5344CB8AC3E}">
        <p14:creationId xmlns:p14="http://schemas.microsoft.com/office/powerpoint/2010/main" val="2977376187"/>
      </p:ext>
    </p:extLst>
  </p:cSld>
  <p:clrMapOvr>
    <a:masterClrMapping/>
  </p:clrMapOvr>
  <p:transition spd="slow">
    <p:cove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4624"/>
            <a:ext cx="8363272" cy="1080120"/>
          </a:xfrm>
        </p:spPr>
        <p:txBody>
          <a:bodyPr>
            <a:normAutofit/>
          </a:bodyPr>
          <a:lstStyle/>
          <a:p>
            <a:r>
              <a:rPr lang="en-US" sz="4000" dirty="0"/>
              <a:t>INTRODUCTION</a:t>
            </a:r>
          </a:p>
        </p:txBody>
      </p:sp>
      <p:sp>
        <p:nvSpPr>
          <p:cNvPr id="3" name="Content Placeholder 2"/>
          <p:cNvSpPr>
            <a:spLocks noGrp="1"/>
          </p:cNvSpPr>
          <p:nvPr>
            <p:ph idx="1"/>
          </p:nvPr>
        </p:nvSpPr>
        <p:spPr>
          <a:xfrm>
            <a:off x="1775520" y="1196753"/>
            <a:ext cx="8640960" cy="4709119"/>
          </a:xfrm>
        </p:spPr>
        <p:txBody>
          <a:bodyPr>
            <a:noAutofit/>
          </a:bodyPr>
          <a:lstStyle/>
          <a:p>
            <a:pPr algn="just">
              <a:lnSpc>
                <a:spcPct val="150000"/>
              </a:lnSpc>
              <a:buFont typeface="Wingdings" pitchFamily="2" charset="2"/>
              <a:buChar char="§"/>
            </a:pPr>
            <a:r>
              <a:rPr lang="en-US" sz="2800" dirty="0"/>
              <a:t> </a:t>
            </a:r>
            <a:r>
              <a:rPr lang="en-NG" sz="2800" dirty="0"/>
              <a:t>Gender inequality refers to practice </a:t>
            </a:r>
            <a:r>
              <a:rPr lang="en-US" sz="2800" dirty="0"/>
              <a:t>of</a:t>
            </a:r>
            <a:r>
              <a:rPr lang="en-NG" sz="2800" dirty="0"/>
              <a:t> discrimination with regard to the unfair treatment against a person based their gender. According to the U</a:t>
            </a:r>
            <a:r>
              <a:rPr lang="en-US" sz="2800" dirty="0"/>
              <a:t>N</a:t>
            </a:r>
            <a:r>
              <a:rPr lang="en-NG" sz="2800" dirty="0"/>
              <a:t>, often women and girls are discriminated against in health, education and labour market resulting in negative consequences that limit their freedom to develop their full potential</a:t>
            </a:r>
            <a:r>
              <a:rPr lang="en-US" sz="2800" dirty="0"/>
              <a:t>- a</a:t>
            </a:r>
            <a:r>
              <a:rPr lang="en-NG" sz="2800" dirty="0"/>
              <a:t> serious barrier to human development (UNDP, 2015). </a:t>
            </a:r>
            <a:endParaRPr lang="en-US" sz="2800" dirty="0"/>
          </a:p>
        </p:txBody>
      </p:sp>
    </p:spTree>
    <p:extLst>
      <p:ext uri="{BB962C8B-B14F-4D97-AF65-F5344CB8AC3E}">
        <p14:creationId xmlns:p14="http://schemas.microsoft.com/office/powerpoint/2010/main" val="1474765064"/>
      </p:ext>
    </p:extLst>
  </p:cSld>
  <p:clrMapOvr>
    <a:masterClrMapping/>
  </p:clrMapOvr>
  <p:transition spd="slow">
    <p:cover/>
  </p:transition>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16632"/>
            <a:ext cx="8964488" cy="1143000"/>
          </a:xfrm>
          <a:solidFill>
            <a:schemeClr val="bg2"/>
          </a:solidFill>
        </p:spPr>
        <p:txBody>
          <a:bodyPr>
            <a:noAutofit/>
          </a:bodyPr>
          <a:lstStyle/>
          <a:p>
            <a:r>
              <a:rPr lang="en-US" sz="4000" dirty="0"/>
              <a:t>JAMB ADMISSION BY STATE, BY PROGRAM </a:t>
            </a:r>
            <a:br>
              <a:rPr lang="en-US" sz="4000" dirty="0"/>
            </a:br>
            <a:r>
              <a:rPr lang="en-US" sz="4000" dirty="0"/>
              <a:t>(2017 &amp; 2018) NIGERIAN UNIVERSITIES </a:t>
            </a:r>
          </a:p>
        </p:txBody>
      </p:sp>
      <p:pic>
        <p:nvPicPr>
          <p:cNvPr id="4" name="Picture 1"/>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75520" y="1600201"/>
            <a:ext cx="878497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781973"/>
      </p:ext>
    </p:extLst>
  </p:cSld>
  <p:clrMapOvr>
    <a:masterClrMapping/>
  </p:clrMapOvr>
  <p:transition spd="slow">
    <p:cover/>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31504" y="1432046"/>
            <a:ext cx="8856984" cy="5165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1524000" y="116632"/>
            <a:ext cx="9144000" cy="1143000"/>
          </a:xfrm>
          <a:solidFill>
            <a:schemeClr val="bg2"/>
          </a:solidFill>
        </p:spPr>
        <p:txBody>
          <a:bodyPr>
            <a:noAutofit/>
          </a:bodyPr>
          <a:lstStyle/>
          <a:p>
            <a:r>
              <a:rPr lang="en-US" sz="3600" dirty="0"/>
              <a:t>JAMB ADMISSION BY STATE, BY PROGRAM </a:t>
            </a:r>
            <a:br>
              <a:rPr lang="en-US" sz="3600" dirty="0"/>
            </a:br>
            <a:r>
              <a:rPr lang="en-US" sz="3600" dirty="0"/>
              <a:t>(2017 &amp; 2018) NIGERIAN UNIVERSITIES  CONT’D</a:t>
            </a:r>
          </a:p>
        </p:txBody>
      </p:sp>
    </p:spTree>
    <p:extLst>
      <p:ext uri="{BB962C8B-B14F-4D97-AF65-F5344CB8AC3E}">
        <p14:creationId xmlns:p14="http://schemas.microsoft.com/office/powerpoint/2010/main" val="130838636"/>
      </p:ext>
    </p:extLst>
  </p:cSld>
  <p:clrMapOvr>
    <a:masterClrMapping/>
  </p:clrMapOvr>
  <p:transition spd="slow">
    <p:cove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32656"/>
            <a:ext cx="9035296"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1646887"/>
      </p:ext>
    </p:extLst>
  </p:cSld>
  <p:clrMapOvr>
    <a:masterClrMapping/>
  </p:clrMapOvr>
  <p:transition spd="slow">
    <p:cove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260648"/>
            <a:ext cx="8507288" cy="764704"/>
          </a:xfrm>
        </p:spPr>
        <p:txBody>
          <a:bodyPr>
            <a:noAutofit/>
          </a:bodyPr>
          <a:lstStyle/>
          <a:p>
            <a:r>
              <a:rPr lang="en-US" sz="4000" b="1" dirty="0"/>
              <a:t>CAUSES OF LOW ENROLMENT</a:t>
            </a:r>
            <a:br>
              <a:rPr lang="en-US" sz="4000" dirty="0"/>
            </a:br>
            <a:endParaRPr lang="en-US" sz="4000" dirty="0"/>
          </a:p>
        </p:txBody>
      </p:sp>
      <p:sp>
        <p:nvSpPr>
          <p:cNvPr id="3" name="Content Placeholder 2"/>
          <p:cNvSpPr>
            <a:spLocks noGrp="1"/>
          </p:cNvSpPr>
          <p:nvPr>
            <p:ph idx="1"/>
          </p:nvPr>
        </p:nvSpPr>
        <p:spPr>
          <a:xfrm>
            <a:off x="1733167" y="1124744"/>
            <a:ext cx="8928992" cy="5040560"/>
          </a:xfrm>
        </p:spPr>
        <p:txBody>
          <a:bodyPr>
            <a:normAutofit fontScale="92500" lnSpcReduction="10000"/>
          </a:bodyPr>
          <a:lstStyle/>
          <a:p>
            <a:pPr>
              <a:lnSpc>
                <a:spcPct val="170000"/>
              </a:lnSpc>
            </a:pPr>
            <a:r>
              <a:rPr lang="en-US" sz="2800" dirty="0"/>
              <a:t>Poor Teaching Skills of Science Subjects In High School</a:t>
            </a:r>
          </a:p>
          <a:p>
            <a:pPr>
              <a:lnSpc>
                <a:spcPct val="170000"/>
              </a:lnSpc>
            </a:pPr>
            <a:r>
              <a:rPr lang="en-US" sz="2800" dirty="0"/>
              <a:t>Poor Selection Of Combination Subjects For SSCE Exams</a:t>
            </a:r>
          </a:p>
          <a:p>
            <a:pPr lvl="0">
              <a:lnSpc>
                <a:spcPct val="170000"/>
              </a:lnSpc>
            </a:pPr>
            <a:r>
              <a:rPr lang="en-US" sz="2800" dirty="0"/>
              <a:t>Lack of Timely, Relevant Information At Point of Selection Of  Higher Institutions</a:t>
            </a:r>
          </a:p>
          <a:p>
            <a:pPr lvl="0">
              <a:lnSpc>
                <a:spcPct val="170000"/>
              </a:lnSpc>
            </a:pPr>
            <a:r>
              <a:rPr lang="en-US" sz="2800" dirty="0"/>
              <a:t>Poor Performance In Mandatory Subjects In WASC Examinations For STEM Admission To Universities</a:t>
            </a:r>
          </a:p>
          <a:p>
            <a:pPr lvl="0">
              <a:lnSpc>
                <a:spcPct val="170000"/>
              </a:lnSpc>
            </a:pPr>
            <a:r>
              <a:rPr lang="en-US" sz="2800" dirty="0"/>
              <a:t>Low </a:t>
            </a:r>
            <a:r>
              <a:rPr lang="en-US" sz="2800" dirty="0" err="1"/>
              <a:t>Nos</a:t>
            </a:r>
            <a:r>
              <a:rPr lang="en-US" sz="2800" dirty="0"/>
              <a:t> Of Applicants At JAMB Qualifying Exam</a:t>
            </a:r>
          </a:p>
          <a:p>
            <a:endParaRPr lang="en-US" sz="2800" dirty="0"/>
          </a:p>
          <a:p>
            <a:pPr lvl="0"/>
            <a:endParaRPr lang="en-US" sz="2800" dirty="0"/>
          </a:p>
          <a:p>
            <a:endParaRPr lang="en-US" sz="2800" dirty="0"/>
          </a:p>
        </p:txBody>
      </p:sp>
    </p:spTree>
    <p:extLst>
      <p:ext uri="{BB962C8B-B14F-4D97-AF65-F5344CB8AC3E}">
        <p14:creationId xmlns:p14="http://schemas.microsoft.com/office/powerpoint/2010/main" val="2923126179"/>
      </p:ext>
    </p:extLst>
  </p:cSld>
  <p:clrMapOvr>
    <a:masterClrMapping/>
  </p:clrMapOvr>
  <p:transition spd="slow">
    <p:cove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116632"/>
            <a:ext cx="8229600" cy="1143000"/>
          </a:xfrm>
        </p:spPr>
        <p:txBody>
          <a:bodyPr/>
          <a:lstStyle/>
          <a:p>
            <a:r>
              <a:rPr lang="en-US" dirty="0"/>
              <a:t>Socio-Cultural</a:t>
            </a:r>
            <a:r>
              <a:rPr lang="en-US" b="1" dirty="0"/>
              <a:t> </a:t>
            </a:r>
            <a:r>
              <a:rPr lang="en-US" dirty="0"/>
              <a:t>Norms</a:t>
            </a:r>
          </a:p>
        </p:txBody>
      </p:sp>
      <p:sp>
        <p:nvSpPr>
          <p:cNvPr id="3" name="Content Placeholder 2"/>
          <p:cNvSpPr>
            <a:spLocks noGrp="1"/>
          </p:cNvSpPr>
          <p:nvPr>
            <p:ph idx="1"/>
          </p:nvPr>
        </p:nvSpPr>
        <p:spPr>
          <a:xfrm>
            <a:off x="1631504" y="1196752"/>
            <a:ext cx="8928992" cy="5472608"/>
          </a:xfrm>
        </p:spPr>
        <p:txBody>
          <a:bodyPr>
            <a:normAutofit/>
          </a:bodyPr>
          <a:lstStyle/>
          <a:p>
            <a:pPr>
              <a:lnSpc>
                <a:spcPct val="150000"/>
              </a:lnSpc>
            </a:pPr>
            <a:r>
              <a:rPr lang="en-US" sz="2800" dirty="0"/>
              <a:t>Early Marriage, Household Chores, Avoidance of “Masculine” careers, Dropping Out of School For Street trade due to Poverty, Exalting  ‘feminine Traits’; (Ibrahim &amp; </a:t>
            </a:r>
            <a:r>
              <a:rPr lang="en-US" sz="2800" dirty="0" err="1"/>
              <a:t>Bakori</a:t>
            </a:r>
            <a:r>
              <a:rPr lang="en-US" sz="2800" dirty="0"/>
              <a:t>:(2004)-</a:t>
            </a:r>
          </a:p>
          <a:p>
            <a:pPr lvl="0">
              <a:lnSpc>
                <a:spcPct val="150000"/>
              </a:lnSpc>
            </a:pPr>
            <a:r>
              <a:rPr lang="en-US" sz="2800" dirty="0"/>
              <a:t>schools push girls to prostitution; make them difficult to control by husbands &amp; parents(Bello et aal:1993)</a:t>
            </a:r>
          </a:p>
          <a:p>
            <a:pPr lvl="0">
              <a:lnSpc>
                <a:spcPct val="150000"/>
              </a:lnSpc>
            </a:pPr>
            <a:r>
              <a:rPr lang="en-US" sz="2800" dirty="0"/>
              <a:t>Wasted investment as girls will marry &amp; go to another family</a:t>
            </a:r>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185745"/>
      </p:ext>
    </p:extLst>
  </p:cSld>
  <p:clrMapOvr>
    <a:masterClrMapping/>
  </p:clrMapOvr>
  <p:transition spd="slow">
    <p:cove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75520" y="980727"/>
          <a:ext cx="8712968" cy="5112569"/>
        </p:xfrm>
        <a:graphic>
          <a:graphicData uri="http://schemas.openxmlformats.org/drawingml/2006/table">
            <a:tbl>
              <a:tblPr firstRow="1" firstCol="1" bandRow="1">
                <a:tableStyleId>{5C22544A-7EE6-4342-B048-85BDC9FD1C3A}</a:tableStyleId>
              </a:tblPr>
              <a:tblGrid>
                <a:gridCol w="2178242">
                  <a:extLst>
                    <a:ext uri="{9D8B030D-6E8A-4147-A177-3AD203B41FA5}">
                      <a16:colId xmlns:a16="http://schemas.microsoft.com/office/drawing/2014/main" val="20000"/>
                    </a:ext>
                  </a:extLst>
                </a:gridCol>
                <a:gridCol w="2286254">
                  <a:extLst>
                    <a:ext uri="{9D8B030D-6E8A-4147-A177-3AD203B41FA5}">
                      <a16:colId xmlns:a16="http://schemas.microsoft.com/office/drawing/2014/main" val="20001"/>
                    </a:ext>
                  </a:extLst>
                </a:gridCol>
                <a:gridCol w="2070230">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464779">
                <a:tc>
                  <a:txBody>
                    <a:bodyPr/>
                    <a:lstStyle/>
                    <a:p>
                      <a:pPr marL="457200">
                        <a:lnSpc>
                          <a:spcPct val="115000"/>
                        </a:lnSpc>
                        <a:spcAft>
                          <a:spcPts val="0"/>
                        </a:spcAft>
                      </a:pPr>
                      <a:r>
                        <a:rPr lang="en-US" sz="1400" dirty="0">
                          <a:effectLst/>
                        </a:rPr>
                        <a:t>Question</a:t>
                      </a:r>
                      <a:endParaRPr lang="en-US" sz="1100" dirty="0">
                        <a:effectLst/>
                        <a:latin typeface="Calibri"/>
                        <a:ea typeface="Calibri"/>
                        <a:cs typeface="Times New Roman"/>
                      </a:endParaRPr>
                    </a:p>
                  </a:txBody>
                  <a:tcPr marL="68580" marR="68580" marT="0" marB="0"/>
                </a:tc>
                <a:tc>
                  <a:txBody>
                    <a:bodyPr/>
                    <a:lstStyle/>
                    <a:p>
                      <a:pPr marL="457200">
                        <a:lnSpc>
                          <a:spcPct val="115000"/>
                        </a:lnSpc>
                        <a:spcAft>
                          <a:spcPts val="0"/>
                        </a:spcAft>
                      </a:pPr>
                      <a:r>
                        <a:rPr lang="en-US" sz="1400">
                          <a:effectLst/>
                        </a:rPr>
                        <a:t>Gombe South </a:t>
                      </a:r>
                      <a:endParaRPr lang="en-US" sz="1100">
                        <a:effectLst/>
                        <a:latin typeface="Calibri"/>
                        <a:ea typeface="Calibri"/>
                        <a:cs typeface="Times New Roman"/>
                      </a:endParaRPr>
                    </a:p>
                  </a:txBody>
                  <a:tcPr marL="68580" marR="68580" marT="0" marB="0"/>
                </a:tc>
                <a:tc>
                  <a:txBody>
                    <a:bodyPr/>
                    <a:lstStyle/>
                    <a:p>
                      <a:pPr marL="457200">
                        <a:lnSpc>
                          <a:spcPct val="115000"/>
                        </a:lnSpc>
                        <a:spcAft>
                          <a:spcPts val="0"/>
                        </a:spcAft>
                      </a:pPr>
                      <a:r>
                        <a:rPr lang="en-US" sz="1400">
                          <a:effectLst/>
                        </a:rPr>
                        <a:t>Gombe North</a:t>
                      </a:r>
                      <a:endParaRPr lang="en-US" sz="1100">
                        <a:effectLst/>
                        <a:latin typeface="Calibri"/>
                        <a:ea typeface="Calibri"/>
                        <a:cs typeface="Times New Roman"/>
                      </a:endParaRPr>
                    </a:p>
                  </a:txBody>
                  <a:tcPr marL="68580" marR="68580" marT="0" marB="0"/>
                </a:tc>
                <a:tc>
                  <a:txBody>
                    <a:bodyPr/>
                    <a:lstStyle/>
                    <a:p>
                      <a:pPr marL="457200">
                        <a:lnSpc>
                          <a:spcPct val="115000"/>
                        </a:lnSpc>
                        <a:spcAft>
                          <a:spcPts val="0"/>
                        </a:spcAft>
                      </a:pPr>
                      <a:r>
                        <a:rPr lang="en-US" sz="1400">
                          <a:effectLst/>
                        </a:rPr>
                        <a:t>Gombe Central</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1593528">
                <a:tc>
                  <a:txBody>
                    <a:bodyPr/>
                    <a:lstStyle/>
                    <a:p>
                      <a:pPr marL="457200">
                        <a:lnSpc>
                          <a:spcPct val="115000"/>
                        </a:lnSpc>
                        <a:spcAft>
                          <a:spcPts val="0"/>
                        </a:spcAft>
                      </a:pPr>
                      <a:r>
                        <a:rPr lang="en-US" sz="1200" dirty="0">
                          <a:effectLst/>
                        </a:rPr>
                        <a:t>1.Education of girl-child is useless to the parents since she will be married away</a:t>
                      </a:r>
                      <a:endParaRPr lang="en-US" sz="1100" dirty="0">
                        <a:effectLst/>
                        <a:latin typeface="Calibri"/>
                        <a:ea typeface="Calibri"/>
                        <a:cs typeface="Times New Roman"/>
                      </a:endParaRPr>
                    </a:p>
                  </a:txBody>
                  <a:tcPr marL="68580" marR="68580" marT="0" marB="0"/>
                </a:tc>
                <a:tc>
                  <a:txBody>
                    <a:bodyPr/>
                    <a:lstStyle/>
                    <a:p>
                      <a:pPr marL="457200">
                        <a:lnSpc>
                          <a:spcPct val="115000"/>
                        </a:lnSpc>
                        <a:spcAft>
                          <a:spcPts val="0"/>
                        </a:spcAft>
                      </a:pPr>
                      <a:r>
                        <a:rPr lang="en-US" sz="1400">
                          <a:effectLst/>
                        </a:rPr>
                        <a:t>Agree-5%</a:t>
                      </a:r>
                      <a:endParaRPr lang="en-US" sz="1100">
                        <a:effectLst/>
                      </a:endParaRPr>
                    </a:p>
                    <a:p>
                      <a:pPr marL="457200">
                        <a:lnSpc>
                          <a:spcPct val="115000"/>
                        </a:lnSpc>
                        <a:spcAft>
                          <a:spcPts val="0"/>
                        </a:spcAft>
                      </a:pPr>
                      <a:r>
                        <a:rPr lang="en-US" sz="1400">
                          <a:effectLst/>
                        </a:rPr>
                        <a:t>Disagree-95%</a:t>
                      </a:r>
                      <a:endParaRPr lang="en-US" sz="1100">
                        <a:effectLst/>
                        <a:latin typeface="Calibri"/>
                        <a:ea typeface="Calibri"/>
                        <a:cs typeface="Times New Roman"/>
                      </a:endParaRPr>
                    </a:p>
                  </a:txBody>
                  <a:tcPr marL="68580" marR="68580" marT="0" marB="0"/>
                </a:tc>
                <a:tc>
                  <a:txBody>
                    <a:bodyPr/>
                    <a:lstStyle/>
                    <a:p>
                      <a:pPr marL="457200">
                        <a:lnSpc>
                          <a:spcPct val="115000"/>
                        </a:lnSpc>
                        <a:spcAft>
                          <a:spcPts val="0"/>
                        </a:spcAft>
                      </a:pPr>
                      <a:r>
                        <a:rPr lang="en-US" sz="1400">
                          <a:effectLst/>
                        </a:rPr>
                        <a:t>Agree-60</a:t>
                      </a:r>
                      <a:endParaRPr lang="en-US" sz="1100">
                        <a:effectLst/>
                      </a:endParaRPr>
                    </a:p>
                    <a:p>
                      <a:pPr marL="457200">
                        <a:lnSpc>
                          <a:spcPct val="115000"/>
                        </a:lnSpc>
                        <a:spcAft>
                          <a:spcPts val="0"/>
                        </a:spcAft>
                      </a:pPr>
                      <a:r>
                        <a:rPr lang="en-US" sz="1400">
                          <a:effectLst/>
                        </a:rPr>
                        <a:t> Disagree-40</a:t>
                      </a:r>
                      <a:endParaRPr lang="en-US" sz="1100">
                        <a:effectLst/>
                        <a:latin typeface="Calibri"/>
                        <a:ea typeface="Calibri"/>
                        <a:cs typeface="Times New Roman"/>
                      </a:endParaRPr>
                    </a:p>
                  </a:txBody>
                  <a:tcPr marL="68580" marR="68580" marT="0" marB="0"/>
                </a:tc>
                <a:tc>
                  <a:txBody>
                    <a:bodyPr/>
                    <a:lstStyle/>
                    <a:p>
                      <a:pPr marL="457200">
                        <a:lnSpc>
                          <a:spcPct val="115000"/>
                        </a:lnSpc>
                        <a:spcAft>
                          <a:spcPts val="0"/>
                        </a:spcAft>
                      </a:pPr>
                      <a:r>
                        <a:rPr lang="en-US" sz="1400">
                          <a:effectLst/>
                        </a:rPr>
                        <a:t>Agree-30</a:t>
                      </a:r>
                      <a:endParaRPr lang="en-US" sz="1100">
                        <a:effectLst/>
                      </a:endParaRPr>
                    </a:p>
                    <a:p>
                      <a:pPr marL="457200">
                        <a:lnSpc>
                          <a:spcPct val="115000"/>
                        </a:lnSpc>
                        <a:spcAft>
                          <a:spcPts val="0"/>
                        </a:spcAft>
                      </a:pPr>
                      <a:r>
                        <a:rPr lang="en-US" sz="1400">
                          <a:effectLst/>
                        </a:rPr>
                        <a:t>Disagree-68-</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1394337">
                <a:tc>
                  <a:txBody>
                    <a:bodyPr/>
                    <a:lstStyle/>
                    <a:p>
                      <a:pPr marL="457200">
                        <a:lnSpc>
                          <a:spcPct val="115000"/>
                        </a:lnSpc>
                        <a:spcAft>
                          <a:spcPts val="0"/>
                        </a:spcAft>
                      </a:pPr>
                      <a:r>
                        <a:rPr lang="en-US" sz="1200">
                          <a:effectLst/>
                        </a:rPr>
                        <a:t>2.Western education encourages immorality among girls</a:t>
                      </a:r>
                      <a:endParaRPr lang="en-US" sz="1100">
                        <a:effectLst/>
                        <a:latin typeface="Calibri"/>
                        <a:ea typeface="Calibri"/>
                        <a:cs typeface="Times New Roman"/>
                      </a:endParaRPr>
                    </a:p>
                  </a:txBody>
                  <a:tcPr marL="68580" marR="68580" marT="0" marB="0"/>
                </a:tc>
                <a:tc>
                  <a:txBody>
                    <a:bodyPr/>
                    <a:lstStyle/>
                    <a:p>
                      <a:pPr marL="457200">
                        <a:lnSpc>
                          <a:spcPct val="115000"/>
                        </a:lnSpc>
                        <a:spcAft>
                          <a:spcPts val="0"/>
                        </a:spcAft>
                      </a:pPr>
                      <a:r>
                        <a:rPr lang="en-US" sz="1400">
                          <a:effectLst/>
                        </a:rPr>
                        <a:t>Agree-5%</a:t>
                      </a:r>
                      <a:endParaRPr lang="en-US" sz="1100">
                        <a:effectLst/>
                      </a:endParaRPr>
                    </a:p>
                    <a:p>
                      <a:pPr marL="457200">
                        <a:lnSpc>
                          <a:spcPct val="115000"/>
                        </a:lnSpc>
                        <a:spcAft>
                          <a:spcPts val="0"/>
                        </a:spcAft>
                      </a:pPr>
                      <a:r>
                        <a:rPr lang="en-US" sz="1400">
                          <a:effectLst/>
                        </a:rPr>
                        <a:t>Disagree-90%</a:t>
                      </a:r>
                      <a:endParaRPr lang="en-US" sz="1100">
                        <a:effectLst/>
                      </a:endParaRPr>
                    </a:p>
                    <a:p>
                      <a:pPr marL="457200">
                        <a:lnSpc>
                          <a:spcPct val="115000"/>
                        </a:lnSpc>
                        <a:spcAft>
                          <a:spcPts val="0"/>
                        </a:spcAft>
                      </a:pPr>
                      <a:r>
                        <a:rPr lang="en-US" sz="1400">
                          <a:effectLst/>
                        </a:rPr>
                        <a:t>Undecided-5%</a:t>
                      </a:r>
                      <a:endParaRPr lang="en-US" sz="1100">
                        <a:effectLst/>
                        <a:latin typeface="Calibri"/>
                        <a:ea typeface="Calibri"/>
                        <a:cs typeface="Times New Roman"/>
                      </a:endParaRPr>
                    </a:p>
                  </a:txBody>
                  <a:tcPr marL="68580" marR="68580" marT="0" marB="0"/>
                </a:tc>
                <a:tc>
                  <a:txBody>
                    <a:bodyPr/>
                    <a:lstStyle/>
                    <a:p>
                      <a:pPr marL="457200">
                        <a:lnSpc>
                          <a:spcPct val="115000"/>
                        </a:lnSpc>
                        <a:spcAft>
                          <a:spcPts val="0"/>
                        </a:spcAft>
                      </a:pPr>
                      <a:r>
                        <a:rPr lang="en-US" sz="1400">
                          <a:effectLst/>
                        </a:rPr>
                        <a:t>Agree-50</a:t>
                      </a:r>
                      <a:endParaRPr lang="en-US" sz="1100">
                        <a:effectLst/>
                      </a:endParaRPr>
                    </a:p>
                    <a:p>
                      <a:pPr marL="457200">
                        <a:lnSpc>
                          <a:spcPct val="115000"/>
                        </a:lnSpc>
                        <a:spcAft>
                          <a:spcPts val="0"/>
                        </a:spcAft>
                      </a:pPr>
                      <a:r>
                        <a:rPr lang="en-US" sz="1400">
                          <a:effectLst/>
                        </a:rPr>
                        <a:t>Disagree-45</a:t>
                      </a:r>
                      <a:endParaRPr lang="en-US" sz="1100">
                        <a:effectLst/>
                      </a:endParaRPr>
                    </a:p>
                    <a:p>
                      <a:pPr marL="457200">
                        <a:lnSpc>
                          <a:spcPct val="115000"/>
                        </a:lnSpc>
                        <a:spcAft>
                          <a:spcPts val="0"/>
                        </a:spcAft>
                      </a:pPr>
                      <a:r>
                        <a:rPr lang="en-US" sz="1400">
                          <a:effectLst/>
                        </a:rPr>
                        <a:t>Undecided-5</a:t>
                      </a:r>
                      <a:endParaRPr lang="en-US" sz="1100">
                        <a:effectLst/>
                        <a:latin typeface="Calibri"/>
                        <a:ea typeface="Calibri"/>
                        <a:cs typeface="Times New Roman"/>
                      </a:endParaRPr>
                    </a:p>
                  </a:txBody>
                  <a:tcPr marL="68580" marR="68580" marT="0" marB="0"/>
                </a:tc>
                <a:tc>
                  <a:txBody>
                    <a:bodyPr/>
                    <a:lstStyle/>
                    <a:p>
                      <a:pPr marL="457200">
                        <a:lnSpc>
                          <a:spcPct val="115000"/>
                        </a:lnSpc>
                        <a:spcAft>
                          <a:spcPts val="0"/>
                        </a:spcAft>
                      </a:pPr>
                      <a:r>
                        <a:rPr lang="en-US" sz="1400">
                          <a:effectLst/>
                        </a:rPr>
                        <a:t>Agree-20%</a:t>
                      </a:r>
                      <a:endParaRPr lang="en-US" sz="1100">
                        <a:effectLst/>
                      </a:endParaRPr>
                    </a:p>
                    <a:p>
                      <a:pPr marL="457200">
                        <a:lnSpc>
                          <a:spcPct val="115000"/>
                        </a:lnSpc>
                        <a:spcAft>
                          <a:spcPts val="0"/>
                        </a:spcAft>
                      </a:pPr>
                      <a:r>
                        <a:rPr lang="en-US" sz="1400">
                          <a:effectLst/>
                        </a:rPr>
                        <a:t>Strongly Disagree-70</a:t>
                      </a:r>
                      <a:endParaRPr lang="en-US" sz="1100">
                        <a:effectLst/>
                      </a:endParaRPr>
                    </a:p>
                    <a:p>
                      <a:pPr marL="457200">
                        <a:lnSpc>
                          <a:spcPct val="115000"/>
                        </a:lnSpc>
                        <a:spcAft>
                          <a:spcPts val="0"/>
                        </a:spcAft>
                      </a:pPr>
                      <a:r>
                        <a:rPr lang="en-US" sz="1400">
                          <a:effectLst/>
                        </a:rPr>
                        <a:t>Undecided-10</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1659925">
                <a:tc>
                  <a:txBody>
                    <a:bodyPr/>
                    <a:lstStyle/>
                    <a:p>
                      <a:pPr marL="457200">
                        <a:lnSpc>
                          <a:spcPct val="115000"/>
                        </a:lnSpc>
                        <a:spcAft>
                          <a:spcPts val="0"/>
                        </a:spcAft>
                      </a:pPr>
                      <a:r>
                        <a:rPr lang="en-US" sz="1400">
                          <a:effectLst/>
                        </a:rPr>
                        <a:t>3.</a:t>
                      </a:r>
                      <a:r>
                        <a:rPr lang="en-US" sz="1200">
                          <a:effectLst/>
                        </a:rPr>
                        <a:t> Poverty is a cause why some parents do not send their girl child to school</a:t>
                      </a:r>
                      <a:endParaRPr lang="en-US" sz="1100">
                        <a:effectLst/>
                        <a:latin typeface="Calibri"/>
                        <a:ea typeface="Calibri"/>
                        <a:cs typeface="Times New Roman"/>
                      </a:endParaRPr>
                    </a:p>
                  </a:txBody>
                  <a:tcPr marL="68580" marR="68580" marT="0" marB="0"/>
                </a:tc>
                <a:tc>
                  <a:txBody>
                    <a:bodyPr/>
                    <a:lstStyle/>
                    <a:p>
                      <a:pPr marL="457200">
                        <a:lnSpc>
                          <a:spcPct val="115000"/>
                        </a:lnSpc>
                        <a:spcAft>
                          <a:spcPts val="0"/>
                        </a:spcAft>
                      </a:pPr>
                      <a:r>
                        <a:rPr lang="en-US" sz="1400">
                          <a:effectLst/>
                        </a:rPr>
                        <a:t>Agree-75%</a:t>
                      </a:r>
                      <a:endParaRPr lang="en-US" sz="1100">
                        <a:effectLst/>
                      </a:endParaRPr>
                    </a:p>
                    <a:p>
                      <a:pPr marL="457200">
                        <a:lnSpc>
                          <a:spcPct val="115000"/>
                        </a:lnSpc>
                        <a:spcAft>
                          <a:spcPts val="0"/>
                        </a:spcAft>
                      </a:pPr>
                      <a:r>
                        <a:rPr lang="en-US" sz="1400">
                          <a:effectLst/>
                        </a:rPr>
                        <a:t>Strongly Disagree-25%</a:t>
                      </a:r>
                      <a:endParaRPr lang="en-US" sz="1100">
                        <a:effectLst/>
                        <a:latin typeface="Calibri"/>
                        <a:ea typeface="Calibri"/>
                        <a:cs typeface="Times New Roman"/>
                      </a:endParaRPr>
                    </a:p>
                  </a:txBody>
                  <a:tcPr marL="68580" marR="68580" marT="0" marB="0"/>
                </a:tc>
                <a:tc>
                  <a:txBody>
                    <a:bodyPr/>
                    <a:lstStyle/>
                    <a:p>
                      <a:pPr marL="457200">
                        <a:lnSpc>
                          <a:spcPct val="115000"/>
                        </a:lnSpc>
                        <a:spcAft>
                          <a:spcPts val="0"/>
                        </a:spcAft>
                      </a:pPr>
                      <a:r>
                        <a:rPr lang="en-US" sz="1400">
                          <a:effectLst/>
                        </a:rPr>
                        <a:t>Agree-80</a:t>
                      </a:r>
                      <a:endParaRPr lang="en-US" sz="1100">
                        <a:effectLst/>
                      </a:endParaRPr>
                    </a:p>
                    <a:p>
                      <a:pPr marL="457200">
                        <a:lnSpc>
                          <a:spcPct val="115000"/>
                        </a:lnSpc>
                        <a:spcAft>
                          <a:spcPts val="0"/>
                        </a:spcAft>
                      </a:pPr>
                      <a:r>
                        <a:rPr lang="en-US" sz="1400">
                          <a:effectLst/>
                        </a:rPr>
                        <a:t>Disagree-20</a:t>
                      </a:r>
                      <a:endParaRPr lang="en-US" sz="1100">
                        <a:effectLst/>
                        <a:latin typeface="Calibri"/>
                        <a:ea typeface="Calibri"/>
                        <a:cs typeface="Times New Roman"/>
                      </a:endParaRPr>
                    </a:p>
                  </a:txBody>
                  <a:tcPr marL="68580" marR="68580" marT="0" marB="0"/>
                </a:tc>
                <a:tc>
                  <a:txBody>
                    <a:bodyPr/>
                    <a:lstStyle/>
                    <a:p>
                      <a:pPr marL="457200">
                        <a:lnSpc>
                          <a:spcPct val="115000"/>
                        </a:lnSpc>
                        <a:spcAft>
                          <a:spcPts val="0"/>
                        </a:spcAft>
                      </a:pPr>
                      <a:r>
                        <a:rPr lang="en-US" sz="1400" dirty="0">
                          <a:effectLst/>
                        </a:rPr>
                        <a:t>Agree-60</a:t>
                      </a:r>
                      <a:endParaRPr lang="en-US" sz="1100" dirty="0">
                        <a:effectLst/>
                      </a:endParaRPr>
                    </a:p>
                    <a:p>
                      <a:pPr marL="457200">
                        <a:lnSpc>
                          <a:spcPct val="115000"/>
                        </a:lnSpc>
                        <a:spcAft>
                          <a:spcPts val="0"/>
                        </a:spcAft>
                      </a:pPr>
                      <a:r>
                        <a:rPr lang="en-US" sz="1400" dirty="0">
                          <a:effectLst/>
                        </a:rPr>
                        <a:t>Disagree-40</a:t>
                      </a:r>
                      <a:endParaRPr lang="en-US"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5" name="Title 1"/>
          <p:cNvSpPr txBox="1">
            <a:spLocks/>
          </p:cNvSpPr>
          <p:nvPr/>
        </p:nvSpPr>
        <p:spPr>
          <a:xfrm>
            <a:off x="1775520" y="116632"/>
            <a:ext cx="8712968" cy="8640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prstClr val="white"/>
                </a:solidFill>
                <a:latin typeface="Calibri"/>
              </a:rPr>
              <a:t>TABLE 3 NEGATIVE Socio-Cultural Norms</a:t>
            </a:r>
          </a:p>
        </p:txBody>
      </p:sp>
    </p:spTree>
    <p:extLst>
      <p:ext uri="{BB962C8B-B14F-4D97-AF65-F5344CB8AC3E}">
        <p14:creationId xmlns:p14="http://schemas.microsoft.com/office/powerpoint/2010/main" val="2748366471"/>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9C19A-CB31-364C-EEBE-51F870B0194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1812116-2958-6940-4F19-D6EB0003F9A2}"/>
              </a:ext>
            </a:extLst>
          </p:cNvPr>
          <p:cNvSpPr>
            <a:spLocks noGrp="1"/>
          </p:cNvSpPr>
          <p:nvPr>
            <p:ph type="subTitle" idx="1"/>
          </p:nvPr>
        </p:nvSpPr>
        <p:spPr/>
        <p:txBody>
          <a:bodyPr>
            <a:normAutofit lnSpcReduction="10000"/>
          </a:bodyPr>
          <a:lstStyle/>
          <a:p>
            <a:endParaRPr lang="en-US"/>
          </a:p>
        </p:txBody>
      </p:sp>
    </p:spTree>
    <p:extLst>
      <p:ext uri="{BB962C8B-B14F-4D97-AF65-F5344CB8AC3E}">
        <p14:creationId xmlns:p14="http://schemas.microsoft.com/office/powerpoint/2010/main" val="38651295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404664"/>
            <a:ext cx="8229600" cy="706090"/>
          </a:xfrm>
        </p:spPr>
        <p:txBody>
          <a:bodyPr>
            <a:noAutofit/>
          </a:bodyPr>
          <a:lstStyle/>
          <a:p>
            <a:r>
              <a:rPr lang="en-US" sz="4000" dirty="0"/>
              <a:t>CAUSES CONT’D</a:t>
            </a:r>
            <a:br>
              <a:rPr lang="en-US" sz="4000" dirty="0"/>
            </a:br>
            <a:endParaRPr lang="en-US" sz="4000" dirty="0"/>
          </a:p>
        </p:txBody>
      </p:sp>
      <p:sp>
        <p:nvSpPr>
          <p:cNvPr id="3" name="Content Placeholder 2"/>
          <p:cNvSpPr>
            <a:spLocks noGrp="1"/>
          </p:cNvSpPr>
          <p:nvPr>
            <p:ph idx="1"/>
          </p:nvPr>
        </p:nvSpPr>
        <p:spPr>
          <a:xfrm>
            <a:off x="1631504" y="836712"/>
            <a:ext cx="9036496" cy="5616624"/>
          </a:xfrm>
        </p:spPr>
        <p:txBody>
          <a:bodyPr>
            <a:normAutofit fontScale="92500"/>
          </a:bodyPr>
          <a:lstStyle/>
          <a:p>
            <a:pPr lvl="0">
              <a:lnSpc>
                <a:spcPct val="150000"/>
              </a:lnSpc>
            </a:pPr>
            <a:r>
              <a:rPr lang="en-US" sz="2800" dirty="0"/>
              <a:t>Religious Bias- Against ‘Western Education’. Islam dominated areas is associated with low enrolment in school-(</a:t>
            </a:r>
            <a:r>
              <a:rPr lang="en-US" sz="2800" dirty="0" err="1"/>
              <a:t>Appleleton</a:t>
            </a:r>
            <a:r>
              <a:rPr lang="en-US" sz="2800" dirty="0"/>
              <a:t> et all:1990)They prefer </a:t>
            </a:r>
            <a:r>
              <a:rPr lang="en-US" sz="2800" dirty="0" err="1"/>
              <a:t>koranic</a:t>
            </a:r>
            <a:r>
              <a:rPr lang="en-US" sz="2800" dirty="0"/>
              <a:t> education &amp; keeping women in Purdah. If educated beyond primary school, they will not be submissive to their husbands.</a:t>
            </a:r>
          </a:p>
          <a:p>
            <a:pPr lvl="0">
              <a:lnSpc>
                <a:spcPct val="150000"/>
              </a:lnSpc>
            </a:pPr>
            <a:r>
              <a:rPr lang="en-US" sz="2800" dirty="0"/>
              <a:t>Poor Quality Science based Laboratories In High School</a:t>
            </a:r>
          </a:p>
          <a:p>
            <a:pPr>
              <a:lnSpc>
                <a:spcPct val="150000"/>
              </a:lnSpc>
            </a:pPr>
            <a:r>
              <a:rPr lang="en-US" sz="2800" dirty="0"/>
              <a:t>Illiterate Parents/Guardians</a:t>
            </a:r>
          </a:p>
          <a:p>
            <a:pPr>
              <a:lnSpc>
                <a:spcPct val="150000"/>
              </a:lnSpc>
            </a:pPr>
            <a:r>
              <a:rPr lang="en-US" sz="2800" dirty="0"/>
              <a:t>Poverty</a:t>
            </a:r>
          </a:p>
          <a:p>
            <a:pPr lvl="0"/>
            <a:endParaRPr lang="en-US" dirty="0"/>
          </a:p>
          <a:p>
            <a:endParaRPr lang="en-US" dirty="0"/>
          </a:p>
        </p:txBody>
      </p:sp>
    </p:spTree>
    <p:extLst>
      <p:ext uri="{BB962C8B-B14F-4D97-AF65-F5344CB8AC3E}">
        <p14:creationId xmlns:p14="http://schemas.microsoft.com/office/powerpoint/2010/main" val="2938698827"/>
      </p:ext>
    </p:extLst>
  </p:cSld>
  <p:clrMapOvr>
    <a:masterClrMapping/>
  </p:clrMapOvr>
  <p:transition spd="slow">
    <p:cove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22114"/>
          </a:xfrm>
        </p:spPr>
        <p:txBody>
          <a:bodyPr/>
          <a:lstStyle/>
          <a:p>
            <a:r>
              <a:rPr lang="en-US" dirty="0"/>
              <a:t>EFFECTS</a:t>
            </a:r>
          </a:p>
        </p:txBody>
      </p:sp>
      <p:sp>
        <p:nvSpPr>
          <p:cNvPr id="3" name="Content Placeholder 2"/>
          <p:cNvSpPr>
            <a:spLocks noGrp="1"/>
          </p:cNvSpPr>
          <p:nvPr>
            <p:ph idx="1"/>
          </p:nvPr>
        </p:nvSpPr>
        <p:spPr>
          <a:xfrm>
            <a:off x="1631504" y="1600201"/>
            <a:ext cx="8928992" cy="4525963"/>
          </a:xfrm>
        </p:spPr>
        <p:txBody>
          <a:bodyPr>
            <a:normAutofit/>
          </a:bodyPr>
          <a:lstStyle/>
          <a:p>
            <a:pPr lvl="0">
              <a:lnSpc>
                <a:spcPct val="150000"/>
              </a:lnSpc>
            </a:pPr>
            <a:r>
              <a:rPr lang="en-US" sz="2800" dirty="0"/>
              <a:t>Low </a:t>
            </a:r>
            <a:r>
              <a:rPr lang="en-US" sz="2800" dirty="0" err="1"/>
              <a:t>Nos</a:t>
            </a:r>
            <a:r>
              <a:rPr lang="en-US" sz="2800" dirty="0"/>
              <a:t> Of Applicants At JAMB Qualifying Exam</a:t>
            </a:r>
          </a:p>
          <a:p>
            <a:pPr lvl="0">
              <a:lnSpc>
                <a:spcPct val="150000"/>
              </a:lnSpc>
            </a:pPr>
            <a:r>
              <a:rPr lang="en-US" sz="2800" dirty="0"/>
              <a:t>Lower Enrolment No for Science Subjects at SSC Levels</a:t>
            </a:r>
          </a:p>
          <a:p>
            <a:pPr lvl="0">
              <a:lnSpc>
                <a:spcPct val="150000"/>
              </a:lnSpc>
            </a:pPr>
            <a:r>
              <a:rPr lang="en-US" sz="2800" dirty="0"/>
              <a:t>Withdrawal of Girl Child –For Early Child Marriage, For Family Business, </a:t>
            </a:r>
            <a:r>
              <a:rPr lang="en-US" sz="2800" dirty="0" err="1"/>
              <a:t>etc</a:t>
            </a:r>
            <a:endParaRPr lang="en-US" sz="2800" dirty="0"/>
          </a:p>
          <a:p>
            <a:pPr lvl="0">
              <a:lnSpc>
                <a:spcPct val="150000"/>
              </a:lnSpc>
            </a:pPr>
            <a:r>
              <a:rPr lang="en-US" sz="2800" dirty="0"/>
              <a:t>Poverty</a:t>
            </a:r>
          </a:p>
        </p:txBody>
      </p:sp>
    </p:spTree>
    <p:extLst>
      <p:ext uri="{BB962C8B-B14F-4D97-AF65-F5344CB8AC3E}">
        <p14:creationId xmlns:p14="http://schemas.microsoft.com/office/powerpoint/2010/main" val="319865774"/>
      </p:ext>
    </p:extLst>
  </p:cSld>
  <p:clrMapOvr>
    <a:masterClrMapping/>
  </p:clrMapOvr>
  <p:transition spd="slow">
    <p:cove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116632"/>
            <a:ext cx="8229600" cy="792088"/>
          </a:xfrm>
        </p:spPr>
        <p:txBody>
          <a:bodyPr>
            <a:normAutofit/>
          </a:bodyPr>
          <a:lstStyle/>
          <a:p>
            <a:r>
              <a:rPr lang="en-US" sz="4000" dirty="0"/>
              <a:t>RECOMMENDATIONS</a:t>
            </a:r>
          </a:p>
        </p:txBody>
      </p:sp>
      <p:sp>
        <p:nvSpPr>
          <p:cNvPr id="3" name="Content Placeholder 2"/>
          <p:cNvSpPr>
            <a:spLocks noGrp="1"/>
          </p:cNvSpPr>
          <p:nvPr>
            <p:ph idx="1"/>
          </p:nvPr>
        </p:nvSpPr>
        <p:spPr>
          <a:xfrm>
            <a:off x="1524000" y="908720"/>
            <a:ext cx="8964488" cy="5544616"/>
          </a:xfrm>
        </p:spPr>
        <p:txBody>
          <a:bodyPr>
            <a:normAutofit fontScale="92500" lnSpcReduction="10000"/>
          </a:bodyPr>
          <a:lstStyle/>
          <a:p>
            <a:pPr lvl="0">
              <a:lnSpc>
                <a:spcPct val="150000"/>
              </a:lnSpc>
            </a:pPr>
            <a:r>
              <a:rPr lang="en-US" sz="2800" dirty="0"/>
              <a:t>Mentors (Formal &amp; Informal)By  Successful Females In Digital/ICT Careers.</a:t>
            </a:r>
          </a:p>
          <a:p>
            <a:pPr lvl="0">
              <a:lnSpc>
                <a:spcPct val="150000"/>
              </a:lnSpc>
            </a:pPr>
            <a:r>
              <a:rPr lang="en-US" sz="2800" dirty="0"/>
              <a:t>Dialogue With Traditional/Religious Leaders On Change In  Gender Norms That Reinforce Negative Bias. </a:t>
            </a:r>
          </a:p>
          <a:p>
            <a:pPr lvl="0">
              <a:lnSpc>
                <a:spcPct val="150000"/>
              </a:lnSpc>
            </a:pPr>
            <a:r>
              <a:rPr lang="en-US" sz="2800" dirty="0"/>
              <a:t>Amendment of Criteria that does Not Allow Admission due to lack of credit in Mathematics-Remedial classes should run </a:t>
            </a:r>
            <a:r>
              <a:rPr lang="en-US" sz="2800" dirty="0" err="1"/>
              <a:t>pari-passu</a:t>
            </a:r>
            <a:r>
              <a:rPr lang="en-US" sz="2800" dirty="0"/>
              <a:t>.</a:t>
            </a:r>
          </a:p>
          <a:p>
            <a:pPr lvl="0">
              <a:lnSpc>
                <a:spcPct val="150000"/>
              </a:lnSpc>
            </a:pPr>
            <a:r>
              <a:rPr lang="en-US" sz="2800" dirty="0"/>
              <a:t>Teachers to adopt better pedagogy especially Mathematics(</a:t>
            </a:r>
            <a:r>
              <a:rPr lang="en-US" sz="2800" dirty="0" err="1"/>
              <a:t>Durojaye</a:t>
            </a:r>
            <a:r>
              <a:rPr lang="en-US" sz="2800" dirty="0"/>
              <a:t> et al:2006)</a:t>
            </a:r>
          </a:p>
          <a:p>
            <a:endParaRPr lang="en-US" dirty="0"/>
          </a:p>
        </p:txBody>
      </p:sp>
    </p:spTree>
    <p:extLst>
      <p:ext uri="{BB962C8B-B14F-4D97-AF65-F5344CB8AC3E}">
        <p14:creationId xmlns:p14="http://schemas.microsoft.com/office/powerpoint/2010/main" val="1605054996"/>
      </p:ext>
    </p:extLst>
  </p:cSld>
  <p:clrMapOvr>
    <a:masterClrMapping/>
  </p:clrMapOvr>
  <p:transition spd="slow">
    <p:cover/>
  </p:transition>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2718F88-9686-4798-AEB2-A5AA49FE6734}" type="slidenum">
              <a:rPr lang="en-NG">
                <a:solidFill>
                  <a:prstClr val="white">
                    <a:tint val="75000"/>
                  </a:prstClr>
                </a:solidFill>
                <a:latin typeface="Calibri"/>
              </a:rPr>
              <a:pPr/>
              <a:t>133</a:t>
            </a:fld>
            <a:endParaRPr lang="en-NG">
              <a:solidFill>
                <a:prstClr val="white">
                  <a:tint val="75000"/>
                </a:prstClr>
              </a:solidFill>
              <a:latin typeface="Calibri"/>
            </a:endParaRPr>
          </a:p>
        </p:txBody>
      </p:sp>
      <p:pic>
        <p:nvPicPr>
          <p:cNvPr id="6" name="Content Placeholder 5" descr="36 Thank You Messages from Me to You. You Deserve It!">
            <a:extLst>
              <a:ext uri="{FF2B5EF4-FFF2-40B4-BE49-F238E27FC236}">
                <a16:creationId xmlns:a16="http://schemas.microsoft.com/office/drawing/2014/main" id="{C7885EAB-416A-4EE6-B2B1-9403612E33F3}"/>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524000" y="-24111"/>
            <a:ext cx="9144000" cy="68821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3041385"/>
      </p:ext>
    </p:extLst>
  </p:cSld>
  <p:clrMapOvr>
    <a:masterClrMapping/>
  </p:clrMapOvr>
  <p:transition spd="slow">
    <p:cove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94203" y="1668369"/>
            <a:ext cx="9666845" cy="1384994"/>
          </a:xfrm>
        </p:spPr>
        <p:txBody>
          <a:bodyPr/>
          <a:lstStyle/>
          <a:p>
            <a:pPr algn="l">
              <a:lnSpc>
                <a:spcPct val="80000"/>
              </a:lnSpc>
            </a:pPr>
            <a:r>
              <a:rPr lang="en-US" sz="6600" b="0" i="0" u="none" strike="noStrike" dirty="0">
                <a:effectLst/>
                <a:latin typeface="Tw Cen MT Condensed" panose="020B0606020104020203" pitchFamily="34" charset="0"/>
              </a:rPr>
              <a:t>Mr. Wilson </a:t>
            </a:r>
            <a:r>
              <a:rPr lang="en-US" sz="6600" b="0" i="0" u="none" strike="noStrike" dirty="0" err="1">
                <a:effectLst/>
                <a:latin typeface="Tw Cen MT Condensed" panose="020B0606020104020203" pitchFamily="34" charset="0"/>
              </a:rPr>
              <a:t>Senyonyi</a:t>
            </a:r>
            <a:r>
              <a:rPr lang="en-US" sz="6600" b="0" i="0" u="none" strike="noStrike" dirty="0">
                <a:effectLst/>
                <a:latin typeface="Tw Cen MT Condensed" panose="020B0606020104020203" pitchFamily="34" charset="0"/>
              </a:rPr>
              <a:t> </a:t>
            </a:r>
            <a:br>
              <a:rPr lang="en-US" sz="6600" b="0" i="0" u="none" strike="noStrike" dirty="0">
                <a:effectLst/>
                <a:latin typeface="Tw Cen MT Condensed" panose="020B0606020104020203" pitchFamily="34" charset="0"/>
              </a:rPr>
            </a:br>
            <a:r>
              <a:rPr lang="en-US" sz="4800" b="0" i="0" u="none" strike="noStrike" dirty="0">
                <a:effectLst/>
                <a:latin typeface="Tw Cen MT Condensed" panose="020B0606020104020203" pitchFamily="34" charset="0"/>
              </a:rPr>
              <a:t>Oxfam Uganda</a:t>
            </a:r>
            <a:r>
              <a:rPr lang="en-US" sz="4800" dirty="0">
                <a:latin typeface="Tw Cen MT Condensed" panose="020B0606020104020203" pitchFamily="34" charset="0"/>
              </a:rPr>
              <a:t> </a:t>
            </a:r>
            <a:endParaRPr lang="en-US" sz="6600" dirty="0">
              <a:latin typeface="Tw Cen MT Condensed" panose="020B06060201040202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14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
        <p:nvSpPr>
          <p:cNvPr id="3" name="TextBox 2">
            <a:extLst>
              <a:ext uri="{FF2B5EF4-FFF2-40B4-BE49-F238E27FC236}">
                <a16:creationId xmlns:a16="http://schemas.microsoft.com/office/drawing/2014/main" id="{F2B7DAC7-A12A-C6EE-5268-3F4886A05DE4}"/>
              </a:ext>
            </a:extLst>
          </p:cNvPr>
          <p:cNvSpPr txBox="1"/>
          <p:nvPr/>
        </p:nvSpPr>
        <p:spPr>
          <a:xfrm>
            <a:off x="890502" y="3634155"/>
            <a:ext cx="9212286" cy="1077218"/>
          </a:xfrm>
          <a:prstGeom prst="rect">
            <a:avLst/>
          </a:prstGeom>
          <a:noFill/>
        </p:spPr>
        <p:txBody>
          <a:bodyPr wrap="square" rtlCol="0">
            <a:spAutoFit/>
          </a:bodyPr>
          <a:lstStyle/>
          <a:p>
            <a:r>
              <a:rPr lang="en-US" sz="3200" b="0" i="0" u="none" strike="noStrike" dirty="0">
                <a:solidFill>
                  <a:schemeClr val="bg1"/>
                </a:solidFill>
                <a:effectLst/>
                <a:latin typeface="Tw Cen MT Condensed" panose="020B0606020104020203" pitchFamily="34" charset="0"/>
              </a:rPr>
              <a:t>Impact of COVID-19 on Social Norms and Sexual Violence amongst Refugee Women and Girls in Uganda</a:t>
            </a:r>
            <a:endParaRPr lang="en-US" sz="32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41402700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387F08C-A64A-7A2C-42E5-C264C6443181}"/>
              </a:ext>
            </a:extLst>
          </p:cNvPr>
          <p:cNvPicPr>
            <a:picLocks noChangeAspect="1"/>
          </p:cNvPicPr>
          <p:nvPr/>
        </p:nvPicPr>
        <p:blipFill rotWithShape="1">
          <a:blip r:embed="rId2"/>
          <a:srcRect t="10000"/>
          <a:stretch/>
        </p:blipFill>
        <p:spPr>
          <a:xfrm>
            <a:off x="294678" y="-1544320"/>
            <a:ext cx="12191981" cy="6857990"/>
          </a:xfrm>
          <a:prstGeom prst="rect">
            <a:avLst/>
          </a:prstGeom>
        </p:spPr>
      </p:pic>
      <p:sp>
        <p:nvSpPr>
          <p:cNvPr id="10" name="Rectangle 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7ABF5E5-3813-6E87-0507-EEBE10C6BAD0}"/>
              </a:ext>
            </a:extLst>
          </p:cNvPr>
          <p:cNvSpPr txBox="1"/>
          <p:nvPr/>
        </p:nvSpPr>
        <p:spPr>
          <a:xfrm>
            <a:off x="701039" y="406401"/>
            <a:ext cx="11196301" cy="67403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Technology Bridging Gaps Created by COVID-19 In  Reinforcing Social Norms in Selected Settlements of  Western Uganda.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By </a:t>
            </a:r>
            <a:r>
              <a:rPr kumimoji="0" lang="en-US" sz="48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Wilson Senyonyi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703612"/>
      </p:ext>
    </p:extLst>
  </p:cSld>
  <p:clrMapOvr>
    <a:overrideClrMapping bg1="dk1" tx1="lt1" bg2="dk2" tx2="lt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Rectangle 2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3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48B431-DD56-CC99-7423-2029B0E086EA}"/>
              </a:ext>
            </a:extLst>
          </p:cNvPr>
          <p:cNvSpPr>
            <a:spLocks noGrp="1"/>
          </p:cNvSpPr>
          <p:nvPr>
            <p:ph type="title"/>
          </p:nvPr>
        </p:nvSpPr>
        <p:spPr>
          <a:xfrm>
            <a:off x="466722" y="586855"/>
            <a:ext cx="3201366" cy="2704985"/>
          </a:xfrm>
        </p:spPr>
        <p:txBody>
          <a:bodyPr anchor="b">
            <a:normAutofit/>
          </a:bodyPr>
          <a:lstStyle/>
          <a:p>
            <a:pPr algn="r"/>
            <a:r>
              <a:rPr lang="en-US" sz="4000" b="1" kern="100" dirty="0">
                <a:latin typeface="Calibri" panose="020F0502020204030204" pitchFamily="34" charset="0"/>
                <a:ea typeface="Calibri" panose="020F0502020204030204" pitchFamily="34" charset="0"/>
                <a:cs typeface="Arial" panose="020B0604020202020204" pitchFamily="34" charset="0"/>
              </a:rPr>
              <a:t>Introduction</a:t>
            </a:r>
            <a:br>
              <a:rPr lang="en-US" sz="4000" kern="100" dirty="0">
                <a:latin typeface="Calibri" panose="020F0502020204030204" pitchFamily="34" charset="0"/>
                <a:ea typeface="Calibri" panose="020F0502020204030204" pitchFamily="34" charset="0"/>
                <a:cs typeface="Arial" panose="020B0604020202020204" pitchFamily="34" charset="0"/>
              </a:rPr>
            </a:br>
            <a:endParaRPr lang="en-US" sz="4000" dirty="0">
              <a:solidFill>
                <a:srgbClr val="FFFFFF"/>
              </a:solidFill>
            </a:endParaRPr>
          </a:p>
        </p:txBody>
      </p:sp>
      <p:sp>
        <p:nvSpPr>
          <p:cNvPr id="61" name="Content Placeholder 2">
            <a:extLst>
              <a:ext uri="{FF2B5EF4-FFF2-40B4-BE49-F238E27FC236}">
                <a16:creationId xmlns:a16="http://schemas.microsoft.com/office/drawing/2014/main" id="{0C6CFC1B-BB4F-1320-998B-9EDF9D091016}"/>
              </a:ext>
            </a:extLst>
          </p:cNvPr>
          <p:cNvSpPr>
            <a:spLocks noGrp="1"/>
          </p:cNvSpPr>
          <p:nvPr>
            <p:ph idx="1"/>
          </p:nvPr>
        </p:nvSpPr>
        <p:spPr>
          <a:xfrm>
            <a:off x="4810259" y="649480"/>
            <a:ext cx="6555347" cy="5546047"/>
          </a:xfrm>
        </p:spPr>
        <p:txBody>
          <a:bodyPr anchor="ctr">
            <a:normAutofit lnSpcReduction="10000"/>
          </a:bodyPr>
          <a:lstStyle/>
          <a:p>
            <a:pPr algn="just"/>
            <a:r>
              <a:rPr lang="en-US" dirty="0">
                <a:solidFill>
                  <a:srgbClr val="000000"/>
                </a:solidFill>
                <a:effectLst/>
                <a:latin typeface="Times New Roman" panose="02020603050405020304" pitchFamily="18" charset="0"/>
                <a:ea typeface="Calibri" panose="020F0502020204030204" pitchFamily="34" charset="0"/>
              </a:rPr>
              <a:t>25% of women </a:t>
            </a:r>
            <a:r>
              <a:rPr lang="en-US" dirty="0">
                <a:solidFill>
                  <a:srgbClr val="000000"/>
                </a:solidFill>
                <a:latin typeface="Times New Roman" panose="02020603050405020304" pitchFamily="18" charset="0"/>
                <a:ea typeface="Calibri" panose="020F0502020204030204" pitchFamily="34" charset="0"/>
              </a:rPr>
              <a:t>in Sub-Saharan Africa </a:t>
            </a:r>
            <a:r>
              <a:rPr lang="en-US" dirty="0">
                <a:solidFill>
                  <a:srgbClr val="000000"/>
                </a:solidFill>
                <a:effectLst/>
                <a:latin typeface="Times New Roman" panose="02020603050405020304" pitchFamily="18" charset="0"/>
                <a:ea typeface="Calibri" panose="020F0502020204030204" pitchFamily="34" charset="0"/>
              </a:rPr>
              <a:t>have access to technology including internet </a:t>
            </a:r>
            <a:r>
              <a:rPr lang="en-US" dirty="0">
                <a:solidFill>
                  <a:srgbClr val="000000"/>
                </a:solidFill>
                <a:latin typeface="Times New Roman" panose="02020603050405020304" pitchFamily="18" charset="0"/>
                <a:ea typeface="Calibri" panose="020F0502020204030204" pitchFamily="34" charset="0"/>
              </a:rPr>
              <a:t>connectivity (World Economic Forum report 2023)</a:t>
            </a:r>
            <a:endParaRPr lang="en-US" dirty="0">
              <a:solidFill>
                <a:srgbClr val="000000"/>
              </a:solidFill>
              <a:effectLst/>
              <a:latin typeface="Times New Roman" panose="02020603050405020304" pitchFamily="18" charset="0"/>
              <a:ea typeface="Calibri" panose="020F0502020204030204" pitchFamily="34" charset="0"/>
            </a:endParaRPr>
          </a:p>
          <a:p>
            <a:pPr algn="just"/>
            <a:r>
              <a:rPr lang="en-US" dirty="0">
                <a:solidFill>
                  <a:srgbClr val="000000"/>
                </a:solidFill>
                <a:effectLst/>
                <a:latin typeface="Times New Roman" panose="02020603050405020304" pitchFamily="18" charset="0"/>
                <a:ea typeface="Calibri" panose="020F0502020204030204" pitchFamily="34" charset="0"/>
              </a:rPr>
              <a:t> 5% of women as opposed to 8% of men use the internet (UBOS, 2021) </a:t>
            </a:r>
          </a:p>
          <a:p>
            <a:pPr algn="just"/>
            <a:r>
              <a:rPr lang="en-US" b="1" dirty="0">
                <a:solidFill>
                  <a:srgbClr val="000000"/>
                </a:solidFill>
                <a:effectLst/>
                <a:latin typeface="Times New Roman" panose="02020603050405020304" pitchFamily="18" charset="0"/>
                <a:ea typeface="Calibri" panose="020F0502020204030204" pitchFamily="34" charset="0"/>
              </a:rPr>
              <a:t>Why?</a:t>
            </a:r>
          </a:p>
          <a:p>
            <a:pPr lvl="1" algn="just"/>
            <a:r>
              <a:rPr lang="en-US" dirty="0">
                <a:solidFill>
                  <a:srgbClr val="000000"/>
                </a:solidFill>
                <a:effectLst/>
                <a:latin typeface="Times New Roman" panose="02020603050405020304" pitchFamily="18" charset="0"/>
                <a:ea typeface="Calibri" panose="020F0502020204030204" pitchFamily="34" charset="0"/>
              </a:rPr>
              <a:t>cost of access and the high cost to connect is excluding billions from the digital revolution. </a:t>
            </a:r>
          </a:p>
          <a:p>
            <a:pPr lvl="1" algn="just"/>
            <a:endParaRPr lang="en-US" dirty="0"/>
          </a:p>
          <a:p>
            <a:pPr algn="just"/>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uneven distribution in the access to and use of digital technologies (age, geographical or geopolitical social, or economic factors</a:t>
            </a:r>
            <a:endParaRPr lang="en-US" dirty="0"/>
          </a:p>
        </p:txBody>
      </p:sp>
    </p:spTree>
    <p:extLst>
      <p:ext uri="{BB962C8B-B14F-4D97-AF65-F5344CB8AC3E}">
        <p14:creationId xmlns:p14="http://schemas.microsoft.com/office/powerpoint/2010/main" val="397590684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6DD189-69A1-650E-A9CB-F20285AF3372}"/>
              </a:ext>
            </a:extLst>
          </p:cNvPr>
          <p:cNvSpPr>
            <a:spLocks noGrp="1"/>
          </p:cNvSpPr>
          <p:nvPr>
            <p:ph type="title"/>
          </p:nvPr>
        </p:nvSpPr>
        <p:spPr>
          <a:xfrm>
            <a:off x="640080" y="274569"/>
            <a:ext cx="4368602" cy="1956841"/>
          </a:xfrm>
        </p:spPr>
        <p:txBody>
          <a:bodyPr anchor="b">
            <a:normAutofit/>
          </a:bodyPr>
          <a:lstStyle/>
          <a:p>
            <a:r>
              <a:rPr lang="en-US" sz="5400" dirty="0"/>
              <a:t>Introduction Cont.</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7815A92-1660-FA71-4D42-2D6FF3681244}"/>
              </a:ext>
            </a:extLst>
          </p:cNvPr>
          <p:cNvSpPr>
            <a:spLocks noGrp="1"/>
          </p:cNvSpPr>
          <p:nvPr>
            <p:ph idx="1"/>
          </p:nvPr>
        </p:nvSpPr>
        <p:spPr>
          <a:xfrm>
            <a:off x="640080" y="2872899"/>
            <a:ext cx="6573520" cy="3320668"/>
          </a:xfrm>
        </p:spPr>
        <p:txBody>
          <a:bodyPr>
            <a:normAutofit/>
          </a:bodyPr>
          <a:lstStyle/>
          <a:p>
            <a:pPr marL="0" indent="0" algn="just">
              <a:spcBef>
                <a:spcPts val="0"/>
              </a:spcBef>
              <a:buNone/>
            </a:pP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pandemic exacerbated the digital divide such as school systems struggling to ensure all students have equitable digital access and opportunities for virtual schooling and on the micro levels where grandchildren are teaching their grandparents how to use Zoom and Facetime to stay in touch during quarantine</a:t>
            </a:r>
            <a:r>
              <a:rPr lang="en-US" sz="18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pic>
        <p:nvPicPr>
          <p:cNvPr id="5" name="Picture 4" descr="Puzzle pieces">
            <a:extLst>
              <a:ext uri="{FF2B5EF4-FFF2-40B4-BE49-F238E27FC236}">
                <a16:creationId xmlns:a16="http://schemas.microsoft.com/office/drawing/2014/main" id="{BEAFAB02-AF43-14E3-03F0-C15D02225A29}"/>
              </a:ext>
            </a:extLst>
          </p:cNvPr>
          <p:cNvPicPr>
            <a:picLocks noChangeAspect="1"/>
          </p:cNvPicPr>
          <p:nvPr/>
        </p:nvPicPr>
        <p:blipFill rotWithShape="1">
          <a:blip r:embed="rId3"/>
          <a:srcRect l="20458" r="12841"/>
          <a:stretch/>
        </p:blipFill>
        <p:spPr>
          <a:xfrm>
            <a:off x="7569200" y="10"/>
            <a:ext cx="462127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6118386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C1CAB7-4FCE-1822-1E22-73E304DC2DCA}"/>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Factors Limiting Refugees  access to Technology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10A6DD5-C939-EA48-9012-53F60A7CB90E}"/>
              </a:ext>
            </a:extLst>
          </p:cNvPr>
          <p:cNvSpPr>
            <a:spLocks noGrp="1"/>
          </p:cNvSpPr>
          <p:nvPr>
            <p:ph idx="1"/>
          </p:nvPr>
        </p:nvSpPr>
        <p:spPr>
          <a:xfrm>
            <a:off x="4167272" y="76200"/>
            <a:ext cx="8209785" cy="6857999"/>
          </a:xfrm>
        </p:spPr>
        <p:txBody>
          <a:bodyPr anchor="ctr">
            <a:noAutofit/>
          </a:bodyPr>
          <a:lstStyle/>
          <a:p>
            <a:pPr marL="342900" marR="0" lvl="0" indent="-342900" algn="just">
              <a:spcBef>
                <a:spcPts val="0"/>
              </a:spcBef>
              <a:spcAft>
                <a:spcPts val="500"/>
              </a:spcAft>
              <a:buFont typeface="Wingdings" panose="05000000000000000000" pitchFamily="2" charset="2"/>
              <a:buChar char=""/>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Increased gender based violence manifesting in cyber bullying, cyber stalking and harassment.</a:t>
            </a:r>
            <a:endParaRPr lang="en-US" sz="24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500"/>
              </a:spcAft>
              <a:buFont typeface="Wingdings" panose="05000000000000000000" pitchFamily="2" charset="2"/>
              <a:buChar char=""/>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Curtailing people’s rights of enjoying digital space through the application of limiting laws such as the 2022 Computer Misuse Act.</a:t>
            </a:r>
            <a:endParaRPr lang="en-US" sz="24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500"/>
              </a:spcAft>
              <a:buFont typeface="Wingdings" panose="05000000000000000000" pitchFamily="2" charset="2"/>
              <a:buChar char=""/>
            </a:pPr>
            <a:r>
              <a:rPr lang="en-US" sz="24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High levels of literacy among refugee women and girls </a:t>
            </a:r>
            <a:endParaRPr lang="en-US" sz="24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500"/>
              </a:spcAft>
              <a:buFont typeface="Wingdings" panose="05000000000000000000" pitchFamily="2" charset="2"/>
              <a:buChar char=""/>
            </a:pPr>
            <a:r>
              <a:rPr lang="en-US" sz="24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Inability to own gadgets like smart phones</a:t>
            </a:r>
            <a:endParaRPr lang="en-US" sz="24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500"/>
              </a:spcAft>
              <a:buFont typeface="Wingdings" panose="05000000000000000000" pitchFamily="2" charset="2"/>
              <a:buChar char=""/>
            </a:pPr>
            <a:r>
              <a:rPr lang="en-US" sz="24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Confinement of women in the domestic sphere and any access to what is perceived as public information is very limited to women and girls</a:t>
            </a:r>
            <a:endParaRPr lang="en-US" sz="24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500"/>
              </a:spcAft>
              <a:buFont typeface="Wingdings" panose="05000000000000000000" pitchFamily="2" charset="2"/>
              <a:buChar char=""/>
            </a:pPr>
            <a:r>
              <a:rPr lang="en-US" sz="24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Perception that technology is promoting moral degeneration and it is difficult to limit what one is accessing including children</a:t>
            </a:r>
          </a:p>
          <a:p>
            <a:pPr marL="342900" indent="-342900" algn="just">
              <a:spcBef>
                <a:spcPts val="0"/>
              </a:spcBef>
              <a:spcAft>
                <a:spcPts val="500"/>
              </a:spcAft>
              <a:buFont typeface="Wingdings" panose="05000000000000000000" pitchFamily="2" charset="2"/>
              <a:buChar char=""/>
            </a:pPr>
            <a:r>
              <a:rPr lang="en-US" sz="24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Limited movements of women and girls as the majority cannot move away from their confines. </a:t>
            </a:r>
            <a:endParaRPr lang="en-US" sz="2400" dirty="0">
              <a:effectLst/>
              <a:latin typeface="Times New Roman" panose="02020603050405020304" pitchFamily="18" charset="0"/>
              <a:ea typeface="Times New Roman" panose="02020603050405020304" pitchFamily="18" charset="0"/>
            </a:endParaRPr>
          </a:p>
          <a:p>
            <a:pPr marL="0" marR="0" lvl="0" indent="0" algn="just">
              <a:spcBef>
                <a:spcPts val="0"/>
              </a:spcBef>
              <a:spcAft>
                <a:spcPts val="500"/>
              </a:spcAft>
              <a:buNone/>
            </a:pPr>
            <a:endParaRPr lang="en-US" sz="1800" dirty="0">
              <a:effectLst/>
              <a:latin typeface="Times New Roman" panose="02020603050405020304" pitchFamily="18" charset="0"/>
              <a:ea typeface="Times New Roman" panose="02020603050405020304" pitchFamily="18" charset="0"/>
            </a:endParaRPr>
          </a:p>
          <a:p>
            <a:pPr marL="0" indent="0">
              <a:buNone/>
            </a:pPr>
            <a:endParaRPr lang="en-US" sz="1800" dirty="0"/>
          </a:p>
          <a:p>
            <a:endParaRPr lang="en-US" sz="1800" dirty="0"/>
          </a:p>
          <a:p>
            <a:endParaRPr lang="en-US" sz="1800" dirty="0"/>
          </a:p>
          <a:p>
            <a:endParaRPr lang="en-US" sz="1800" dirty="0"/>
          </a:p>
        </p:txBody>
      </p:sp>
    </p:spTree>
    <p:extLst>
      <p:ext uri="{BB962C8B-B14F-4D97-AF65-F5344CB8AC3E}">
        <p14:creationId xmlns:p14="http://schemas.microsoft.com/office/powerpoint/2010/main" val="262035458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53AEF-C4B6-F493-96D2-47F7A5FD5AB7}"/>
              </a:ext>
            </a:extLst>
          </p:cNvPr>
          <p:cNvSpPr>
            <a:spLocks noGrp="1"/>
          </p:cNvSpPr>
          <p:nvPr>
            <p:ph type="ctrTitle"/>
          </p:nvPr>
        </p:nvSpPr>
        <p:spPr>
          <a:xfrm>
            <a:off x="1381760" y="167323"/>
            <a:ext cx="9144000" cy="1722437"/>
          </a:xfrm>
        </p:spPr>
        <p:txBody>
          <a:bodyPr>
            <a:normAutofit fontScale="90000"/>
          </a:bodyPr>
          <a:lstStyle/>
          <a:p>
            <a:r>
              <a:rPr lang="en-US" dirty="0"/>
              <a:t>Factors Limiting Refugee Access to Technology Cont. </a:t>
            </a:r>
          </a:p>
        </p:txBody>
      </p:sp>
      <p:sp>
        <p:nvSpPr>
          <p:cNvPr id="3" name="Subtitle 2">
            <a:extLst>
              <a:ext uri="{FF2B5EF4-FFF2-40B4-BE49-F238E27FC236}">
                <a16:creationId xmlns:a16="http://schemas.microsoft.com/office/drawing/2014/main" id="{111700C7-F7CC-74BD-23C7-AEBD08A7FFB3}"/>
              </a:ext>
            </a:extLst>
          </p:cNvPr>
          <p:cNvSpPr>
            <a:spLocks noGrp="1"/>
          </p:cNvSpPr>
          <p:nvPr>
            <p:ph type="subTitle" idx="1"/>
          </p:nvPr>
        </p:nvSpPr>
        <p:spPr>
          <a:xfrm>
            <a:off x="1524000" y="2021840"/>
            <a:ext cx="9144000" cy="4668836"/>
          </a:xfrm>
        </p:spPr>
        <p:txBody>
          <a:bodyPr>
            <a:normAutofit/>
          </a:bodyPr>
          <a:lstStyle/>
          <a:p>
            <a:pPr marL="342900" marR="0" lvl="0" indent="-342900" algn="just" rtl="0">
              <a:spcBef>
                <a:spcPts val="0"/>
              </a:spcBef>
              <a:spcAft>
                <a:spcPts val="500"/>
              </a:spcAft>
              <a:buFont typeface="Wingdings" panose="05000000000000000000" pitchFamily="2" charset="2"/>
              <a:buChar char=""/>
            </a:pPr>
            <a:r>
              <a:rPr lang="en-US" sz="28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Negative attitude that technology is for the educated and rich people</a:t>
            </a:r>
            <a:endParaRPr lang="en-US" sz="2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500"/>
              </a:spcAft>
              <a:buFont typeface="Wingdings" panose="05000000000000000000" pitchFamily="2" charset="2"/>
              <a:buChar char=""/>
            </a:pPr>
            <a:r>
              <a:rPr lang="en-US" sz="28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Limited access to internet </a:t>
            </a:r>
            <a:endParaRPr lang="en-US" sz="2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500"/>
              </a:spcAft>
              <a:buFont typeface="Wingdings" panose="05000000000000000000" pitchFamily="2" charset="2"/>
              <a:buChar char=""/>
            </a:pPr>
            <a:r>
              <a:rPr lang="en-US" sz="28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The high costs of internet</a:t>
            </a:r>
            <a:endParaRPr lang="en-US" sz="2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500"/>
              </a:spcAft>
              <a:buFont typeface="Wingdings" panose="05000000000000000000" pitchFamily="2" charset="2"/>
              <a:buChar char=""/>
            </a:pPr>
            <a:r>
              <a:rPr lang="en-US" sz="28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Language barrier. </a:t>
            </a:r>
            <a:endParaRPr lang="en-US" sz="2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500"/>
              </a:spcAft>
              <a:buFont typeface="Wingdings" panose="05000000000000000000" pitchFamily="2" charset="2"/>
              <a:buChar char=""/>
            </a:pPr>
            <a:r>
              <a:rPr lang="en-US" sz="28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Fears that technology will expose women and girls to the outside world and become big headed</a:t>
            </a:r>
            <a:endParaRPr lang="en-US" sz="2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500"/>
              </a:spcAft>
              <a:buFont typeface="Wingdings" panose="05000000000000000000" pitchFamily="2" charset="2"/>
              <a:buChar char=""/>
            </a:pPr>
            <a:r>
              <a:rPr lang="en-US" sz="28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Un equal power relations between men and women. The belief that technology erodes good morals especially among women and girls</a:t>
            </a:r>
            <a:endParaRPr lang="en-US" sz="2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837170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406580-5FC9-4EDA-8EAE-0F4B8F5FD6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70"/>
                    </a14:imgEffect>
                    <a14:imgEffect>
                      <a14:brightnessContrast bright="-3000"/>
                    </a14:imgEffect>
                  </a14:imgLayer>
                </a14:imgProps>
              </a:ext>
            </a:extLst>
          </a:blip>
          <a:srcRect b="11963"/>
          <a:stretch/>
        </p:blipFill>
        <p:spPr>
          <a:xfrm>
            <a:off x="-82216" y="-148710"/>
            <a:ext cx="12356431" cy="7921391"/>
          </a:xfrm>
          <a:prstGeom prst="rect">
            <a:avLst/>
          </a:prstGeom>
          <a:blipFill dpi="0" rotWithShape="1">
            <a:blip r:embed="rId4">
              <a:alphaModFix amt="12000"/>
            </a:blip>
            <a:srcRect/>
            <a:tile tx="0" ty="0" sx="100000" sy="100000" flip="none" algn="tl"/>
          </a:blipFill>
        </p:spPr>
      </p:pic>
      <p:sp>
        <p:nvSpPr>
          <p:cNvPr id="13" name="Rectangle 12">
            <a:extLst>
              <a:ext uri="{FF2B5EF4-FFF2-40B4-BE49-F238E27FC236}">
                <a16:creationId xmlns:a16="http://schemas.microsoft.com/office/drawing/2014/main" id="{A39D7DC2-EF49-4F4F-ABB9-DA5872C786FB}"/>
              </a:ext>
            </a:extLst>
          </p:cNvPr>
          <p:cNvSpPr/>
          <p:nvPr/>
        </p:nvSpPr>
        <p:spPr>
          <a:xfrm>
            <a:off x="-82216" y="-148710"/>
            <a:ext cx="12356431" cy="7921391"/>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890502" y="2344812"/>
            <a:ext cx="9666845" cy="1601093"/>
          </a:xfrm>
        </p:spPr>
        <p:txBody>
          <a:bodyPr/>
          <a:lstStyle/>
          <a:p>
            <a:pPr algn="l">
              <a:lnSpc>
                <a:spcPct val="100000"/>
              </a:lnSpc>
              <a:spcBef>
                <a:spcPts val="1200"/>
              </a:spcBef>
              <a:spcAft>
                <a:spcPts val="600"/>
              </a:spcAft>
              <a:defRPr/>
            </a:pPr>
            <a:br>
              <a:rPr lang="en-US" sz="5400" dirty="0">
                <a:solidFill>
                  <a:schemeClr val="bg2">
                    <a:lumMod val="60000"/>
                    <a:lumOff val="40000"/>
                  </a:schemeClr>
                </a:solidFill>
                <a:latin typeface="Tw Cen MT" panose="020B0602020104020603" pitchFamily="34" charset="0"/>
              </a:rPr>
            </a:br>
            <a:br>
              <a:rPr kumimoji="0" lang="en-US" sz="50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50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5000" b="0" i="0" u="none" strike="noStrike" kern="1200" cap="none" spc="0" normalizeH="0" baseline="0" noProof="0" dirty="0">
                <a:ln>
                  <a:noFill/>
                </a:ln>
                <a:solidFill>
                  <a:srgbClr val="FFFFFF"/>
                </a:solidFill>
                <a:effectLst/>
                <a:uLnTx/>
                <a:uFillTx/>
                <a:latin typeface="Tw Cen MT" panose="020B0602020104020603" pitchFamily="34" charset="0"/>
              </a:rPr>
              <a:t>Opening Remarks  - </a:t>
            </a:r>
            <a:r>
              <a:rPr kumimoji="0" lang="en-US" sz="5000" b="1" i="0" u="none" strike="noStrike" kern="1200" cap="none" spc="0" normalizeH="0" baseline="0" noProof="0" dirty="0">
                <a:ln>
                  <a:noFill/>
                </a:ln>
                <a:solidFill>
                  <a:srgbClr val="FFFFFF"/>
                </a:solidFill>
                <a:effectLst/>
                <a:uLnTx/>
                <a:uFillTx/>
                <a:latin typeface="Tw Cen MT" panose="020B0602020104020603" pitchFamily="34" charset="0"/>
              </a:rPr>
              <a:t>Mr. Apollo B Gabazira</a:t>
            </a:r>
            <a:b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br>
            <a:br>
              <a:rPr lang="en-US" sz="5400" dirty="0"/>
            </a:br>
            <a:endParaRPr lang="en-US" sz="4900" dirty="0"/>
          </a:p>
        </p:txBody>
      </p:sp>
      <p:sp>
        <p:nvSpPr>
          <p:cNvPr id="3" name="Subtitle 2">
            <a:extLst>
              <a:ext uri="{FF2B5EF4-FFF2-40B4-BE49-F238E27FC236}">
                <a16:creationId xmlns:a16="http://schemas.microsoft.com/office/drawing/2014/main" id="{B658A01C-27C8-EB40-8AEF-883823E13172}"/>
              </a:ext>
            </a:extLst>
          </p:cNvPr>
          <p:cNvSpPr>
            <a:spLocks noGrp="1"/>
          </p:cNvSpPr>
          <p:nvPr>
            <p:ph type="subTitle" idx="1"/>
          </p:nvPr>
        </p:nvSpPr>
        <p:spPr>
          <a:xfrm>
            <a:off x="890501" y="3811984"/>
            <a:ext cx="8502073" cy="1601093"/>
          </a:xfrm>
        </p:spPr>
        <p:txBody>
          <a:bodyPr>
            <a:normAutofit/>
          </a:bodyPr>
          <a:lstStyle/>
          <a:p>
            <a:pPr algn="l"/>
            <a:r>
              <a:rPr kumimoji="0" lang="en-US" sz="3600" b="0" i="0" u="none" strike="noStrike" kern="1200" cap="none" spc="0" normalizeH="0" baseline="0" noProof="0" dirty="0">
                <a:ln>
                  <a:noFill/>
                </a:ln>
                <a:solidFill>
                  <a:srgbClr val="FFFFFF"/>
                </a:solidFill>
                <a:effectLst/>
                <a:uLnTx/>
                <a:uFillTx/>
                <a:latin typeface="Tw Cen MT Condensed" panose="020B0606020104020203" pitchFamily="34" charset="0"/>
                <a:ea typeface="+mj-ea"/>
                <a:cs typeface="+mj-cs"/>
              </a:rPr>
              <a:t>Country Director, Care International Uganda</a:t>
            </a:r>
            <a:endParaRPr lang="en-US" sz="3600" dirty="0">
              <a:solidFill>
                <a:schemeClr val="bg2">
                  <a:lumMod val="60000"/>
                  <a:lumOff val="40000"/>
                </a:schemeClr>
              </a:solidFill>
              <a:latin typeface="Tw Cen MT Condensed" panose="020B06060201040202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82293" y="5222372"/>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14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618567" y="-440725"/>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11"/>
          <a:srcRect t="26820" b="59846"/>
          <a:stretch/>
        </p:blipFill>
        <p:spPr>
          <a:xfrm>
            <a:off x="8006549" y="171208"/>
            <a:ext cx="3776876" cy="1081445"/>
          </a:xfrm>
          <a:prstGeom prst="rect">
            <a:avLst/>
          </a:prstGeom>
        </p:spPr>
      </p:pic>
    </p:spTree>
    <p:extLst>
      <p:ext uri="{BB962C8B-B14F-4D97-AF65-F5344CB8AC3E}">
        <p14:creationId xmlns:p14="http://schemas.microsoft.com/office/powerpoint/2010/main" val="159581419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3838A1-ACB4-F719-A723-E73C0EFB52AF}"/>
              </a:ext>
            </a:extLst>
          </p:cNvPr>
          <p:cNvSpPr>
            <a:spLocks noGrp="1"/>
          </p:cNvSpPr>
          <p:nvPr>
            <p:ph type="title"/>
          </p:nvPr>
        </p:nvSpPr>
        <p:spPr>
          <a:xfrm>
            <a:off x="838200" y="365125"/>
            <a:ext cx="5558489" cy="1325563"/>
          </a:xfrm>
        </p:spPr>
        <p:txBody>
          <a:bodyPr>
            <a:normAutofit fontScale="90000"/>
          </a:bodyPr>
          <a:lstStyle/>
          <a:p>
            <a:r>
              <a:rPr lang="en-US" sz="3200" dirty="0"/>
              <a:t>How has technology bridged the created by COVID-19 in reinforcing social norms</a:t>
            </a:r>
            <a:r>
              <a:rPr lang="en-US" dirty="0"/>
              <a:t>? </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8158A35-F4A5-EED7-EF92-448B80585E99}"/>
              </a:ext>
            </a:extLst>
          </p:cNvPr>
          <p:cNvSpPr>
            <a:spLocks noGrp="1"/>
          </p:cNvSpPr>
          <p:nvPr>
            <p:ph idx="1"/>
          </p:nvPr>
        </p:nvSpPr>
        <p:spPr>
          <a:xfrm>
            <a:off x="838200" y="1825625"/>
            <a:ext cx="5558489" cy="4351338"/>
          </a:xfrm>
        </p:spPr>
        <p:txBody>
          <a:bodyPr>
            <a:noAutofit/>
          </a:bodyPr>
          <a:lstStyle/>
          <a:p>
            <a:pPr marL="342900" marR="0" lvl="0" indent="-342900" algn="just">
              <a:spcBef>
                <a:spcPts val="0"/>
              </a:spcBef>
              <a:spcAft>
                <a:spcPts val="500"/>
              </a:spcAft>
              <a:buFont typeface="Wingdings" panose="05000000000000000000" pitchFamily="2" charset="2"/>
              <a:buChar char=""/>
            </a:pPr>
            <a:r>
              <a:rPr lang="en-US" sz="18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Men and women changing their attitudes on owning a phone to access information</a:t>
            </a: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500"/>
              </a:spcAft>
              <a:buFont typeface="Wingdings" panose="05000000000000000000" pitchFamily="2" charset="2"/>
              <a:buChar char=""/>
            </a:pPr>
            <a:r>
              <a:rPr lang="en-US" sz="18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Innovations such as using Mega phones (</a:t>
            </a:r>
            <a:r>
              <a:rPr lang="en-US" sz="1800" dirty="0" err="1">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mukalakasa</a:t>
            </a:r>
            <a:r>
              <a:rPr lang="en-US" sz="18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err="1">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paza</a:t>
            </a:r>
            <a:r>
              <a:rPr lang="en-US" sz="18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Sauti</a:t>
            </a:r>
            <a:r>
              <a:rPr lang="en-US" sz="18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 to disseminate information to all</a:t>
            </a: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500"/>
              </a:spcAft>
              <a:buFont typeface="Wingdings" panose="05000000000000000000" pitchFamily="2" charset="2"/>
              <a:buChar char=""/>
            </a:pPr>
            <a:r>
              <a:rPr lang="en-US" sz="18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Youths adopted ways of teaching their peers some basic technology targeting both female and male youths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500"/>
              </a:spcAft>
              <a:buFont typeface="Wingdings" panose="05000000000000000000" pitchFamily="2" charset="2"/>
              <a:buChar char=""/>
            </a:pPr>
            <a:r>
              <a:rPr lang="en-US" sz="18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Access to phones by both men and women to get information especially related to COVID</a:t>
            </a: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500"/>
              </a:spcAft>
              <a:buFont typeface="Wingdings" panose="05000000000000000000" pitchFamily="2" charset="2"/>
              <a:buChar char=""/>
            </a:pPr>
            <a:r>
              <a:rPr lang="en-US" sz="18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Easing restrictions of women and girls especially for those that some basic levels of education to access internet cafes and other points of internet</a:t>
            </a: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500"/>
              </a:spcAft>
              <a:buFont typeface="Wingdings" panose="05000000000000000000" pitchFamily="2" charset="2"/>
              <a:buChar char=""/>
            </a:pPr>
            <a:r>
              <a:rPr lang="en-US" sz="18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Installation of local public speakers in some trading centers so that all can be reached with information vital to the different communities</a:t>
            </a: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500"/>
              </a:spcAft>
              <a:buFont typeface="Wingdings" panose="05000000000000000000" pitchFamily="2" charset="2"/>
              <a:buChar char=""/>
            </a:pPr>
            <a:r>
              <a:rPr lang="en-US" sz="18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Young people teaching their elders to adopt new technologies so that they can keep in touch. </a:t>
            </a:r>
            <a:endParaRPr lang="en-US" sz="1800" dirty="0"/>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28740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EC6351-BBAE-5753-28DE-AD704BFCCF2F}"/>
              </a:ext>
            </a:extLst>
          </p:cNvPr>
          <p:cNvSpPr>
            <a:spLocks noGrp="1"/>
          </p:cNvSpPr>
          <p:nvPr>
            <p:ph type="title"/>
          </p:nvPr>
        </p:nvSpPr>
        <p:spPr>
          <a:xfrm>
            <a:off x="1245072" y="1289765"/>
            <a:ext cx="3651101" cy="4270963"/>
          </a:xfrm>
        </p:spPr>
        <p:txBody>
          <a:bodyPr anchor="ctr">
            <a:normAutofit/>
          </a:bodyPr>
          <a:lstStyle/>
          <a:p>
            <a:pPr algn="ctr"/>
            <a:r>
              <a:rPr lang="en-US" sz="6000" b="1" dirty="0">
                <a:solidFill>
                  <a:srgbClr val="494B4D"/>
                </a:solidFill>
                <a:latin typeface="Segoe UI" panose="020B0502040204020203" pitchFamily="34" charset="0"/>
                <a:ea typeface="Times New Roman" panose="02020603050405020304" pitchFamily="18" charset="0"/>
              </a:rPr>
              <a:t>Recommendations</a:t>
            </a:r>
            <a:br>
              <a:rPr lang="en-US" sz="5600" dirty="0">
                <a:solidFill>
                  <a:srgbClr val="FFFFFF"/>
                </a:solidFill>
              </a:rPr>
            </a:br>
            <a:r>
              <a:rPr lang="en-US" sz="5600" dirty="0">
                <a:solidFill>
                  <a:srgbClr val="FFFFFF"/>
                </a:solidFill>
              </a:rPr>
              <a:t> </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8931723-8126-9C40-C8CE-4305BA044678}"/>
              </a:ext>
            </a:extLst>
          </p:cNvPr>
          <p:cNvSpPr>
            <a:spLocks noGrp="1"/>
          </p:cNvSpPr>
          <p:nvPr>
            <p:ph idx="1"/>
          </p:nvPr>
        </p:nvSpPr>
        <p:spPr>
          <a:xfrm>
            <a:off x="6250286" y="374394"/>
            <a:ext cx="4752994" cy="5981955"/>
          </a:xfrm>
        </p:spPr>
        <p:txBody>
          <a:bodyPr anchor="ctr">
            <a:normAutofit/>
          </a:bodyPr>
          <a:lstStyle/>
          <a:p>
            <a:pPr marL="0" marR="0">
              <a:spcBef>
                <a:spcPts val="0"/>
              </a:spcBef>
            </a:pP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500"/>
              </a:spcAft>
              <a:buFont typeface="Wingdings" panose="05000000000000000000" pitchFamily="2" charset="2"/>
              <a:buChar char=""/>
            </a:pPr>
            <a:r>
              <a:rPr lang="en-US" sz="1800" dirty="0">
                <a:solidFill>
                  <a:srgbClr val="000000"/>
                </a:solidFill>
                <a:effectLst/>
                <a:latin typeface="Times New Roman" panose="02020603050405020304" pitchFamily="18" charset="0"/>
                <a:ea typeface="Times New Roman" panose="02020603050405020304" pitchFamily="18" charset="0"/>
              </a:rPr>
              <a:t>Access to technology and digital literacy are essential components in bridging the digital divide which hinders women’s full participation in the economy, education, and society as a whole.</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500"/>
              </a:spcAft>
              <a:buFont typeface="Wingdings" panose="05000000000000000000" pitchFamily="2" charset="2"/>
              <a:buChar char=""/>
            </a:pPr>
            <a:r>
              <a:rPr lang="en-US" sz="1800" dirty="0">
                <a:solidFill>
                  <a:srgbClr val="000000"/>
                </a:solidFill>
                <a:effectLst/>
                <a:latin typeface="Times New Roman" panose="02020603050405020304" pitchFamily="18" charset="0"/>
                <a:ea typeface="Times New Roman" panose="02020603050405020304" pitchFamily="18" charset="0"/>
              </a:rPr>
              <a:t>increased investment in initiatives that equip women with necessary skills and training to use technology effectively.</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500"/>
              </a:spcAft>
              <a:buFont typeface="Wingdings" panose="05000000000000000000" pitchFamily="2" charset="2"/>
              <a:buChar char=""/>
            </a:pPr>
            <a:r>
              <a:rPr lang="en-US" sz="1800" dirty="0">
                <a:solidFill>
                  <a:srgbClr val="000000"/>
                </a:solidFill>
                <a:effectLst/>
                <a:latin typeface="Times New Roman" panose="02020603050405020304" pitchFamily="18" charset="0"/>
                <a:ea typeface="Times New Roman" panose="02020603050405020304" pitchFamily="18" charset="0"/>
              </a:rPr>
              <a:t>Training of refugees especially women and girls on new technologies so that they </a:t>
            </a:r>
            <a:r>
              <a:rPr lang="en-US" sz="1800" dirty="0" err="1">
                <a:solidFill>
                  <a:srgbClr val="000000"/>
                </a:solidFill>
                <a:effectLst/>
                <a:latin typeface="Times New Roman" panose="02020603050405020304" pitchFamily="18" charset="0"/>
                <a:ea typeface="Times New Roman" panose="02020603050405020304" pitchFamily="18" charset="0"/>
              </a:rPr>
              <a:t>they</a:t>
            </a:r>
            <a:r>
              <a:rPr lang="en-US" sz="1800" dirty="0">
                <a:solidFill>
                  <a:srgbClr val="000000"/>
                </a:solidFill>
                <a:effectLst/>
                <a:latin typeface="Times New Roman" panose="02020603050405020304" pitchFamily="18" charset="0"/>
                <a:ea typeface="Times New Roman" panose="02020603050405020304" pitchFamily="18" charset="0"/>
              </a:rPr>
              <a:t> can embrace, adopt and use them</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500"/>
              </a:spcAft>
              <a:buFont typeface="Wingdings" panose="05000000000000000000" pitchFamily="2" charset="2"/>
              <a:buChar char=""/>
            </a:pPr>
            <a:r>
              <a:rPr lang="en-US" sz="1800" dirty="0">
                <a:solidFill>
                  <a:srgbClr val="494B4D"/>
                </a:solidFill>
                <a:effectLst/>
                <a:latin typeface="Times New Roman" panose="02020603050405020304" pitchFamily="18" charset="0"/>
                <a:ea typeface="Times New Roman" panose="02020603050405020304" pitchFamily="18" charset="0"/>
                <a:cs typeface="Times New Roman" panose="02020603050405020304" pitchFamily="18" charset="0"/>
              </a:rPr>
              <a:t>Enhance digital and media literacy in unprivileged communities amongst the refugee communities with a special focus on women and girls e</a:t>
            </a:r>
            <a:endParaRPr lang="en-US" sz="1800" dirty="0">
              <a:effectLst/>
              <a:latin typeface="Times New Roman" panose="02020603050405020304" pitchFamily="18" charset="0"/>
              <a:ea typeface="Times New Roman" panose="02020603050405020304" pitchFamily="18" charset="0"/>
            </a:endParaRPr>
          </a:p>
          <a:p>
            <a:endParaRPr lang="en-US" sz="2000" dirty="0">
              <a:solidFill>
                <a:schemeClr val="tx1">
                  <a:alpha val="80000"/>
                </a:schemeClr>
              </a:solidFill>
            </a:endParaRPr>
          </a:p>
          <a:p>
            <a:endParaRPr lang="en-US" sz="2000" dirty="0">
              <a:solidFill>
                <a:schemeClr val="tx1">
                  <a:alpha val="80000"/>
                </a:schemeClr>
              </a:solidFill>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93043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2DC65-ECC3-F553-F264-C6059AFF5B18}"/>
              </a:ext>
            </a:extLst>
          </p:cNvPr>
          <p:cNvSpPr>
            <a:spLocks noGrp="1"/>
          </p:cNvSpPr>
          <p:nvPr>
            <p:ph type="ctrTitle"/>
          </p:nvPr>
        </p:nvSpPr>
        <p:spPr>
          <a:xfrm>
            <a:off x="1524000" y="487999"/>
            <a:ext cx="9144000" cy="1112201"/>
          </a:xfrm>
        </p:spPr>
        <p:txBody>
          <a:bodyPr/>
          <a:lstStyle/>
          <a:p>
            <a:r>
              <a:rPr lang="en-US" b="1" dirty="0"/>
              <a:t>Recommendations </a:t>
            </a:r>
          </a:p>
        </p:txBody>
      </p:sp>
      <p:sp>
        <p:nvSpPr>
          <p:cNvPr id="3" name="Subtitle 2">
            <a:extLst>
              <a:ext uri="{FF2B5EF4-FFF2-40B4-BE49-F238E27FC236}">
                <a16:creationId xmlns:a16="http://schemas.microsoft.com/office/drawing/2014/main" id="{7E8984E0-76AB-78BE-8623-0FFA342358FA}"/>
              </a:ext>
            </a:extLst>
          </p:cNvPr>
          <p:cNvSpPr>
            <a:spLocks noGrp="1"/>
          </p:cNvSpPr>
          <p:nvPr>
            <p:ph type="subTitle" idx="1"/>
          </p:nvPr>
        </p:nvSpPr>
        <p:spPr>
          <a:xfrm>
            <a:off x="1524000" y="1971039"/>
            <a:ext cx="9144000" cy="4484189"/>
          </a:xfrm>
        </p:spPr>
        <p:txBody>
          <a:bodyPr>
            <a:normAutofit lnSpcReduction="10000"/>
          </a:bodyPr>
          <a:lstStyle/>
          <a:p>
            <a:pPr marL="342900" marR="0" lvl="0" indent="-342900" algn="just">
              <a:spcBef>
                <a:spcPts val="0"/>
              </a:spcBef>
              <a:spcAft>
                <a:spcPts val="500"/>
              </a:spcAft>
              <a:buFont typeface="Wingdings" panose="05000000000000000000" pitchFamily="2" charset="2"/>
              <a:buChar char=""/>
            </a:pPr>
            <a:r>
              <a:rPr lang="en-US" sz="2800" dirty="0">
                <a:solidFill>
                  <a:srgbClr val="000000"/>
                </a:solidFill>
                <a:effectLst/>
                <a:latin typeface="Times New Roman" panose="02020603050405020304" pitchFamily="18" charset="0"/>
                <a:ea typeface="Times New Roman" panose="02020603050405020304" pitchFamily="18" charset="0"/>
              </a:rPr>
              <a:t>Support women refugees with income generating initiatives. An economically empowered woman has choices to make including on which technology to use</a:t>
            </a:r>
            <a:endParaRPr lang="en-US" sz="2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500"/>
              </a:spcAft>
              <a:buFont typeface="Wingdings" panose="05000000000000000000" pitchFamily="2" charset="2"/>
              <a:buChar char=""/>
            </a:pPr>
            <a:r>
              <a:rPr lang="en-US" sz="2800" dirty="0">
                <a:solidFill>
                  <a:srgbClr val="000000"/>
                </a:solidFill>
                <a:effectLst/>
                <a:latin typeface="Times New Roman" panose="02020603050405020304" pitchFamily="18" charset="0"/>
                <a:ea typeface="Times New Roman" panose="02020603050405020304" pitchFamily="18" charset="0"/>
              </a:rPr>
              <a:t>Invest in skills building and training and to ensure that people, especially women and girls, are able to use advanced technology.</a:t>
            </a:r>
            <a:endParaRPr lang="en-US" sz="2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500"/>
              </a:spcAft>
              <a:buFont typeface="Wingdings" panose="05000000000000000000" pitchFamily="2" charset="2"/>
              <a:buChar char=""/>
            </a:pPr>
            <a:r>
              <a:rPr lang="en-US" sz="2800" dirty="0">
                <a:solidFill>
                  <a:srgbClr val="000000"/>
                </a:solidFill>
                <a:effectLst/>
                <a:latin typeface="Times New Roman" panose="02020603050405020304" pitchFamily="18" charset="0"/>
                <a:ea typeface="Times New Roman" panose="02020603050405020304" pitchFamily="18" charset="0"/>
              </a:rPr>
              <a:t>Enabling access to internet by installing more boosters/antennas to overcome the limited network that exposing women and girls to risks including being attacked especially at night as they search for access internet points like climbing on top of the hills. </a:t>
            </a:r>
            <a:endParaRPr lang="en-US" sz="2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52824942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D3F5D-6B18-672D-F202-1C77845C1BC5}"/>
              </a:ext>
            </a:extLst>
          </p:cNvPr>
          <p:cNvSpPr>
            <a:spLocks noGrp="1"/>
          </p:cNvSpPr>
          <p:nvPr>
            <p:ph type="ctrTitle"/>
          </p:nvPr>
        </p:nvSpPr>
        <p:spPr>
          <a:xfrm>
            <a:off x="1524000" y="416561"/>
            <a:ext cx="9144000" cy="1818639"/>
          </a:xfrm>
        </p:spPr>
        <p:txBody>
          <a:bodyPr>
            <a:normAutofit/>
          </a:bodyPr>
          <a:lstStyle/>
          <a:p>
            <a:r>
              <a:rPr lang="en-US" b="1" dirty="0">
                <a:solidFill>
                  <a:srgbClr val="494B4D"/>
                </a:solidFill>
                <a:latin typeface="Segoe UI" panose="020B0502040204020203" pitchFamily="34" charset="0"/>
                <a:ea typeface="Times New Roman" panose="02020603050405020304" pitchFamily="18" charset="0"/>
              </a:rPr>
              <a:t>Conclusion</a:t>
            </a:r>
            <a:br>
              <a:rPr lang="en-US" dirty="0">
                <a:latin typeface="Times New Roman" panose="02020603050405020304" pitchFamily="18" charset="0"/>
                <a:ea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99AA8557-E3B1-4B95-7D81-17F4375AB3D8}"/>
              </a:ext>
            </a:extLst>
          </p:cNvPr>
          <p:cNvSpPr>
            <a:spLocks noGrp="1"/>
          </p:cNvSpPr>
          <p:nvPr>
            <p:ph type="subTitle" idx="1"/>
          </p:nvPr>
        </p:nvSpPr>
        <p:spPr>
          <a:xfrm>
            <a:off x="1034142" y="1325880"/>
            <a:ext cx="9144000" cy="2824480"/>
          </a:xfrm>
        </p:spPr>
        <p:txBody>
          <a:bodyPr>
            <a:noAutofit/>
          </a:bodyPr>
          <a:lstStyle/>
          <a:p>
            <a:pPr algn="just"/>
            <a:r>
              <a:rPr lang="en-US" sz="2800" dirty="0">
                <a:solidFill>
                  <a:srgbClr val="494B4D"/>
                </a:solidFill>
                <a:effectLst/>
                <a:latin typeface="Times New Roman" panose="02020603050405020304" pitchFamily="18" charset="0"/>
                <a:ea typeface="Calibri" panose="020F0502020204030204" pitchFamily="34" charset="0"/>
              </a:rPr>
              <a:t>Social Norms is not a new issue but is one that has been exacerbated by the COVID pandemic. However, it is important to note that technological innovations created and adopted during COVID pandemic has helped in addressing some of the social norms. We still have a long way to go to act so as to pursue digital inclusion and equity. The digital divide influences everything including mental health significantly, since those left behind feel divided, unprivileged, and lonely. It is important to increase digital literacy and digital access of older adults, persons with disabilities, </a:t>
            </a:r>
            <a:endParaRPr lang="en-US" sz="2800" dirty="0"/>
          </a:p>
        </p:txBody>
      </p:sp>
    </p:spTree>
    <p:extLst>
      <p:ext uri="{BB962C8B-B14F-4D97-AF65-F5344CB8AC3E}">
        <p14:creationId xmlns:p14="http://schemas.microsoft.com/office/powerpoint/2010/main" val="316209105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94203" y="1418098"/>
            <a:ext cx="9666845" cy="1384994"/>
          </a:xfrm>
        </p:spPr>
        <p:txBody>
          <a:bodyPr/>
          <a:lstStyle/>
          <a:p>
            <a:pPr algn="l">
              <a:lnSpc>
                <a:spcPct val="80000"/>
              </a:lnSpc>
            </a:pPr>
            <a:r>
              <a:rPr lang="en-US" sz="6600" b="0" dirty="0" err="1">
                <a:latin typeface="Tw Cen MT Condensed" panose="020B0606020104020203" pitchFamily="34" charset="0"/>
              </a:rPr>
              <a:t>Ms</a:t>
            </a:r>
            <a:r>
              <a:rPr lang="en-US" sz="6600" b="0" dirty="0">
                <a:latin typeface="Tw Cen MT Condensed" panose="020B0606020104020203" pitchFamily="34" charset="0"/>
              </a:rPr>
              <a:t> Tabitha </a:t>
            </a:r>
            <a:r>
              <a:rPr lang="en-US" sz="6600" b="0" dirty="0" err="1">
                <a:latin typeface="Tw Cen MT Condensed" panose="020B0606020104020203" pitchFamily="34" charset="0"/>
              </a:rPr>
              <a:t>Mulyampiti</a:t>
            </a:r>
            <a:endParaRPr lang="en-US" sz="6600" dirty="0">
              <a:latin typeface="Tw Cen MT Condensed" panose="020B06060201040202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14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
        <p:nvSpPr>
          <p:cNvPr id="3" name="TextBox 2">
            <a:extLst>
              <a:ext uri="{FF2B5EF4-FFF2-40B4-BE49-F238E27FC236}">
                <a16:creationId xmlns:a16="http://schemas.microsoft.com/office/drawing/2014/main" id="{5853BF14-C3D3-12F7-A2C4-16AF698E468B}"/>
              </a:ext>
            </a:extLst>
          </p:cNvPr>
          <p:cNvSpPr txBox="1"/>
          <p:nvPr/>
        </p:nvSpPr>
        <p:spPr>
          <a:xfrm>
            <a:off x="890502" y="3429000"/>
            <a:ext cx="9265552" cy="1077218"/>
          </a:xfrm>
          <a:prstGeom prst="rect">
            <a:avLst/>
          </a:prstGeom>
          <a:noFill/>
        </p:spPr>
        <p:txBody>
          <a:bodyPr wrap="square" rtlCol="0">
            <a:spAutoFit/>
          </a:bodyPr>
          <a:lstStyle/>
          <a:p>
            <a:r>
              <a:rPr lang="en-US" sz="3200" b="0" i="0" u="none" strike="noStrike" dirty="0">
                <a:solidFill>
                  <a:schemeClr val="bg1"/>
                </a:solidFill>
                <a:effectLst/>
                <a:latin typeface="Tw Cen MT Condensed" panose="020B0606020104020203" pitchFamily="34" charset="0"/>
              </a:rPr>
              <a:t>The Rise of Digital Platforms and Its Impact on Women’s Work in Uganda: Assessing Potential Effects of Gender Based Norms</a:t>
            </a:r>
            <a:endParaRPr lang="en-US" sz="32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24215967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3429" y="740229"/>
            <a:ext cx="10653485" cy="2769734"/>
          </a:xfrm>
        </p:spPr>
        <p:txBody>
          <a:bodyPr>
            <a:normAutofit fontScale="90000"/>
          </a:bodyPr>
          <a:lstStyle/>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Going Digital:  the Future of Work for Women and making a case for focus on Gender Norms</a:t>
            </a:r>
            <a:endParaRPr lang="en-US" dirty="0"/>
          </a:p>
        </p:txBody>
      </p:sp>
      <p:sp>
        <p:nvSpPr>
          <p:cNvPr id="3" name="Subtitle 2"/>
          <p:cNvSpPr>
            <a:spLocks noGrp="1"/>
          </p:cNvSpPr>
          <p:nvPr>
            <p:ph type="subTitle" idx="1"/>
          </p:nvPr>
        </p:nvSpPr>
        <p:spPr>
          <a:xfrm>
            <a:off x="1524000" y="3602037"/>
            <a:ext cx="9144000" cy="2682649"/>
          </a:xfrm>
        </p:spPr>
        <p:txBody>
          <a:bodyPr>
            <a:normAutofit/>
          </a:bodyPr>
          <a:lstStyle/>
          <a:p>
            <a:endParaRPr lang="en-US" b="1" dirty="0"/>
          </a:p>
          <a:p>
            <a:r>
              <a:rPr lang="en-US" b="1" dirty="0"/>
              <a:t>Tabitha </a:t>
            </a:r>
            <a:r>
              <a:rPr lang="en-US" b="1" dirty="0" err="1"/>
              <a:t>Mulyampiti</a:t>
            </a:r>
            <a:endParaRPr lang="en-US" b="1" dirty="0"/>
          </a:p>
          <a:p>
            <a:r>
              <a:rPr lang="en-US" dirty="0"/>
              <a:t>Gender and Social Norms Conference 2023</a:t>
            </a:r>
          </a:p>
          <a:p>
            <a:r>
              <a:rPr lang="en-US" dirty="0"/>
              <a:t>Digitization and Technology Impact on Gender and Social Norms </a:t>
            </a:r>
          </a:p>
          <a:p>
            <a:r>
              <a:rPr lang="en-US" dirty="0"/>
              <a:t>14th and 15th June 2023</a:t>
            </a:r>
          </a:p>
        </p:txBody>
      </p:sp>
    </p:spTree>
    <p:extLst>
      <p:ext uri="{BB962C8B-B14F-4D97-AF65-F5344CB8AC3E}">
        <p14:creationId xmlns:p14="http://schemas.microsoft.com/office/powerpoint/2010/main" val="41631016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1257"/>
            <a:ext cx="10515600" cy="798287"/>
          </a:xfrm>
        </p:spPr>
        <p:txBody>
          <a:bodyPr>
            <a:normAutofit/>
          </a:bodyPr>
          <a:lstStyle/>
          <a:p>
            <a:pPr algn="ctr"/>
            <a:r>
              <a:rPr lang="en-US" dirty="0">
                <a:latin typeface="Arial Black" panose="020B0A04020102020204" pitchFamily="34" charset="0"/>
              </a:rPr>
              <a:t>Outline </a:t>
            </a:r>
          </a:p>
        </p:txBody>
      </p:sp>
      <p:sp>
        <p:nvSpPr>
          <p:cNvPr id="3" name="Content Placeholder 2"/>
          <p:cNvSpPr>
            <a:spLocks noGrp="1"/>
          </p:cNvSpPr>
          <p:nvPr>
            <p:ph sz="half" idx="1"/>
          </p:nvPr>
        </p:nvSpPr>
        <p:spPr>
          <a:xfrm>
            <a:off x="391886" y="1335314"/>
            <a:ext cx="8186057" cy="5384800"/>
          </a:xfrm>
        </p:spPr>
        <p:txBody>
          <a:bodyPr>
            <a:normAutofit fontScale="92500"/>
          </a:bodyPr>
          <a:lstStyle/>
          <a:p>
            <a:pPr marL="342900" lvl="0" indent="-342900">
              <a:lnSpc>
                <a:spcPct val="100000"/>
              </a:lnSpc>
              <a:spcBef>
                <a:spcPct val="20000"/>
              </a:spcBef>
            </a:pPr>
            <a:endParaRPr lang="en-US" sz="2700" dirty="0">
              <a:solidFill>
                <a:prstClr val="black"/>
              </a:solidFill>
            </a:endParaRPr>
          </a:p>
          <a:p>
            <a:pPr marL="342900" lvl="0" indent="-342900">
              <a:lnSpc>
                <a:spcPct val="100000"/>
              </a:lnSpc>
              <a:spcBef>
                <a:spcPct val="20000"/>
              </a:spcBef>
            </a:pPr>
            <a:r>
              <a:rPr lang="en-US" sz="2700" dirty="0">
                <a:solidFill>
                  <a:prstClr val="black"/>
                </a:solidFill>
              </a:rPr>
              <a:t>Summary of Study Methods</a:t>
            </a:r>
          </a:p>
          <a:p>
            <a:pPr marL="342900" lvl="0" indent="-342900">
              <a:lnSpc>
                <a:spcPct val="100000"/>
              </a:lnSpc>
              <a:spcBef>
                <a:spcPct val="20000"/>
              </a:spcBef>
            </a:pPr>
            <a:r>
              <a:rPr lang="en-US" sz="2700" dirty="0">
                <a:solidFill>
                  <a:prstClr val="black"/>
                </a:solidFill>
              </a:rPr>
              <a:t>Digital Readiness in Uganda</a:t>
            </a:r>
          </a:p>
          <a:p>
            <a:pPr marL="342900" lvl="0" indent="-342900">
              <a:lnSpc>
                <a:spcPct val="100000"/>
              </a:lnSpc>
              <a:spcBef>
                <a:spcPct val="20000"/>
              </a:spcBef>
            </a:pPr>
            <a:r>
              <a:rPr lang="en-US" sz="2700" dirty="0">
                <a:solidFill>
                  <a:prstClr val="black"/>
                </a:solidFill>
              </a:rPr>
              <a:t>Sectors with Active Digital Platforms</a:t>
            </a:r>
          </a:p>
          <a:p>
            <a:pPr marL="342900" lvl="0" indent="-342900">
              <a:lnSpc>
                <a:spcPct val="100000"/>
              </a:lnSpc>
              <a:spcBef>
                <a:spcPct val="20000"/>
              </a:spcBef>
            </a:pPr>
            <a:r>
              <a:rPr lang="en-US" sz="2700" dirty="0">
                <a:solidFill>
                  <a:prstClr val="black"/>
                </a:solidFill>
              </a:rPr>
              <a:t>Digital Platforms: Where are women?</a:t>
            </a:r>
          </a:p>
          <a:p>
            <a:r>
              <a:rPr lang="en-US" dirty="0"/>
              <a:t>Avenues for Gender norms change</a:t>
            </a:r>
          </a:p>
          <a:p>
            <a:endParaRPr lang="en-US" dirty="0"/>
          </a:p>
          <a:p>
            <a:pPr marL="0" indent="0">
              <a:buNone/>
            </a:pPr>
            <a:r>
              <a:rPr lang="en-US" b="1" dirty="0">
                <a:solidFill>
                  <a:schemeClr val="accent5">
                    <a:lumMod val="75000"/>
                  </a:schemeClr>
                </a:solidFill>
              </a:rPr>
              <a:t>Overall objective is to show the </a:t>
            </a:r>
            <a:r>
              <a:rPr lang="en-US" b="1" dirty="0" err="1">
                <a:solidFill>
                  <a:schemeClr val="accent5">
                    <a:lumMod val="75000"/>
                  </a:schemeClr>
                </a:solidFill>
              </a:rPr>
              <a:t>platformisation</a:t>
            </a:r>
            <a:r>
              <a:rPr lang="en-US" b="1" dirty="0">
                <a:solidFill>
                  <a:schemeClr val="accent5">
                    <a:lumMod val="75000"/>
                  </a:schemeClr>
                </a:solidFill>
              </a:rPr>
              <a:t> of future &amp; current  work and how a focus on sociocultural and gender norms &amp; how these can curtail women and girls’ ability to benefit from the opportunities offered by the digital transformation is a good starting point</a:t>
            </a:r>
          </a:p>
        </p:txBody>
      </p:sp>
      <p:pic>
        <p:nvPicPr>
          <p:cNvPr id="1026" name="Picture 2" descr="Understanding and improving women's work on digital labour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940800" y="1973943"/>
            <a:ext cx="2917370" cy="2206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42148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8589"/>
          </a:xfrm>
        </p:spPr>
        <p:txBody>
          <a:bodyPr>
            <a:normAutofit fontScale="90000"/>
          </a:bodyPr>
          <a:lstStyle/>
          <a:p>
            <a:pPr algn="ctr"/>
            <a:r>
              <a:rPr lang="en-US" dirty="0">
                <a:latin typeface="Arial Black" panose="020B0A04020102020204" pitchFamily="34" charset="0"/>
              </a:rPr>
              <a:t>What are digital Labour Platforms?</a:t>
            </a:r>
          </a:p>
        </p:txBody>
      </p:sp>
      <p:sp>
        <p:nvSpPr>
          <p:cNvPr id="3" name="Content Placeholder 2"/>
          <p:cNvSpPr>
            <a:spLocks noGrp="1"/>
          </p:cNvSpPr>
          <p:nvPr>
            <p:ph sz="half" idx="1"/>
          </p:nvPr>
        </p:nvSpPr>
        <p:spPr>
          <a:xfrm>
            <a:off x="522514" y="1233714"/>
            <a:ext cx="5497286" cy="4943249"/>
          </a:xfrm>
        </p:spPr>
        <p:txBody>
          <a:bodyPr>
            <a:normAutofit fontScale="92500" lnSpcReduction="10000"/>
          </a:bodyPr>
          <a:lstStyle/>
          <a:p>
            <a:r>
              <a:rPr lang="en-US" dirty="0">
                <a:latin typeface="Calibri" panose="020F0502020204030204" pitchFamily="34" charset="0"/>
                <a:ea typeface="Calibri" panose="020F0502020204030204" pitchFamily="34" charset="0"/>
                <a:cs typeface="Times New Roman" panose="02020603050405020304" pitchFamily="18" charset="0"/>
              </a:rPr>
              <a:t>The emergence of the gig or platform economy is one of the most important new transformations in the world of work.  </a:t>
            </a:r>
          </a:p>
          <a:p>
            <a:r>
              <a:rPr lang="en-US" dirty="0">
                <a:latin typeface="Calibri" panose="020F0502020204030204" pitchFamily="34" charset="0"/>
                <a:ea typeface="Calibri" panose="020F0502020204030204" pitchFamily="34" charset="0"/>
                <a:cs typeface="Times New Roman" panose="02020603050405020304" pitchFamily="18" charset="0"/>
              </a:rPr>
              <a:t>An important component of the platform economy is digital labour platforms which includes both web-based platforms  or location-based (Rani and </a:t>
            </a:r>
            <a:r>
              <a:rPr lang="en-GB" dirty="0" err="1">
                <a:latin typeface="Calibri" panose="020F0502020204030204" pitchFamily="34" charset="0"/>
                <a:ea typeface="Calibri" panose="020F0502020204030204" pitchFamily="34" charset="0"/>
                <a:cs typeface="Times New Roman" panose="02020603050405020304" pitchFamily="18" charset="0"/>
              </a:rPr>
              <a:t>Furrer</a:t>
            </a:r>
            <a:r>
              <a:rPr lang="en-GB" dirty="0">
                <a:latin typeface="Calibri" panose="020F0502020204030204" pitchFamily="34" charset="0"/>
                <a:ea typeface="Calibri" panose="020F0502020204030204" pitchFamily="34" charset="0"/>
                <a:cs typeface="Times New Roman" panose="02020603050405020304" pitchFamily="18" charset="0"/>
              </a:rPr>
              <a:t>, 2019</a:t>
            </a:r>
            <a:r>
              <a:rPr lang="en-US" dirty="0">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4" name="Content Placeholder 3"/>
          <p:cNvSpPr>
            <a:spLocks noGrp="1"/>
          </p:cNvSpPr>
          <p:nvPr>
            <p:ph sz="half" idx="2"/>
          </p:nvPr>
        </p:nvSpPr>
        <p:spPr>
          <a:xfrm>
            <a:off x="6172199" y="1825625"/>
            <a:ext cx="5758543" cy="4351338"/>
          </a:xfrm>
        </p:spPr>
        <p:txBody>
          <a:bodyPr>
            <a:normAutofit fontScale="92500" lnSpcReduction="10000"/>
          </a:bodyPr>
          <a:lstStyle/>
          <a:p>
            <a:pPr marL="0" marR="0" algn="just">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the internet becomes a platform for users and businesses to build on (</a:t>
            </a:r>
            <a:r>
              <a:rPr lang="en-US" dirty="0" err="1">
                <a:latin typeface="Calibri" panose="020F0502020204030204" pitchFamily="34" charset="0"/>
                <a:ea typeface="Calibri" panose="020F0502020204030204" pitchFamily="34" charset="0"/>
                <a:cs typeface="Times New Roman" panose="02020603050405020304" pitchFamily="18" charset="0"/>
              </a:rPr>
              <a:t>Peoll</a:t>
            </a:r>
            <a:r>
              <a:rPr lang="en-US" dirty="0">
                <a:latin typeface="Calibri" panose="020F0502020204030204" pitchFamily="34" charset="0"/>
                <a:ea typeface="Calibri" panose="020F0502020204030204" pitchFamily="34" charset="0"/>
                <a:cs typeface="Times New Roman" panose="02020603050405020304" pitchFamily="18" charset="0"/>
              </a:rPr>
              <a:t> et al., 2019:3)</a:t>
            </a:r>
          </a:p>
          <a:p>
            <a:pPr marL="0" marR="0" algn="just">
              <a:lnSpc>
                <a:spcPct val="107000"/>
              </a:lnSpc>
              <a:spcBef>
                <a:spcPts val="0"/>
              </a:spcBef>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work is outsourced through an open call to a geographically dispersed crowd (</a:t>
            </a:r>
            <a:r>
              <a:rPr lang="en-US" sz="24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crowdwork</a:t>
            </a: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and location-based applications (apps) which allocate work to individuals in a specific geographical area, typically to perform local, service-oriented tasks such as driving, running errands or cleaning houses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193987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6057" y="159656"/>
            <a:ext cx="10697029" cy="6560457"/>
          </a:xfrm>
          <a:prstGeom prst="rect">
            <a:avLst/>
          </a:prstGeom>
        </p:spPr>
      </p:pic>
    </p:spTree>
    <p:extLst>
      <p:ext uri="{BB962C8B-B14F-4D97-AF65-F5344CB8AC3E}">
        <p14:creationId xmlns:p14="http://schemas.microsoft.com/office/powerpoint/2010/main" val="376206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88687"/>
            <a:ext cx="10515600" cy="1117600"/>
          </a:xfrm>
        </p:spPr>
        <p:txBody>
          <a:bodyPr>
            <a:noAutofit/>
          </a:bodyPr>
          <a:lstStyle/>
          <a:p>
            <a:pPr algn="ctr"/>
            <a:r>
              <a:rPr lang="en-US" dirty="0">
                <a:latin typeface="Arial Black" panose="020B0A04020102020204" pitchFamily="34" charset="0"/>
              </a:rPr>
              <a:t>The problem</a:t>
            </a:r>
          </a:p>
        </p:txBody>
      </p:sp>
      <p:sp>
        <p:nvSpPr>
          <p:cNvPr id="3" name="Content Placeholder 2"/>
          <p:cNvSpPr>
            <a:spLocks noGrp="1"/>
          </p:cNvSpPr>
          <p:nvPr>
            <p:ph sz="half" idx="1"/>
          </p:nvPr>
        </p:nvSpPr>
        <p:spPr>
          <a:xfrm>
            <a:off x="275771" y="1480456"/>
            <a:ext cx="5744029" cy="5123543"/>
          </a:xfrm>
        </p:spPr>
        <p:txBody>
          <a:bodyPr>
            <a:normAutofit fontScale="92500" lnSpcReduction="20000"/>
          </a:bodyPr>
          <a:lstStyle/>
          <a:p>
            <a:pPr marL="0" indent="0">
              <a:buNone/>
            </a:pPr>
            <a:r>
              <a:rPr lang="en-US" b="1" u="sng" dirty="0">
                <a:latin typeface="Arial Black" panose="020B0A04020102020204" pitchFamily="34" charset="0"/>
              </a:rPr>
              <a:t>Gaps</a:t>
            </a:r>
            <a:r>
              <a:rPr lang="en-US" dirty="0">
                <a:latin typeface="Arial Black" panose="020B0A04020102020204" pitchFamily="34" charset="0"/>
              </a:rPr>
              <a:t> </a:t>
            </a:r>
          </a:p>
          <a:p>
            <a:r>
              <a:rPr lang="en-US" dirty="0"/>
              <a:t>Automation has so far been most common in sectors like agriculture and manufacturing, where men dominate</a:t>
            </a:r>
          </a:p>
          <a:p>
            <a:r>
              <a:rPr lang="en-US" dirty="0"/>
              <a:t>The structural inequality of opportunity for women in the workplace, severely limit their participation in the design and development of new digital technologies</a:t>
            </a:r>
          </a:p>
          <a:p>
            <a:pPr marL="0" indent="0">
              <a:buNone/>
            </a:pPr>
            <a:r>
              <a:rPr lang="en-US" b="1" dirty="0">
                <a:solidFill>
                  <a:srgbClr val="FF0000"/>
                </a:solidFill>
              </a:rPr>
              <a:t>The impact of digitally-mediated platforms on gender gaps is still unclear. </a:t>
            </a:r>
          </a:p>
          <a:p>
            <a:pPr marL="0" indent="0">
              <a:buNone/>
            </a:pPr>
            <a:r>
              <a:rPr lang="en-US" b="1" dirty="0">
                <a:solidFill>
                  <a:srgbClr val="FF0000"/>
                </a:solidFill>
              </a:rPr>
              <a:t>Stereotypes and gendered spaces, shaped by gender power relations are brought forward––and often magnified––in the workplace </a:t>
            </a:r>
          </a:p>
        </p:txBody>
      </p:sp>
      <p:sp>
        <p:nvSpPr>
          <p:cNvPr id="4" name="Content Placeholder 3"/>
          <p:cNvSpPr>
            <a:spLocks noGrp="1"/>
          </p:cNvSpPr>
          <p:nvPr>
            <p:ph sz="half" idx="2"/>
          </p:nvPr>
        </p:nvSpPr>
        <p:spPr>
          <a:xfrm>
            <a:off x="6172200" y="1306287"/>
            <a:ext cx="5598886" cy="5297712"/>
          </a:xfrm>
        </p:spPr>
        <p:txBody>
          <a:bodyPr>
            <a:normAutofit fontScale="92500" lnSpcReduction="20000"/>
          </a:bodyPr>
          <a:lstStyle/>
          <a:p>
            <a:pPr marL="0" lvl="0" indent="0">
              <a:buNone/>
            </a:pPr>
            <a:r>
              <a:rPr lang="en-US" b="1" u="sng" dirty="0">
                <a:latin typeface="Arial Black" panose="020B0A04020102020204" pitchFamily="34" charset="0"/>
              </a:rPr>
              <a:t>Assumptions</a:t>
            </a:r>
          </a:p>
          <a:p>
            <a:pPr lvl="0"/>
            <a:r>
              <a:rPr lang="en-US" dirty="0"/>
              <a:t>the ongoing digital transformation will strengthen the position of women in the labour market. More flexible ways of working may make it easier to combine paid work with caring responsibilities</a:t>
            </a:r>
            <a:endParaRPr lang="en-US" dirty="0">
              <a:solidFill>
                <a:prstClr val="black"/>
              </a:solidFill>
            </a:endParaRPr>
          </a:p>
          <a:p>
            <a:pPr lvl="0"/>
            <a:r>
              <a:rPr lang="en-US" dirty="0">
                <a:solidFill>
                  <a:prstClr val="black"/>
                </a:solidFill>
              </a:rPr>
              <a:t>jobs are likely to grow the most in business services, health, education and social services – many of which have been traditionally female-dominated. </a:t>
            </a:r>
          </a:p>
          <a:p>
            <a:pPr lvl="0"/>
            <a:endParaRPr lang="en-US" dirty="0">
              <a:solidFill>
                <a:prstClr val="black"/>
              </a:solidFill>
            </a:endParaRPr>
          </a:p>
          <a:p>
            <a:r>
              <a:rPr lang="en-US"/>
              <a:t>Cyberspace is a </a:t>
            </a:r>
            <a:r>
              <a:rPr lang="en-US" dirty="0"/>
              <a:t>new gender-neutral arena; a democratizing and emancipatory platform</a:t>
            </a:r>
          </a:p>
        </p:txBody>
      </p:sp>
    </p:spTree>
    <p:extLst>
      <p:ext uri="{BB962C8B-B14F-4D97-AF65-F5344CB8AC3E}">
        <p14:creationId xmlns:p14="http://schemas.microsoft.com/office/powerpoint/2010/main" val="1302984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406580-5FC9-4EDA-8EAE-0F4B8F5FD6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70"/>
                    </a14:imgEffect>
                    <a14:imgEffect>
                      <a14:brightnessContrast bright="-3000"/>
                    </a14:imgEffect>
                  </a14:imgLayer>
                </a14:imgProps>
              </a:ext>
            </a:extLst>
          </a:blip>
          <a:srcRect b="11963"/>
          <a:stretch/>
        </p:blipFill>
        <p:spPr>
          <a:xfrm>
            <a:off x="-82216" y="-148710"/>
            <a:ext cx="12356431" cy="7921391"/>
          </a:xfrm>
          <a:prstGeom prst="rect">
            <a:avLst/>
          </a:prstGeom>
          <a:blipFill dpi="0" rotWithShape="1">
            <a:blip r:embed="rId4">
              <a:alphaModFix amt="12000"/>
            </a:blip>
            <a:srcRect/>
            <a:tile tx="0" ty="0" sx="100000" sy="100000" flip="none" algn="tl"/>
          </a:blipFill>
        </p:spPr>
      </p:pic>
      <p:sp>
        <p:nvSpPr>
          <p:cNvPr id="13" name="Rectangle 12">
            <a:extLst>
              <a:ext uri="{FF2B5EF4-FFF2-40B4-BE49-F238E27FC236}">
                <a16:creationId xmlns:a16="http://schemas.microsoft.com/office/drawing/2014/main" id="{A39D7DC2-EF49-4F4F-ABB9-DA5872C786FB}"/>
              </a:ext>
            </a:extLst>
          </p:cNvPr>
          <p:cNvSpPr/>
          <p:nvPr/>
        </p:nvSpPr>
        <p:spPr>
          <a:xfrm>
            <a:off x="-82216" y="-148710"/>
            <a:ext cx="12356431" cy="7921391"/>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890502" y="2344812"/>
            <a:ext cx="9666845" cy="1601093"/>
          </a:xfrm>
        </p:spPr>
        <p:txBody>
          <a:bodyPr/>
          <a:lstStyle/>
          <a:p>
            <a:pPr algn="l">
              <a:lnSpc>
                <a:spcPct val="100000"/>
              </a:lnSpc>
              <a:spcBef>
                <a:spcPts val="1200"/>
              </a:spcBef>
              <a:spcAft>
                <a:spcPts val="600"/>
              </a:spcAft>
              <a:defRPr/>
            </a:pPr>
            <a:br>
              <a:rPr lang="en-US" sz="5400" dirty="0">
                <a:solidFill>
                  <a:schemeClr val="bg2">
                    <a:lumMod val="60000"/>
                    <a:lumOff val="40000"/>
                  </a:schemeClr>
                </a:solidFill>
                <a:latin typeface="Tw Cen MT" panose="020B0602020104020603" pitchFamily="34" charset="0"/>
              </a:rPr>
            </a:br>
            <a:br>
              <a:rPr kumimoji="0" lang="en-US" sz="50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50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lang="en-US" sz="5000" dirty="0">
                <a:solidFill>
                  <a:schemeClr val="bg1"/>
                </a:solidFill>
              </a:rPr>
              <a:t>Opening Remarks – </a:t>
            </a:r>
            <a:r>
              <a:rPr lang="en-US" sz="5000" b="1" dirty="0">
                <a:solidFill>
                  <a:schemeClr val="bg1"/>
                </a:solidFill>
              </a:rPr>
              <a:t>Prof. Sarah </a:t>
            </a:r>
            <a:r>
              <a:rPr lang="en-US" sz="5000" b="1" dirty="0" err="1">
                <a:solidFill>
                  <a:schemeClr val="bg1"/>
                </a:solidFill>
              </a:rPr>
              <a:t>Ssali</a:t>
            </a:r>
            <a:r>
              <a:rPr lang="en-US" sz="5000" b="1" dirty="0">
                <a:solidFill>
                  <a:schemeClr val="bg1"/>
                </a:solidFill>
              </a:rPr>
              <a:t> </a:t>
            </a:r>
            <a:br>
              <a:rPr lang="en-US" sz="5400" dirty="0">
                <a:solidFill>
                  <a:schemeClr val="bg1"/>
                </a:solidFill>
              </a:rPr>
            </a:br>
            <a:b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br>
            <a:br>
              <a:rPr lang="en-US" sz="5400" dirty="0"/>
            </a:br>
            <a:endParaRPr lang="en-US" sz="4900" dirty="0"/>
          </a:p>
        </p:txBody>
      </p:sp>
      <p:sp>
        <p:nvSpPr>
          <p:cNvPr id="3" name="Subtitle 2">
            <a:extLst>
              <a:ext uri="{FF2B5EF4-FFF2-40B4-BE49-F238E27FC236}">
                <a16:creationId xmlns:a16="http://schemas.microsoft.com/office/drawing/2014/main" id="{B658A01C-27C8-EB40-8AEF-883823E13172}"/>
              </a:ext>
            </a:extLst>
          </p:cNvPr>
          <p:cNvSpPr>
            <a:spLocks noGrp="1"/>
          </p:cNvSpPr>
          <p:nvPr>
            <p:ph type="subTitle" idx="1"/>
          </p:nvPr>
        </p:nvSpPr>
        <p:spPr>
          <a:xfrm>
            <a:off x="890501" y="3811984"/>
            <a:ext cx="8502073" cy="1601093"/>
          </a:xfrm>
        </p:spPr>
        <p:txBody>
          <a:bodyPr>
            <a:normAutofit/>
          </a:bodyPr>
          <a:lstStyle/>
          <a:p>
            <a:pPr algn="l"/>
            <a:r>
              <a:rPr kumimoji="0" lang="en-US" sz="3600" b="1" i="0" u="none" strike="noStrike" kern="1200" cap="none" spc="0" normalizeH="0" baseline="0" noProof="0" dirty="0">
                <a:ln>
                  <a:noFill/>
                </a:ln>
                <a:solidFill>
                  <a:srgbClr val="FFFFFF"/>
                </a:solidFill>
                <a:effectLst/>
                <a:uLnTx/>
                <a:uFillTx/>
                <a:latin typeface="Tw Cen MT Condensed" panose="020B0606020104020203" pitchFamily="34" charset="77"/>
                <a:ea typeface="+mj-ea"/>
                <a:cs typeface="+mj-cs"/>
              </a:rPr>
              <a:t>Dean School of Women and Gender studies, Makerere University</a:t>
            </a:r>
            <a:endParaRPr lang="en-US" sz="3600" dirty="0">
              <a:solidFill>
                <a:schemeClr val="bg2">
                  <a:lumMod val="60000"/>
                  <a:lumOff val="40000"/>
                </a:schemeClr>
              </a:solidFill>
              <a:latin typeface="Tw Cen MT" panose="020B06020201040206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82293" y="5222372"/>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14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618567" y="-440725"/>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11"/>
          <a:srcRect t="26820" b="59846"/>
          <a:stretch/>
        </p:blipFill>
        <p:spPr>
          <a:xfrm>
            <a:off x="8006549" y="171208"/>
            <a:ext cx="3776876" cy="1081445"/>
          </a:xfrm>
          <a:prstGeom prst="rect">
            <a:avLst/>
          </a:prstGeom>
        </p:spPr>
      </p:pic>
    </p:spTree>
    <p:extLst>
      <p:ext uri="{BB962C8B-B14F-4D97-AF65-F5344CB8AC3E}">
        <p14:creationId xmlns:p14="http://schemas.microsoft.com/office/powerpoint/2010/main" val="54790409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54075"/>
          </a:xfrm>
        </p:spPr>
        <p:txBody>
          <a:bodyPr/>
          <a:lstStyle/>
          <a:p>
            <a:pPr algn="ctr"/>
            <a:r>
              <a:rPr lang="en-US" b="1" dirty="0">
                <a:latin typeface="Arial Black" panose="020B0A04020102020204" pitchFamily="34" charset="0"/>
              </a:rPr>
              <a:t>Summary of methods</a:t>
            </a:r>
          </a:p>
        </p:txBody>
      </p:sp>
      <p:sp>
        <p:nvSpPr>
          <p:cNvPr id="3" name="Content Placeholder 2"/>
          <p:cNvSpPr>
            <a:spLocks noGrp="1"/>
          </p:cNvSpPr>
          <p:nvPr>
            <p:ph sz="half" idx="1"/>
          </p:nvPr>
        </p:nvSpPr>
        <p:spPr>
          <a:xfrm>
            <a:off x="522514" y="1407886"/>
            <a:ext cx="5497286" cy="5021943"/>
          </a:xfrm>
        </p:spPr>
        <p:txBody>
          <a:bodyPr/>
          <a:lstStyle/>
          <a:p>
            <a:pPr marL="0" lvl="0" indent="0">
              <a:buNone/>
            </a:pPr>
            <a:r>
              <a:rPr lang="en-US" sz="2400" b="1" dirty="0">
                <a:solidFill>
                  <a:srgbClr val="FF0000"/>
                </a:solidFill>
              </a:rPr>
              <a:t>Design: </a:t>
            </a:r>
            <a:r>
              <a:rPr lang="en-US" sz="2400" dirty="0">
                <a:solidFill>
                  <a:prstClr val="black"/>
                </a:solidFill>
              </a:rPr>
              <a:t>systematic review of literature supported by primary data</a:t>
            </a:r>
          </a:p>
          <a:p>
            <a:pPr marL="0" lvl="0" indent="0">
              <a:buNone/>
            </a:pPr>
            <a:r>
              <a:rPr lang="en-US" sz="2400" b="1" dirty="0">
                <a:solidFill>
                  <a:srgbClr val="FF0000"/>
                </a:solidFill>
              </a:rPr>
              <a:t>Search terms</a:t>
            </a:r>
            <a:r>
              <a:rPr lang="en-US" sz="2400" dirty="0">
                <a:solidFill>
                  <a:srgbClr val="FF0000"/>
                </a:solidFill>
              </a:rPr>
              <a:t>: </a:t>
            </a:r>
            <a:r>
              <a:rPr lang="en-US" sz="2400" dirty="0">
                <a:solidFill>
                  <a:prstClr val="black"/>
                </a:solidFill>
              </a:rPr>
              <a:t>“digital labour platforms”, “digital labour”, “labour economy”, “gig”, “platform worker” and “mobile technology”</a:t>
            </a:r>
          </a:p>
          <a:p>
            <a:pPr marL="0" lvl="0" indent="0">
              <a:buNone/>
            </a:pPr>
            <a:r>
              <a:rPr lang="en-US" sz="2400" b="1" dirty="0">
                <a:solidFill>
                  <a:srgbClr val="FF0000"/>
                </a:solidFill>
              </a:rPr>
              <a:t>Search sources</a:t>
            </a:r>
            <a:r>
              <a:rPr lang="en-US" sz="2400" dirty="0">
                <a:solidFill>
                  <a:prstClr val="black"/>
                </a:solidFill>
              </a:rPr>
              <a:t>: grey literature, websites, &amp; databases—</a:t>
            </a:r>
            <a:r>
              <a:rPr lang="en-US" sz="2400" dirty="0" err="1">
                <a:solidFill>
                  <a:prstClr val="black"/>
                </a:solidFill>
              </a:rPr>
              <a:t>Crunchbase</a:t>
            </a:r>
            <a:r>
              <a:rPr lang="en-US" sz="2400" dirty="0">
                <a:solidFill>
                  <a:prstClr val="black"/>
                </a:solidFill>
              </a:rPr>
              <a:t>, </a:t>
            </a:r>
            <a:r>
              <a:rPr lang="en-US" sz="2400" dirty="0" err="1">
                <a:solidFill>
                  <a:prstClr val="black"/>
                </a:solidFill>
              </a:rPr>
              <a:t>Owler</a:t>
            </a:r>
            <a:r>
              <a:rPr lang="en-GB" sz="2400" dirty="0">
                <a:solidFill>
                  <a:prstClr val="black"/>
                </a:solidFill>
                <a:ea typeface="Calibri"/>
                <a:cs typeface="Times New Roman"/>
              </a:rPr>
              <a:t>on-line company documents, Facebook, LinkedIn,</a:t>
            </a:r>
            <a:r>
              <a:rPr lang="en-GB" sz="2400" dirty="0">
                <a:solidFill>
                  <a:prstClr val="black"/>
                </a:solidFill>
                <a:ea typeface="Arial"/>
                <a:cs typeface="Arial"/>
              </a:rPr>
              <a:t> </a:t>
            </a:r>
            <a:r>
              <a:rPr lang="en-GB" sz="2400" dirty="0">
                <a:solidFill>
                  <a:prstClr val="black"/>
                </a:solidFill>
                <a:ea typeface="Calibri"/>
                <a:cs typeface="Times New Roman"/>
              </a:rPr>
              <a:t>Google play store or iOS app store, </a:t>
            </a:r>
            <a:r>
              <a:rPr lang="en-GB" sz="2400" dirty="0" err="1">
                <a:solidFill>
                  <a:prstClr val="black"/>
                </a:solidFill>
                <a:ea typeface="Calibri"/>
                <a:cs typeface="Times New Roman"/>
              </a:rPr>
              <a:t>Zoominfo</a:t>
            </a:r>
            <a:r>
              <a:rPr lang="en-GB" sz="2400" dirty="0">
                <a:solidFill>
                  <a:prstClr val="black"/>
                </a:solidFill>
                <a:ea typeface="Calibri"/>
                <a:cs typeface="Times New Roman"/>
              </a:rPr>
              <a:t>, Uganda Registration Bureau, newspaper articles and various media reports</a:t>
            </a:r>
            <a:endParaRPr lang="en-US" dirty="0"/>
          </a:p>
        </p:txBody>
      </p:sp>
      <p:sp>
        <p:nvSpPr>
          <p:cNvPr id="4" name="Content Placeholder 3"/>
          <p:cNvSpPr>
            <a:spLocks noGrp="1"/>
          </p:cNvSpPr>
          <p:nvPr>
            <p:ph sz="half" idx="2"/>
          </p:nvPr>
        </p:nvSpPr>
        <p:spPr/>
        <p:txBody>
          <a:bodyPr/>
          <a:lstStyle/>
          <a:p>
            <a:pPr marL="0" lvl="0" indent="0" algn="just">
              <a:buNone/>
              <a:defRPr/>
            </a:pPr>
            <a:r>
              <a:rPr lang="en-GB" sz="2400" b="1" dirty="0">
                <a:solidFill>
                  <a:srgbClr val="FF0000"/>
                </a:solidFill>
                <a:effectLst>
                  <a:glow>
                    <a:srgbClr val="000000"/>
                  </a:glow>
                  <a:outerShdw sx="0" sy="0">
                    <a:srgbClr val="000000"/>
                  </a:outerShdw>
                  <a:reflection stA="0" endPos="0" fadeDir="0" sx="0" sy="0"/>
                </a:effectLst>
              </a:rPr>
              <a:t>Inclusion criteria</a:t>
            </a:r>
            <a:r>
              <a:rPr lang="en-GB" sz="2400" b="1" dirty="0">
                <a:solidFill>
                  <a:prstClr val="black"/>
                </a:solidFill>
                <a:effectLst>
                  <a:glow>
                    <a:srgbClr val="000000"/>
                  </a:glow>
                  <a:outerShdw sx="0" sy="0">
                    <a:srgbClr val="000000"/>
                  </a:outerShdw>
                  <a:reflection stA="0" endPos="0" fadeDir="0" sx="0" sy="0"/>
                </a:effectLst>
              </a:rPr>
              <a:t>: </a:t>
            </a:r>
            <a:r>
              <a:rPr lang="en-US" sz="2400" dirty="0">
                <a:solidFill>
                  <a:prstClr val="black"/>
                </a:solidFill>
                <a:effectLst>
                  <a:glow>
                    <a:srgbClr val="000000"/>
                  </a:glow>
                  <a:reflection stA="0" endPos="0" fadeDir="0" sx="0" sy="0"/>
                </a:effectLst>
              </a:rPr>
              <a:t>describing digital labour platforms being implemented in Uganda; a total of 293 resources of which 48 articles matched</a:t>
            </a:r>
            <a:endParaRPr lang="en-GB" sz="2400" dirty="0">
              <a:solidFill>
                <a:prstClr val="black"/>
              </a:solidFill>
              <a:effectLst>
                <a:glow>
                  <a:srgbClr val="000000"/>
                </a:glow>
                <a:reflection stA="0" endPos="0" fadeDir="0" sx="0" sy="0"/>
              </a:effectLst>
            </a:endParaRPr>
          </a:p>
          <a:p>
            <a:pPr marL="0" lvl="0" indent="0">
              <a:buNone/>
              <a:defRPr/>
            </a:pPr>
            <a:r>
              <a:rPr lang="en-GB" sz="2400" b="1" dirty="0">
                <a:solidFill>
                  <a:srgbClr val="FF0000"/>
                </a:solidFill>
                <a:effectLst>
                  <a:glow>
                    <a:srgbClr val="000000"/>
                  </a:glow>
                  <a:outerShdw sx="0" sy="0">
                    <a:srgbClr val="000000"/>
                  </a:outerShdw>
                  <a:reflection stA="0" endPos="0" fadeDir="0" sx="0" sy="0"/>
                </a:effectLst>
              </a:rPr>
              <a:t>Key informants</a:t>
            </a:r>
            <a:r>
              <a:rPr lang="en-GB" sz="2400" dirty="0">
                <a:solidFill>
                  <a:prstClr val="black"/>
                </a:solidFill>
                <a:effectLst>
                  <a:glow>
                    <a:srgbClr val="000000"/>
                  </a:glow>
                  <a:outerShdw sx="0" sy="0">
                    <a:srgbClr val="000000"/>
                  </a:outerShdw>
                  <a:reflection stA="0" endPos="0" fadeDir="0" sx="0" sy="0"/>
                </a:effectLst>
              </a:rPr>
              <a:t>: Line Ministries—gender, labour, ICT &amp; trade;</a:t>
            </a:r>
            <a:r>
              <a:rPr lang="en-US" sz="2400" dirty="0">
                <a:solidFill>
                  <a:prstClr val="black"/>
                </a:solidFill>
                <a:effectLst>
                  <a:glow>
                    <a:srgbClr val="000000"/>
                  </a:glow>
                  <a:outerShdw sx="0" sy="0">
                    <a:srgbClr val="000000"/>
                  </a:outerShdw>
                  <a:reflection stA="0" endPos="0" fadeDir="0" sx="0" sy="0"/>
                </a:effectLst>
              </a:rPr>
              <a:t>Private Sector Foundation; Uganda Registration Services Bureau ; Artificial Intelligence Lab; civil society; women’s movement</a:t>
            </a:r>
          </a:p>
          <a:p>
            <a:pPr marL="0" indent="0">
              <a:buNone/>
            </a:pPr>
            <a:endParaRPr lang="en-US" dirty="0"/>
          </a:p>
        </p:txBody>
      </p:sp>
    </p:spTree>
    <p:extLst>
      <p:ext uri="{BB962C8B-B14F-4D97-AF65-F5344CB8AC3E}">
        <p14:creationId xmlns:p14="http://schemas.microsoft.com/office/powerpoint/2010/main" val="281712633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55675"/>
          </a:xfrm>
        </p:spPr>
        <p:txBody>
          <a:bodyPr/>
          <a:lstStyle/>
          <a:p>
            <a:pPr algn="ctr"/>
            <a:r>
              <a:rPr lang="en-US" dirty="0">
                <a:solidFill>
                  <a:prstClr val="black"/>
                </a:solidFill>
                <a:latin typeface="Aharoni" pitchFamily="2" charset="-79"/>
                <a:cs typeface="Aharoni" pitchFamily="2" charset="-79"/>
              </a:rPr>
              <a:t>A surge in subscribers</a:t>
            </a:r>
            <a:endParaRPr lang="en-US" dirty="0"/>
          </a:p>
        </p:txBody>
      </p:sp>
      <p:sp>
        <p:nvSpPr>
          <p:cNvPr id="3" name="Content Placeholder 2"/>
          <p:cNvSpPr>
            <a:spLocks noGrp="1"/>
          </p:cNvSpPr>
          <p:nvPr>
            <p:ph sz="half" idx="1"/>
          </p:nvPr>
        </p:nvSpPr>
        <p:spPr>
          <a:xfrm>
            <a:off x="685800" y="1596571"/>
            <a:ext cx="6437086" cy="4818743"/>
          </a:xfrm>
        </p:spPr>
        <p:txBody>
          <a:bodyPr/>
          <a:lstStyle/>
          <a:p>
            <a:pPr marL="0" lvl="0" indent="0">
              <a:buNone/>
            </a:pPr>
            <a:r>
              <a:rPr lang="en-US" sz="2400" b="1" dirty="0">
                <a:solidFill>
                  <a:srgbClr val="FF0000"/>
                </a:solidFill>
              </a:rPr>
              <a:t>internet penetration is 37.9% &amp; 23m users  mobile phone users</a:t>
            </a:r>
            <a:endParaRPr lang="en-US" b="1" dirty="0">
              <a:solidFill>
                <a:srgbClr val="FF0000"/>
              </a:solidFill>
            </a:endParaRPr>
          </a:p>
          <a:p>
            <a:pPr marL="0" indent="0">
              <a:buNone/>
            </a:pPr>
            <a:endParaRPr lang="en-US" dirty="0"/>
          </a:p>
        </p:txBody>
      </p:sp>
      <p:sp>
        <p:nvSpPr>
          <p:cNvPr id="4" name="Content Placeholder 3"/>
          <p:cNvSpPr>
            <a:spLocks noGrp="1"/>
          </p:cNvSpPr>
          <p:nvPr>
            <p:ph sz="half" idx="2"/>
          </p:nvPr>
        </p:nvSpPr>
        <p:spPr>
          <a:xfrm>
            <a:off x="7344230" y="1830274"/>
            <a:ext cx="4009570" cy="4351338"/>
          </a:xfrm>
        </p:spPr>
        <p:txBody>
          <a:bodyPr/>
          <a:lstStyle/>
          <a:p>
            <a:pPr marL="0" indent="0">
              <a:buNone/>
            </a:pPr>
            <a:endParaRPr lang="en-US" sz="2400" dirty="0">
              <a:solidFill>
                <a:prstClr val="black"/>
              </a:solidFill>
            </a:endParaRPr>
          </a:p>
          <a:p>
            <a:pPr marL="0" indent="0">
              <a:buNone/>
            </a:pPr>
            <a:endParaRPr lang="en-US" sz="2400" dirty="0">
              <a:solidFill>
                <a:prstClr val="black"/>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2322286"/>
            <a:ext cx="5874658" cy="437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7344230" y="2017485"/>
            <a:ext cx="4354284" cy="3802743"/>
          </a:xfrm>
          <a:prstGeom prst="rect">
            <a:avLst/>
          </a:prstGeom>
          <a:noFill/>
        </p:spPr>
      </p:pic>
    </p:spTree>
    <p:extLst>
      <p:ext uri="{BB962C8B-B14F-4D97-AF65-F5344CB8AC3E}">
        <p14:creationId xmlns:p14="http://schemas.microsoft.com/office/powerpoint/2010/main" val="14424956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6744"/>
            <a:ext cx="10515600" cy="841828"/>
          </a:xfrm>
        </p:spPr>
        <p:txBody>
          <a:bodyPr/>
          <a:lstStyle/>
          <a:p>
            <a:pPr algn="ctr"/>
            <a:r>
              <a:rPr lang="en-US" dirty="0"/>
              <a:t>Digital labour platforms operating in Uganda</a:t>
            </a:r>
          </a:p>
        </p:txBody>
      </p:sp>
      <p:sp>
        <p:nvSpPr>
          <p:cNvPr id="3" name="Content Placeholder 2"/>
          <p:cNvSpPr>
            <a:spLocks noGrp="1"/>
          </p:cNvSpPr>
          <p:nvPr>
            <p:ph sz="half" idx="1"/>
          </p:nvPr>
        </p:nvSpPr>
        <p:spPr>
          <a:xfrm>
            <a:off x="464458" y="1480456"/>
            <a:ext cx="9027886" cy="5109029"/>
          </a:xfrm>
        </p:spPr>
        <p:txBody>
          <a:bodyPr>
            <a:normAutofit fontScale="92500" lnSpcReduction="20000"/>
          </a:bodyPr>
          <a:lstStyle/>
          <a:p>
            <a:pPr marL="0" indent="0">
              <a:buNone/>
            </a:pPr>
            <a:r>
              <a:rPr lang="en-US" dirty="0" err="1"/>
              <a:t>i</a:t>
            </a:r>
            <a:endParaRPr lang="en-US" dirty="0"/>
          </a:p>
        </p:txBody>
      </p:sp>
      <p:sp>
        <p:nvSpPr>
          <p:cNvPr id="4" name="Content Placeholder 3"/>
          <p:cNvSpPr>
            <a:spLocks noGrp="1"/>
          </p:cNvSpPr>
          <p:nvPr>
            <p:ph sz="half" idx="2"/>
          </p:nvPr>
        </p:nvSpPr>
        <p:spPr>
          <a:xfrm>
            <a:off x="9681029" y="3541485"/>
            <a:ext cx="2278741" cy="2635477"/>
          </a:xfrm>
        </p:spPr>
        <p:txBody>
          <a:bodyPr>
            <a:normAutofit fontScale="92500" lnSpcReduction="20000"/>
          </a:bodyPr>
          <a:lstStyle/>
          <a:p>
            <a:pPr marL="0" lvl="0" indent="0">
              <a:lnSpc>
                <a:spcPct val="100000"/>
              </a:lnSpc>
              <a:spcBef>
                <a:spcPct val="20000"/>
              </a:spcBef>
              <a:buNone/>
            </a:pPr>
            <a:r>
              <a:rPr lang="en-GB" sz="2600" dirty="0">
                <a:solidFill>
                  <a:prstClr val="black"/>
                </a:solidFill>
                <a:latin typeface="Aharoni" pitchFamily="2" charset="-79"/>
                <a:ea typeface="Calibri"/>
                <a:cs typeface="Aharoni" pitchFamily="2" charset="-79"/>
              </a:rPr>
              <a:t>UG has vibrant tech start-up ecosystem supported by 16 active tech hubs public &amp; private</a:t>
            </a:r>
            <a:endParaRPr lang="en-US" sz="2600" dirty="0">
              <a:solidFill>
                <a:prstClr val="black"/>
              </a:solidFill>
              <a:latin typeface="Aharoni" pitchFamily="2" charset="-79"/>
              <a:cs typeface="Aharoni" pitchFamily="2" charset="-79"/>
            </a:endParaRPr>
          </a:p>
          <a:p>
            <a:pPr marL="0" indent="0">
              <a:buNone/>
            </a:pP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59" y="1219199"/>
            <a:ext cx="9027886" cy="535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849825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nvGraphicFramePr>
        <p:xfrm>
          <a:off x="1016000" y="464457"/>
          <a:ext cx="10276113" cy="62701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820541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658" y="290286"/>
            <a:ext cx="10515600" cy="885371"/>
          </a:xfrm>
        </p:spPr>
        <p:txBody>
          <a:bodyPr>
            <a:normAutofit fontScale="90000"/>
          </a:bodyPr>
          <a:lstStyle/>
          <a:p>
            <a:r>
              <a:rPr lang="en-US" dirty="0">
                <a:latin typeface="Arial Black" panose="020B0A04020102020204" pitchFamily="34" charset="0"/>
              </a:rPr>
              <a:t>Proportion of DPLs targeting Women</a:t>
            </a:r>
          </a:p>
        </p:txBody>
      </p:sp>
      <p:sp>
        <p:nvSpPr>
          <p:cNvPr id="3" name="Content Placeholder 2"/>
          <p:cNvSpPr>
            <a:spLocks noGrp="1"/>
          </p:cNvSpPr>
          <p:nvPr>
            <p:ph sz="half" idx="1"/>
          </p:nvPr>
        </p:nvSpPr>
        <p:spPr>
          <a:xfrm>
            <a:off x="493486" y="1494970"/>
            <a:ext cx="8157027" cy="4920343"/>
          </a:xfrm>
        </p:spPr>
        <p:txBody>
          <a:bodyPr>
            <a:normAutofit/>
          </a:bodyPr>
          <a:lstStyle/>
          <a:p>
            <a:pPr marL="0" indent="0">
              <a:buNone/>
            </a:pPr>
            <a:r>
              <a:rPr lang="en-US" sz="800" dirty="0" err="1"/>
              <a:t>i</a:t>
            </a:r>
            <a:endParaRPr lang="en-US" sz="800" dirty="0"/>
          </a:p>
        </p:txBody>
      </p:sp>
      <p:sp>
        <p:nvSpPr>
          <p:cNvPr id="4" name="Content Placeholder 3"/>
          <p:cNvSpPr>
            <a:spLocks noGrp="1"/>
          </p:cNvSpPr>
          <p:nvPr>
            <p:ph sz="half" idx="2"/>
          </p:nvPr>
        </p:nvSpPr>
        <p:spPr>
          <a:xfrm>
            <a:off x="9782629" y="3309257"/>
            <a:ext cx="2148113" cy="2569029"/>
          </a:xfrm>
        </p:spPr>
        <p:txBody>
          <a:bodyPr/>
          <a:lstStyle/>
          <a:p>
            <a:pPr marL="0" indent="0">
              <a:buNone/>
            </a:pPr>
            <a:endParaRPr lang="en-US" dirty="0"/>
          </a:p>
          <a:p>
            <a:pPr marL="0" indent="0">
              <a:buNone/>
            </a:pPr>
            <a:r>
              <a:rPr lang="en-US" dirty="0"/>
              <a:t>Women specific DPLs total 15.5%</a:t>
            </a:r>
          </a:p>
        </p:txBody>
      </p:sp>
      <p:pic>
        <p:nvPicPr>
          <p:cNvPr id="7" name="Picture 6"/>
          <p:cNvPicPr>
            <a:picLocks noChangeAspect="1"/>
          </p:cNvPicPr>
          <p:nvPr/>
        </p:nvPicPr>
        <p:blipFill>
          <a:blip r:embed="rId2"/>
          <a:stretch>
            <a:fillRect/>
          </a:stretch>
        </p:blipFill>
        <p:spPr>
          <a:xfrm>
            <a:off x="667658" y="1335313"/>
            <a:ext cx="8969827" cy="5079999"/>
          </a:xfrm>
          <a:prstGeom prst="rect">
            <a:avLst/>
          </a:prstGeom>
        </p:spPr>
      </p:pic>
    </p:spTree>
    <p:extLst>
      <p:ext uri="{BB962C8B-B14F-4D97-AF65-F5344CB8AC3E}">
        <p14:creationId xmlns:p14="http://schemas.microsoft.com/office/powerpoint/2010/main" val="248346882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70189"/>
          </a:xfrm>
        </p:spPr>
        <p:txBody>
          <a:bodyPr>
            <a:normAutofit fontScale="90000"/>
          </a:bodyPr>
          <a:lstStyle/>
          <a:p>
            <a:pPr algn="ctr"/>
            <a:r>
              <a:rPr lang="en-US" dirty="0">
                <a:latin typeface="Arial Black" panose="020B0A04020102020204" pitchFamily="34" charset="0"/>
              </a:rPr>
              <a:t>Total DPLs targeting Women in </a:t>
            </a:r>
            <a:r>
              <a:rPr lang="en-US" dirty="0" err="1">
                <a:latin typeface="Arial Black" panose="020B0A04020102020204" pitchFamily="34" charset="0"/>
              </a:rPr>
              <a:t>Agric</a:t>
            </a:r>
            <a:endParaRPr lang="en-US" dirty="0">
              <a:latin typeface="Arial Black" panose="020B0A04020102020204" pitchFamily="34" charset="0"/>
            </a:endParaRPr>
          </a:p>
        </p:txBody>
      </p:sp>
      <p:sp>
        <p:nvSpPr>
          <p:cNvPr id="3" name="Content Placeholder 2"/>
          <p:cNvSpPr>
            <a:spLocks noGrp="1"/>
          </p:cNvSpPr>
          <p:nvPr>
            <p:ph sz="half" idx="1"/>
          </p:nvPr>
        </p:nvSpPr>
        <p:spPr>
          <a:xfrm>
            <a:off x="406398" y="1553029"/>
            <a:ext cx="7808687" cy="5007428"/>
          </a:xfrm>
        </p:spPr>
        <p:txBody>
          <a:bodyPr>
            <a:normAutofit fontScale="92500" lnSpcReduction="20000"/>
          </a:bodyPr>
          <a:lstStyle/>
          <a:p>
            <a:pPr marL="0" indent="0">
              <a:buNone/>
            </a:pPr>
            <a:r>
              <a:rPr lang="en-US" dirty="0" err="1"/>
              <a:t>i</a:t>
            </a:r>
            <a:endParaRPr lang="en-US" dirty="0"/>
          </a:p>
        </p:txBody>
      </p:sp>
      <p:sp>
        <p:nvSpPr>
          <p:cNvPr id="4" name="Content Placeholder 3"/>
          <p:cNvSpPr>
            <a:spLocks noGrp="1"/>
          </p:cNvSpPr>
          <p:nvPr>
            <p:ph sz="half" idx="2"/>
          </p:nvPr>
        </p:nvSpPr>
        <p:spPr>
          <a:xfrm>
            <a:off x="8389256" y="1828799"/>
            <a:ext cx="3556001" cy="4348163"/>
          </a:xfrm>
        </p:spPr>
        <p:txBody>
          <a:bodyPr>
            <a:normAutofit fontScale="92500" lnSpcReduction="20000"/>
          </a:bodyPr>
          <a:lstStyle/>
          <a:p>
            <a:pPr marL="0" lvl="0" indent="0">
              <a:lnSpc>
                <a:spcPct val="100000"/>
              </a:lnSpc>
              <a:spcBef>
                <a:spcPct val="20000"/>
              </a:spcBef>
              <a:buNone/>
            </a:pPr>
            <a:r>
              <a:rPr lang="en-US" sz="2400" dirty="0">
                <a:solidFill>
                  <a:prstClr val="black"/>
                </a:solidFill>
                <a:ea typeface="Calibri"/>
                <a:cs typeface="Times New Roman"/>
              </a:rPr>
              <a:t>About 3M women small holder farmers connect to</a:t>
            </a:r>
          </a:p>
          <a:p>
            <a:pPr marL="0" lvl="0" indent="0">
              <a:lnSpc>
                <a:spcPct val="100000"/>
              </a:lnSpc>
              <a:spcBef>
                <a:spcPct val="20000"/>
              </a:spcBef>
              <a:buNone/>
            </a:pPr>
            <a:r>
              <a:rPr lang="en-US" sz="2400" b="1" dirty="0">
                <a:solidFill>
                  <a:prstClr val="black"/>
                </a:solidFill>
                <a:ea typeface="Calibri"/>
                <a:cs typeface="Times New Roman"/>
              </a:rPr>
              <a:t>VALUE4HER</a:t>
            </a:r>
            <a:r>
              <a:rPr lang="en-US" sz="2400" dirty="0">
                <a:solidFill>
                  <a:prstClr val="black"/>
                </a:solidFill>
                <a:ea typeface="Calibri"/>
                <a:cs typeface="Times New Roman"/>
              </a:rPr>
              <a:t> </a:t>
            </a:r>
            <a:r>
              <a:rPr lang="en-US" sz="2400" b="1" dirty="0">
                <a:solidFill>
                  <a:prstClr val="black"/>
                </a:solidFill>
                <a:ea typeface="Calibri"/>
                <a:cs typeface="Times New Roman"/>
              </a:rPr>
              <a:t>Connect platform</a:t>
            </a:r>
            <a:r>
              <a:rPr lang="en-US" sz="2400" dirty="0">
                <a:solidFill>
                  <a:prstClr val="black"/>
                </a:solidFill>
                <a:ea typeface="Calibri"/>
                <a:cs typeface="Times New Roman"/>
              </a:rPr>
              <a:t> supported by African Women Agribusiness Network </a:t>
            </a:r>
            <a:r>
              <a:rPr lang="en-US" sz="2400" dirty="0" err="1">
                <a:solidFill>
                  <a:prstClr val="black"/>
                </a:solidFill>
                <a:ea typeface="Calibri"/>
                <a:cs typeface="Times New Roman"/>
              </a:rPr>
              <a:t>Afrika</a:t>
            </a:r>
            <a:r>
              <a:rPr lang="en-US" sz="2400" dirty="0">
                <a:solidFill>
                  <a:prstClr val="black"/>
                </a:solidFill>
                <a:ea typeface="Calibri"/>
                <a:cs typeface="Times New Roman"/>
              </a:rPr>
              <a:t>; Africa Women Entrepreneurship and Innovation Forum; Alliance for a Green Revolution in </a:t>
            </a:r>
            <a:r>
              <a:rPr lang="en-US" sz="2400" dirty="0" err="1">
                <a:solidFill>
                  <a:prstClr val="black"/>
                </a:solidFill>
                <a:ea typeface="Calibri"/>
                <a:cs typeface="Times New Roman"/>
              </a:rPr>
              <a:t>Afric</a:t>
            </a:r>
            <a:endParaRPr lang="en-US" dirty="0"/>
          </a:p>
          <a:p>
            <a:pPr marL="0" indent="0">
              <a:buNone/>
            </a:pPr>
            <a:endParaRPr lang="en-US" dirty="0"/>
          </a:p>
          <a:p>
            <a:pPr marL="0" indent="0">
              <a:buNone/>
            </a:pPr>
            <a:r>
              <a:rPr lang="en-US" dirty="0"/>
              <a:t>21.1% support women, majority in agribusiness </a:t>
            </a:r>
          </a:p>
        </p:txBody>
      </p:sp>
      <p:graphicFrame>
        <p:nvGraphicFramePr>
          <p:cNvPr id="5" name="Chart 4"/>
          <p:cNvGraphicFramePr/>
          <p:nvPr/>
        </p:nvGraphicFramePr>
        <p:xfrm>
          <a:off x="152400" y="1828799"/>
          <a:ext cx="7482114" cy="47316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8010161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97618"/>
          </a:xfrm>
        </p:spPr>
        <p:txBody>
          <a:bodyPr/>
          <a:lstStyle/>
          <a:p>
            <a:pPr algn="ctr"/>
            <a:r>
              <a:rPr lang="en-US" dirty="0">
                <a:latin typeface="Arial Black" panose="020B0A04020102020204" pitchFamily="34" charset="0"/>
              </a:rPr>
              <a:t>Progress on </a:t>
            </a:r>
            <a:r>
              <a:rPr lang="en-US" dirty="0" err="1">
                <a:latin typeface="Arial Black" panose="020B0A04020102020204" pitchFamily="34" charset="0"/>
              </a:rPr>
              <a:t>FinTechs</a:t>
            </a:r>
            <a:r>
              <a:rPr lang="en-US" dirty="0">
                <a:latin typeface="Arial Black" panose="020B0A04020102020204" pitchFamily="34" charset="0"/>
              </a:rPr>
              <a:t> for Women</a:t>
            </a:r>
          </a:p>
        </p:txBody>
      </p:sp>
      <p:sp>
        <p:nvSpPr>
          <p:cNvPr id="3" name="Content Placeholder 2"/>
          <p:cNvSpPr>
            <a:spLocks noGrp="1"/>
          </p:cNvSpPr>
          <p:nvPr>
            <p:ph sz="half" idx="1"/>
          </p:nvPr>
        </p:nvSpPr>
        <p:spPr>
          <a:xfrm>
            <a:off x="420913" y="1465943"/>
            <a:ext cx="8084457" cy="5210628"/>
          </a:xfrm>
        </p:spPr>
        <p:txBody>
          <a:bodyPr>
            <a:normAutofit fontScale="92500" lnSpcReduction="20000"/>
          </a:bodyPr>
          <a:lstStyle/>
          <a:p>
            <a:pPr marL="0" indent="0">
              <a:buNone/>
            </a:pPr>
            <a:r>
              <a:rPr lang="en-US" sz="800" dirty="0" err="1"/>
              <a:t>i</a:t>
            </a:r>
            <a:endParaRPr lang="en-US" sz="800" dirty="0"/>
          </a:p>
        </p:txBody>
      </p:sp>
      <p:sp>
        <p:nvSpPr>
          <p:cNvPr id="4" name="Content Placeholder 3"/>
          <p:cNvSpPr>
            <a:spLocks noGrp="1"/>
          </p:cNvSpPr>
          <p:nvPr>
            <p:ph sz="half" idx="2"/>
          </p:nvPr>
        </p:nvSpPr>
        <p:spPr>
          <a:xfrm>
            <a:off x="8650515" y="1465943"/>
            <a:ext cx="3323771" cy="5210628"/>
          </a:xfrm>
        </p:spPr>
        <p:txBody>
          <a:bodyPr>
            <a:normAutofit fontScale="92500" lnSpcReduction="20000"/>
          </a:bodyPr>
          <a:lstStyle/>
          <a:p>
            <a:pPr marL="342900" lvl="0" indent="-342900">
              <a:lnSpc>
                <a:spcPct val="100000"/>
              </a:lnSpc>
              <a:spcBef>
                <a:spcPct val="20000"/>
              </a:spcBef>
            </a:pPr>
            <a:r>
              <a:rPr lang="en-US" dirty="0">
                <a:solidFill>
                  <a:prstClr val="black"/>
                </a:solidFill>
                <a:ea typeface="Calibri"/>
                <a:cs typeface="Times New Roman"/>
              </a:rPr>
              <a:t>payments were the largest area of </a:t>
            </a:r>
            <a:r>
              <a:rPr lang="en-US" dirty="0" err="1">
                <a:solidFill>
                  <a:prstClr val="black"/>
                </a:solidFill>
                <a:ea typeface="Calibri"/>
                <a:cs typeface="Times New Roman"/>
              </a:rPr>
              <a:t>FinTech</a:t>
            </a:r>
            <a:r>
              <a:rPr lang="en-US" dirty="0">
                <a:solidFill>
                  <a:prstClr val="black"/>
                </a:solidFill>
                <a:ea typeface="Calibri"/>
                <a:cs typeface="Times New Roman"/>
              </a:rPr>
              <a:t> in Uganda, with a transaction volume of UGX 17.6 trillion (~ USD 4.7 billion</a:t>
            </a:r>
          </a:p>
          <a:p>
            <a:pPr marL="342900" lvl="0" indent="-342900">
              <a:lnSpc>
                <a:spcPct val="100000"/>
              </a:lnSpc>
              <a:spcBef>
                <a:spcPct val="20000"/>
              </a:spcBef>
            </a:pPr>
            <a:r>
              <a:rPr lang="en-US" dirty="0">
                <a:solidFill>
                  <a:prstClr val="black"/>
                </a:solidFill>
                <a:ea typeface="Calibri"/>
                <a:cs typeface="Times New Roman"/>
              </a:rPr>
              <a:t>60% of </a:t>
            </a:r>
            <a:r>
              <a:rPr lang="en-US" dirty="0" err="1">
                <a:solidFill>
                  <a:prstClr val="black"/>
                </a:solidFill>
                <a:ea typeface="Calibri"/>
                <a:cs typeface="Times New Roman"/>
              </a:rPr>
              <a:t>FinTechs</a:t>
            </a:r>
            <a:r>
              <a:rPr lang="en-US" dirty="0">
                <a:solidFill>
                  <a:prstClr val="black"/>
                </a:solidFill>
                <a:ea typeface="Calibri"/>
                <a:cs typeface="Times New Roman"/>
              </a:rPr>
              <a:t>  were native</a:t>
            </a:r>
          </a:p>
          <a:p>
            <a:pPr marL="0" lvl="0" indent="0">
              <a:lnSpc>
                <a:spcPct val="100000"/>
              </a:lnSpc>
              <a:spcBef>
                <a:spcPct val="20000"/>
              </a:spcBef>
              <a:buNone/>
            </a:pPr>
            <a:endParaRPr lang="en-US" dirty="0">
              <a:solidFill>
                <a:prstClr val="black"/>
              </a:solidFill>
              <a:ea typeface="Calibri"/>
              <a:cs typeface="Times New Roman"/>
            </a:endParaRPr>
          </a:p>
          <a:p>
            <a:pPr marL="0" lvl="0" indent="0">
              <a:lnSpc>
                <a:spcPct val="100000"/>
              </a:lnSpc>
              <a:spcBef>
                <a:spcPct val="20000"/>
              </a:spcBef>
              <a:buNone/>
            </a:pPr>
            <a:r>
              <a:rPr lang="en-US" b="1" dirty="0">
                <a:solidFill>
                  <a:prstClr val="black"/>
                </a:solidFill>
              </a:rPr>
              <a:t>… at 34.8% women, UG has the highest percentage of women entrepreneurs globally</a:t>
            </a:r>
            <a:endParaRPr lang="en-US" dirty="0">
              <a:solidFill>
                <a:prstClr val="black"/>
              </a:solidFill>
              <a:ea typeface="Calibri"/>
              <a:cs typeface="Times New Roman"/>
            </a:endParaRPr>
          </a:p>
          <a:p>
            <a:endParaRPr lang="en-US" dirty="0"/>
          </a:p>
        </p:txBody>
      </p:sp>
      <p:pic>
        <p:nvPicPr>
          <p:cNvPr id="5" name="Content Placeholder 4"/>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82171" y="1770743"/>
            <a:ext cx="7707086" cy="4775200"/>
          </a:xfrm>
          <a:prstGeom prst="rect">
            <a:avLst/>
          </a:prstGeom>
          <a:noFill/>
        </p:spPr>
      </p:pic>
    </p:spTree>
    <p:extLst>
      <p:ext uri="{BB962C8B-B14F-4D97-AF65-F5344CB8AC3E}">
        <p14:creationId xmlns:p14="http://schemas.microsoft.com/office/powerpoint/2010/main" val="6668194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217714"/>
            <a:ext cx="11001828" cy="986973"/>
          </a:xfrm>
        </p:spPr>
        <p:txBody>
          <a:bodyPr>
            <a:normAutofit/>
          </a:bodyPr>
          <a:lstStyle/>
          <a:p>
            <a:pPr algn="ctr"/>
            <a:r>
              <a:rPr lang="en-US" dirty="0">
                <a:latin typeface="Arial Black" panose="020B0A04020102020204" pitchFamily="34" charset="0"/>
              </a:rPr>
              <a:t>Avenues for gender norms change</a:t>
            </a:r>
          </a:p>
        </p:txBody>
      </p:sp>
      <p:sp>
        <p:nvSpPr>
          <p:cNvPr id="4" name="Content Placeholder 3"/>
          <p:cNvSpPr>
            <a:spLocks noGrp="1"/>
          </p:cNvSpPr>
          <p:nvPr>
            <p:ph sz="half" idx="2"/>
          </p:nvPr>
        </p:nvSpPr>
        <p:spPr>
          <a:xfrm>
            <a:off x="8026400" y="1825625"/>
            <a:ext cx="3846286" cy="4351338"/>
          </a:xfrm>
        </p:spPr>
        <p:txBody>
          <a:bodyPr/>
          <a:lstStyle/>
          <a:p>
            <a:pPr marL="0" indent="0">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dirty="0">
                <a:latin typeface="Calibri" panose="020F0502020204030204" pitchFamily="34" charset="0"/>
                <a:ea typeface="Calibri" panose="020F0502020204030204" pitchFamily="34" charset="0"/>
                <a:cs typeface="Times New Roman" panose="02020603050405020304" pitchFamily="18" charset="0"/>
              </a:rPr>
              <a:t>women’s access to digital platforms in rural Uganda, WOUGNET (2020) noted that women accessed broadband connections only through their phones (98%) and less by router or modem. </a:t>
            </a:r>
            <a:endParaRPr lang="en-US" dirty="0"/>
          </a:p>
        </p:txBody>
      </p:sp>
      <p:pic>
        <p:nvPicPr>
          <p:cNvPr id="5" name="Content Placeholder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825625"/>
            <a:ext cx="6999514" cy="4734832"/>
          </a:xfrm>
          <a:prstGeom prst="rect">
            <a:avLst/>
          </a:prstGeom>
        </p:spPr>
      </p:pic>
    </p:spTree>
    <p:extLst>
      <p:ext uri="{BB962C8B-B14F-4D97-AF65-F5344CB8AC3E}">
        <p14:creationId xmlns:p14="http://schemas.microsoft.com/office/powerpoint/2010/main" val="197782198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10515600" cy="812800"/>
          </a:xfrm>
        </p:spPr>
        <p:txBody>
          <a:bodyPr>
            <a:normAutofit/>
          </a:bodyPr>
          <a:lstStyle/>
          <a:p>
            <a:pPr algn="ctr"/>
            <a:r>
              <a:rPr lang="en-US" dirty="0">
                <a:latin typeface="Arial Black" panose="020B0A04020102020204" pitchFamily="34" charset="0"/>
              </a:rPr>
              <a:t>Avenues for gender norm cont’d</a:t>
            </a:r>
          </a:p>
        </p:txBody>
      </p:sp>
      <p:sp>
        <p:nvSpPr>
          <p:cNvPr id="3" name="Content Placeholder 2"/>
          <p:cNvSpPr>
            <a:spLocks noGrp="1"/>
          </p:cNvSpPr>
          <p:nvPr>
            <p:ph idx="1"/>
          </p:nvPr>
        </p:nvSpPr>
        <p:spPr>
          <a:xfrm>
            <a:off x="551543" y="1393371"/>
            <a:ext cx="11088914" cy="5297715"/>
          </a:xfrm>
        </p:spPr>
        <p:txBody>
          <a:bodyPr>
            <a:normAutofit lnSpcReduction="10000"/>
          </a:bodyPr>
          <a:lstStyle/>
          <a:p>
            <a:pPr marL="0" indent="0">
              <a:buNone/>
            </a:pPr>
            <a:r>
              <a:rPr lang="en-US" dirty="0">
                <a:latin typeface="Calibri" panose="020F0502020204030204" pitchFamily="34" charset="0"/>
                <a:ea typeface="Calibri" panose="020F0502020204030204" pitchFamily="34" charset="0"/>
                <a:cs typeface="Times New Roman" panose="02020603050405020304" pitchFamily="18" charset="0"/>
              </a:rPr>
              <a:t>Only 2% of women used </a:t>
            </a:r>
            <a:r>
              <a:rPr lang="en-US" dirty="0" err="1">
                <a:latin typeface="Calibri" panose="020F0502020204030204" pitchFamily="34" charset="0"/>
                <a:ea typeface="Calibri" panose="020F0502020204030204" pitchFamily="34" charset="0"/>
                <a:cs typeface="Times New Roman" panose="02020603050405020304" pitchFamily="18" charset="0"/>
              </a:rPr>
              <a:t>WiFi</a:t>
            </a:r>
            <a:r>
              <a:rPr lang="en-US" dirty="0">
                <a:latin typeface="Calibri" panose="020F0502020204030204" pitchFamily="34" charset="0"/>
                <a:ea typeface="Calibri" panose="020F0502020204030204" pitchFamily="34" charset="0"/>
                <a:cs typeface="Times New Roman" panose="02020603050405020304" pitchFamily="18" charset="0"/>
              </a:rPr>
              <a:t> and that was when they accessed it from their work places </a:t>
            </a:r>
          </a:p>
          <a:p>
            <a:pPr marL="0" indent="0">
              <a:buNone/>
            </a:pPr>
            <a:r>
              <a:rPr lang="en-US" dirty="0">
                <a:latin typeface="Calibri" panose="020F0502020204030204" pitchFamily="34" charset="0"/>
                <a:ea typeface="Calibri" panose="020F0502020204030204" pitchFamily="34" charset="0"/>
                <a:cs typeface="Times New Roman" panose="02020603050405020304" pitchFamily="18" charset="0"/>
              </a:rPr>
              <a:t>26% of women obtained money to buy Internet bundles from their spouses and 33% from their own earnings.  Study added that husbands detested their wives if they requested them to provide money for buying Internet, which often resulted into violence </a:t>
            </a:r>
          </a:p>
          <a:p>
            <a:pPr marL="0" indent="0">
              <a:buNone/>
            </a:pPr>
            <a:r>
              <a:rPr lang="en-US" dirty="0"/>
              <a:t>The structural inequality of opportunity for women in the workplace, severely limits their participation in the design and development of new digital technologies</a:t>
            </a:r>
          </a:p>
          <a:p>
            <a:pPr marL="0" indent="0">
              <a:buNone/>
            </a:pPr>
            <a:r>
              <a:rPr lang="en-US" dirty="0"/>
              <a:t>Gendered divisions of labour around technology are based in part on equations around masculinity and technical skill.  The masculine culture of the workplace is an avenue for women’s under-representation in technological pursuits</a:t>
            </a:r>
          </a:p>
        </p:txBody>
      </p:sp>
    </p:spTree>
    <p:extLst>
      <p:ext uri="{BB962C8B-B14F-4D97-AF65-F5344CB8AC3E}">
        <p14:creationId xmlns:p14="http://schemas.microsoft.com/office/powerpoint/2010/main" val="224577996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70189"/>
          </a:xfrm>
        </p:spPr>
        <p:txBody>
          <a:bodyPr/>
          <a:lstStyle/>
          <a:p>
            <a:pPr algn="ctr"/>
            <a:r>
              <a:rPr lang="en-US" dirty="0">
                <a:latin typeface="Arial Black" panose="020B0A04020102020204" pitchFamily="34" charset="0"/>
              </a:rPr>
              <a:t>Conclusion </a:t>
            </a:r>
          </a:p>
        </p:txBody>
      </p:sp>
      <p:sp>
        <p:nvSpPr>
          <p:cNvPr id="3" name="Content Placeholder 2"/>
          <p:cNvSpPr>
            <a:spLocks noGrp="1"/>
          </p:cNvSpPr>
          <p:nvPr>
            <p:ph idx="1"/>
          </p:nvPr>
        </p:nvSpPr>
        <p:spPr>
          <a:xfrm>
            <a:off x="838200" y="1465943"/>
            <a:ext cx="10831286" cy="4711020"/>
          </a:xfrm>
        </p:spPr>
        <p:txBody>
          <a:bodyPr/>
          <a:lstStyle/>
          <a:p>
            <a:pPr marL="0" marR="0">
              <a:lnSpc>
                <a:spcPct val="107000"/>
              </a:lnSpc>
              <a:spcBef>
                <a:spcPts val="0"/>
              </a:spcBef>
              <a:spcAft>
                <a:spcPts val="800"/>
              </a:spcAft>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ideas about how digital solutions can solve gender access usage gap is essential.  It means that </a:t>
            </a:r>
            <a:r>
              <a:rPr lang="en-US" dirty="0">
                <a:latin typeface="Calibri" panose="020F0502020204030204" pitchFamily="34" charset="0"/>
                <a:ea typeface="Calibri" panose="020F0502020204030204" pitchFamily="34" charset="0"/>
                <a:cs typeface="Times New Roman" panose="02020603050405020304" pitchFamily="18" charset="0"/>
              </a:rPr>
              <a:t>the growth of the digital ecosystem, such as mobile applications, AI, GIS, smart metering, big data analytics and Internet of Things (</a:t>
            </a:r>
            <a:r>
              <a:rPr lang="en-US" dirty="0" err="1">
                <a:latin typeface="Calibri" panose="020F0502020204030204" pitchFamily="34" charset="0"/>
                <a:ea typeface="Calibri" panose="020F0502020204030204" pitchFamily="34" charset="0"/>
                <a:cs typeface="Times New Roman" panose="02020603050405020304" pitchFamily="18" charset="0"/>
              </a:rPr>
              <a:t>IoT</a:t>
            </a:r>
            <a:r>
              <a:rPr lang="en-US" dirty="0">
                <a:latin typeface="Calibri" panose="020F0502020204030204" pitchFamily="34" charset="0"/>
                <a:ea typeface="Calibri" panose="020F0502020204030204" pitchFamily="34" charset="0"/>
                <a:cs typeface="Times New Roman" panose="02020603050405020304" pitchFamily="18" charset="0"/>
              </a:rPr>
              <a:t>) devices should offer unique opportunities to further understand gender norms as a barrier for women.</a:t>
            </a:r>
          </a:p>
          <a:p>
            <a:pPr marL="0" marR="0">
              <a:lnSpc>
                <a:spcPct val="107000"/>
              </a:lnSpc>
              <a:spcBef>
                <a:spcPts val="0"/>
              </a:spcBef>
              <a:spcAft>
                <a:spcPts val="800"/>
              </a:spcAft>
            </a:pPr>
            <a:r>
              <a:rPr lang="en-US" dirty="0"/>
              <a:t>automating existing job roles and the need for women to re-skill into new careers is only possible if we consider gender norms impact</a:t>
            </a:r>
          </a:p>
          <a:p>
            <a:pPr marL="0" marR="0">
              <a:lnSpc>
                <a:spcPct val="107000"/>
              </a:lnSpc>
              <a:spcBef>
                <a:spcPts val="0"/>
              </a:spcBef>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0652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94203" y="2248800"/>
            <a:ext cx="9666845" cy="2716447"/>
          </a:xfrm>
        </p:spPr>
        <p:txBody>
          <a:bodyPr/>
          <a:lstStyle/>
          <a:p>
            <a:pPr algn="l">
              <a:lnSpc>
                <a:spcPct val="80000"/>
              </a:lnSpc>
            </a:pPr>
            <a:r>
              <a:rPr lang="en-US" sz="4400" b="0" i="0" u="none" strike="noStrike" dirty="0">
                <a:effectLst/>
                <a:latin typeface="Tw Cen MT Condensed" panose="020B0606020104020203" pitchFamily="34" charset="0"/>
              </a:rPr>
              <a:t>Keynote Address</a:t>
            </a:r>
            <a:r>
              <a:rPr lang="en-US" sz="4400" b="0" dirty="0">
                <a:latin typeface="Tw Cen MT Condensed" panose="020B0606020104020203" pitchFamily="34" charset="0"/>
              </a:rPr>
              <a:t> </a:t>
            </a:r>
            <a:br>
              <a:rPr lang="en-US" sz="2000" b="0" dirty="0">
                <a:latin typeface="Tw Cen MT Condensed" panose="020B0606020104020203" pitchFamily="34" charset="0"/>
              </a:rPr>
            </a:br>
            <a:r>
              <a:rPr lang="en-US" sz="6600" b="0" i="0" u="none" strike="noStrike" dirty="0">
                <a:effectLst/>
                <a:latin typeface="Tw Cen MT Condensed" panose="020B0606020104020203" pitchFamily="34" charset="0"/>
              </a:rPr>
              <a:t>Ms. Paulina </a:t>
            </a:r>
            <a:r>
              <a:rPr lang="en-US" sz="6600" b="0" i="0" u="none" strike="noStrike" dirty="0" err="1">
                <a:effectLst/>
                <a:latin typeface="Tw Cen MT Condensed" panose="020B0606020104020203" pitchFamily="34" charset="0"/>
              </a:rPr>
              <a:t>Chiwangu</a:t>
            </a:r>
            <a:r>
              <a:rPr lang="en-US" sz="6600" b="0" i="0" u="none" strike="noStrike" dirty="0">
                <a:effectLst/>
                <a:latin typeface="Tw Cen MT Condensed" panose="020B0606020104020203" pitchFamily="34" charset="0"/>
              </a:rPr>
              <a:t> </a:t>
            </a:r>
            <a:br>
              <a:rPr lang="en-US" sz="2000" b="0" dirty="0">
                <a:latin typeface="Tw Cen MT Condensed" panose="020B0606020104020203" pitchFamily="34" charset="0"/>
              </a:rPr>
            </a:br>
            <a:r>
              <a:rPr lang="en-US" sz="3600" b="0" i="0" u="none" strike="noStrike" dirty="0">
                <a:effectLst/>
                <a:latin typeface="Tw Cen MT Condensed" panose="020B0606020104020203" pitchFamily="34" charset="0"/>
              </a:rPr>
              <a:t>UN-Women Representative</a:t>
            </a:r>
            <a:r>
              <a:rPr lang="en-US" sz="3600" b="0" dirty="0">
                <a:latin typeface="Tw Cen MT Condensed" panose="020B0606020104020203" pitchFamily="34" charset="0"/>
              </a:rPr>
              <a:t> </a:t>
            </a:r>
            <a:br>
              <a:rPr lang="en-US" sz="2000" b="0" dirty="0">
                <a:latin typeface="Tw Cen MT Condensed" panose="020B0606020104020203" pitchFamily="34" charset="0"/>
              </a:rPr>
            </a:br>
            <a:endParaRPr lang="en-US" sz="2000" dirty="0">
              <a:latin typeface="Tw Cen MT Condensed" panose="020B06060201040202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algn="l"/>
            <a:r>
              <a:rPr lang="en-US" sz="2800" dirty="0">
                <a:solidFill>
                  <a:schemeClr val="bg1"/>
                </a:solidFill>
                <a:latin typeface="Tw Cen MT Condensed" panose="020B0606020104020203" pitchFamily="34" charset="77"/>
              </a:rPr>
              <a:t>14 June 2023</a:t>
            </a:r>
          </a:p>
          <a:p>
            <a:pPr algn="l"/>
            <a:r>
              <a:rPr lang="en-US" sz="2800" dirty="0">
                <a:solidFill>
                  <a:schemeClr val="bg1"/>
                </a:solidFill>
                <a:latin typeface="Tw Cen MT Condensed" panose="020B0606020104020203" pitchFamily="34" charset="77"/>
              </a:rPr>
              <a:t>Fair Way Hotel</a:t>
            </a:r>
          </a:p>
          <a:p>
            <a:r>
              <a:rPr lang="en-US" sz="2800" dirty="0">
                <a:solidFill>
                  <a:schemeClr val="bg1"/>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Tree>
    <p:extLst>
      <p:ext uri="{BB962C8B-B14F-4D97-AF65-F5344CB8AC3E}">
        <p14:creationId xmlns:p14="http://schemas.microsoft.com/office/powerpoint/2010/main" val="277422764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447974" y="1921519"/>
            <a:ext cx="9666845" cy="1776327"/>
          </a:xfrm>
        </p:spPr>
        <p:txBody>
          <a:bodyPr/>
          <a:lstStyle/>
          <a:p>
            <a:pPr algn="l">
              <a:lnSpc>
                <a:spcPct val="80000"/>
              </a:lnSpc>
            </a:pPr>
            <a:r>
              <a:rPr lang="en-US" sz="5000" b="0" i="0" u="none" strike="noStrike" dirty="0" err="1">
                <a:effectLst/>
                <a:latin typeface="Tw Cen MT" panose="020B0602020104020603" pitchFamily="34" charset="0"/>
              </a:rPr>
              <a:t>Mr</a:t>
            </a:r>
            <a:r>
              <a:rPr lang="en-US" sz="5000" b="0" i="0" u="none" strike="noStrike" dirty="0">
                <a:effectLst/>
                <a:latin typeface="Tw Cen MT" panose="020B0602020104020603" pitchFamily="34" charset="0"/>
              </a:rPr>
              <a:t> Melch </a:t>
            </a:r>
            <a:r>
              <a:rPr lang="en-US" sz="5000" b="0" i="0" u="none" strike="noStrike" dirty="0" err="1">
                <a:effectLst/>
                <a:latin typeface="Tw Cen MT" panose="020B0602020104020603" pitchFamily="34" charset="0"/>
              </a:rPr>
              <a:t>Muhame</a:t>
            </a:r>
            <a:r>
              <a:rPr lang="en-US" sz="5000" b="0" i="0" u="none" strike="noStrike" dirty="0">
                <a:effectLst/>
                <a:latin typeface="Tw Cen MT" panose="020B0602020104020603" pitchFamily="34" charset="0"/>
              </a:rPr>
              <a:t> Natukunda</a:t>
            </a:r>
            <a:br>
              <a:rPr lang="en-US" sz="5000" b="0" i="0" u="none" strike="noStrike" dirty="0">
                <a:effectLst/>
                <a:latin typeface="Tw Cen MT" panose="020B0602020104020603" pitchFamily="34" charset="0"/>
              </a:rPr>
            </a:br>
            <a:r>
              <a:rPr lang="en-US" sz="5000" b="0" i="0" u="none" strike="noStrike" dirty="0">
                <a:effectLst/>
                <a:latin typeface="Tw Cen MT" panose="020B0602020104020603" pitchFamily="34" charset="0"/>
              </a:rPr>
              <a:t>Financial Inclusion and Policy Advisor</a:t>
            </a:r>
            <a:r>
              <a:rPr lang="en-US" sz="5000" dirty="0">
                <a:latin typeface="Tw Cen MT" panose="020B0602020104020603" pitchFamily="34" charset="0"/>
              </a:rPr>
              <a:t> </a:t>
            </a:r>
            <a:br>
              <a:rPr lang="en-US" sz="6600" b="0" dirty="0">
                <a:latin typeface="Tw Cen MT Condensed" panose="020B0606020104020203" pitchFamily="34" charset="0"/>
              </a:rPr>
            </a:br>
            <a:r>
              <a:rPr lang="en-US" sz="4400" b="0" dirty="0">
                <a:latin typeface="Tw Cen MT Condensed" panose="020B0606020104020203" pitchFamily="34" charset="0"/>
              </a:rPr>
              <a:t>Care International Uganda </a:t>
            </a:r>
            <a:endParaRPr lang="en-US" sz="6600" dirty="0">
              <a:latin typeface="Tw Cen MT Condensed" panose="020B06060201040202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algn="l"/>
            <a:r>
              <a:rPr lang="en-US" sz="2800" dirty="0">
                <a:solidFill>
                  <a:schemeClr val="bg1"/>
                </a:solidFill>
                <a:latin typeface="Tw Cen MT Condensed" panose="020B0606020104020203" pitchFamily="34" charset="77"/>
              </a:rPr>
              <a:t>14 June 2023</a:t>
            </a:r>
          </a:p>
          <a:p>
            <a:pPr algn="l"/>
            <a:r>
              <a:rPr lang="en-US" sz="2800" dirty="0">
                <a:solidFill>
                  <a:schemeClr val="bg1"/>
                </a:solidFill>
                <a:latin typeface="Tw Cen MT Condensed" panose="020B0606020104020203" pitchFamily="34" charset="77"/>
              </a:rPr>
              <a:t>Fair Way Hotel</a:t>
            </a:r>
          </a:p>
          <a:p>
            <a:r>
              <a:rPr lang="en-US" sz="2800" dirty="0">
                <a:solidFill>
                  <a:schemeClr val="bg1"/>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1340" y="-131635"/>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826073" y="549529"/>
            <a:ext cx="3776876" cy="1081445"/>
          </a:xfrm>
          <a:prstGeom prst="rect">
            <a:avLst/>
          </a:prstGeom>
        </p:spPr>
      </p:pic>
      <p:sp>
        <p:nvSpPr>
          <p:cNvPr id="4" name="TextBox 3">
            <a:extLst>
              <a:ext uri="{FF2B5EF4-FFF2-40B4-BE49-F238E27FC236}">
                <a16:creationId xmlns:a16="http://schemas.microsoft.com/office/drawing/2014/main" id="{5A175FAD-2C8D-9933-577D-88F128388442}"/>
              </a:ext>
            </a:extLst>
          </p:cNvPr>
          <p:cNvSpPr txBox="1"/>
          <p:nvPr/>
        </p:nvSpPr>
        <p:spPr>
          <a:xfrm>
            <a:off x="355108" y="3912632"/>
            <a:ext cx="7856738" cy="2062103"/>
          </a:xfrm>
          <a:prstGeom prst="rect">
            <a:avLst/>
          </a:prstGeom>
          <a:noFill/>
        </p:spPr>
        <p:txBody>
          <a:bodyPr wrap="square" rtlCol="0">
            <a:spAutoFit/>
          </a:bodyPr>
          <a:lstStyle/>
          <a:p>
            <a:r>
              <a:rPr lang="en-US" sz="3200" b="0" i="0" u="none" strike="noStrike" dirty="0">
                <a:solidFill>
                  <a:schemeClr val="bg1"/>
                </a:solidFill>
                <a:effectLst/>
                <a:latin typeface="Tw Cen MT" panose="020B0602020104020603" pitchFamily="34" charset="0"/>
              </a:rPr>
              <a:t>Digital Sub Wallets for Increased Financial Empowerment for Women</a:t>
            </a:r>
            <a:br>
              <a:rPr lang="en-US" sz="3200" b="0" i="0" u="none" strike="noStrike" dirty="0">
                <a:solidFill>
                  <a:schemeClr val="bg1"/>
                </a:solidFill>
                <a:effectLst/>
                <a:latin typeface="Tw Cen MT" panose="020B0602020104020603" pitchFamily="34" charset="0"/>
              </a:rPr>
            </a:br>
            <a:br>
              <a:rPr lang="en-US" sz="3200" b="0" i="0" u="none" strike="noStrike" dirty="0">
                <a:solidFill>
                  <a:schemeClr val="bg1"/>
                </a:solidFill>
                <a:effectLst/>
                <a:latin typeface="Tw Cen MT" panose="020B0602020104020603" pitchFamily="34" charset="0"/>
              </a:rPr>
            </a:br>
            <a:endParaRPr lang="en-US" sz="3200" dirty="0">
              <a:solidFill>
                <a:schemeClr val="bg1"/>
              </a:solidFill>
              <a:latin typeface="Tw Cen MT" panose="020B0602020104020603" pitchFamily="34" charset="0"/>
            </a:endParaRPr>
          </a:p>
        </p:txBody>
      </p:sp>
    </p:spTree>
    <p:extLst>
      <p:ext uri="{BB962C8B-B14F-4D97-AF65-F5344CB8AC3E}">
        <p14:creationId xmlns:p14="http://schemas.microsoft.com/office/powerpoint/2010/main" val="76828588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0786-A30D-AA42-9F08-6105C88F5EC9}"/>
              </a:ext>
            </a:extLst>
          </p:cNvPr>
          <p:cNvSpPr>
            <a:spLocks noGrp="1"/>
          </p:cNvSpPr>
          <p:nvPr>
            <p:ph type="ctrTitle"/>
          </p:nvPr>
        </p:nvSpPr>
        <p:spPr>
          <a:xfrm>
            <a:off x="7958666" y="389745"/>
            <a:ext cx="4097867" cy="3039258"/>
          </a:xfrm>
        </p:spPr>
        <p:txBody>
          <a:bodyPr/>
          <a:lstStyle/>
          <a:p>
            <a:r>
              <a:rPr lang="en-GB" sz="3200" b="1" dirty="0">
                <a:solidFill>
                  <a:schemeClr val="bg1"/>
                </a:solidFill>
                <a:latin typeface="Fira Sans Condensed" panose="020B0503050000020004" pitchFamily="34" charset="0"/>
              </a:rPr>
              <a:t>Digital Sub-Wallets for Increased Financial Empowerment of Women</a:t>
            </a:r>
            <a:br>
              <a:rPr lang="en-GB" sz="3600" b="1" dirty="0">
                <a:solidFill>
                  <a:schemeClr val="bg1"/>
                </a:solidFill>
                <a:latin typeface="Fira Sans Condensed" panose="020B0503050000020004" pitchFamily="34" charset="0"/>
              </a:rPr>
            </a:br>
            <a:endParaRPr lang="en-US" sz="3600" dirty="0"/>
          </a:p>
        </p:txBody>
      </p:sp>
      <p:sp>
        <p:nvSpPr>
          <p:cNvPr id="3" name="Subtitle 2">
            <a:extLst>
              <a:ext uri="{FF2B5EF4-FFF2-40B4-BE49-F238E27FC236}">
                <a16:creationId xmlns:a16="http://schemas.microsoft.com/office/drawing/2014/main" id="{E1A2AB8A-C7E3-1B48-8B39-8876F4F33B78}"/>
              </a:ext>
            </a:extLst>
          </p:cNvPr>
          <p:cNvSpPr>
            <a:spLocks noGrp="1"/>
          </p:cNvSpPr>
          <p:nvPr>
            <p:ph type="subTitle" idx="1"/>
          </p:nvPr>
        </p:nvSpPr>
        <p:spPr>
          <a:xfrm>
            <a:off x="7687735" y="3140941"/>
            <a:ext cx="4368798" cy="2002560"/>
          </a:xfrm>
        </p:spPr>
        <p:txBody>
          <a:bodyPr>
            <a:noAutofit/>
          </a:bodyPr>
          <a:lstStyle/>
          <a:p>
            <a:r>
              <a:rPr lang="en-US" sz="2400" dirty="0"/>
              <a:t>By Melch Natukunda</a:t>
            </a:r>
          </a:p>
          <a:p>
            <a:r>
              <a:rPr lang="en-US" sz="2400" dirty="0"/>
              <a:t>Financial Inclusion &amp;Policy Advisor</a:t>
            </a:r>
          </a:p>
          <a:p>
            <a:endParaRPr lang="en-US" sz="2400" b="1" dirty="0"/>
          </a:p>
          <a:p>
            <a:r>
              <a:rPr lang="en-US" sz="2400" b="1" dirty="0"/>
              <a:t>14/6/2023</a:t>
            </a:r>
          </a:p>
        </p:txBody>
      </p:sp>
      <p:pic>
        <p:nvPicPr>
          <p:cNvPr id="5" name="Content Placeholder 4" descr="C:\Users\FATIA ATUGONZA\AppData\Local\Microsoft\Windows\INetCache\Content.Outlook\WQG1FQJ9\DSC02326.JPG">
            <a:extLst>
              <a:ext uri="{FF2B5EF4-FFF2-40B4-BE49-F238E27FC236}">
                <a16:creationId xmlns:a16="http://schemas.microsoft.com/office/drawing/2014/main" id="{0C7FD30A-3FDF-267B-6544-A9F9074805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73" t="2199" r="10252"/>
          <a:stretch/>
        </p:blipFill>
        <p:spPr bwMode="auto">
          <a:xfrm>
            <a:off x="381078" y="17164"/>
            <a:ext cx="7442123" cy="6878936"/>
          </a:xfrm>
          <a:prstGeom prst="rect">
            <a:avLst/>
          </a:prstGeom>
          <a:ln>
            <a:noFill/>
          </a:ln>
          <a:effectLst>
            <a:softEdge rad="112500"/>
          </a:effectLst>
          <a:scene3d>
            <a:camera prst="orthographicFront">
              <a:rot lat="0" lon="10499978" rev="0"/>
            </a:camera>
            <a:lightRig rig="threePt" dir="t"/>
          </a:scene3d>
        </p:spPr>
      </p:pic>
    </p:spTree>
    <p:extLst>
      <p:ext uri="{BB962C8B-B14F-4D97-AF65-F5344CB8AC3E}">
        <p14:creationId xmlns:p14="http://schemas.microsoft.com/office/powerpoint/2010/main" val="328288700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70668" y="4202312"/>
            <a:ext cx="5150963" cy="369332"/>
          </a:xfrm>
          <a:prstGeom prst="rect">
            <a:avLst/>
          </a:prstGeom>
          <a:solidFill>
            <a:schemeClr val="bg1">
              <a:lumMod val="40000"/>
              <a:lumOff val="60000"/>
            </a:schemeClr>
          </a:solidFill>
        </p:spPr>
        <p:txBody>
          <a:bodyPr wrap="square" rtlCol="0">
            <a:spAutoFit/>
          </a:bodyPr>
          <a:lstStyle/>
          <a:p>
            <a:endParaRPr lang="en-US" dirty="0"/>
          </a:p>
        </p:txBody>
      </p:sp>
      <p:sp>
        <p:nvSpPr>
          <p:cNvPr id="7" name="TextBox 6"/>
          <p:cNvSpPr txBox="1"/>
          <p:nvPr/>
        </p:nvSpPr>
        <p:spPr>
          <a:xfrm>
            <a:off x="4964784" y="1548723"/>
            <a:ext cx="5703217" cy="369332"/>
          </a:xfrm>
          <a:prstGeom prst="rect">
            <a:avLst/>
          </a:prstGeom>
          <a:solidFill>
            <a:schemeClr val="bg1">
              <a:lumMod val="40000"/>
              <a:lumOff val="60000"/>
            </a:schemeClr>
          </a:solidFill>
        </p:spPr>
        <p:txBody>
          <a:bodyPr wrap="square" rtlCol="0">
            <a:spAutoFit/>
          </a:bodyPr>
          <a:lstStyle/>
          <a:p>
            <a:endParaRPr lang="en-US" dirty="0"/>
          </a:p>
        </p:txBody>
      </p:sp>
      <p:sp>
        <p:nvSpPr>
          <p:cNvPr id="2" name="Title 1"/>
          <p:cNvSpPr>
            <a:spLocks noGrp="1"/>
          </p:cNvSpPr>
          <p:nvPr>
            <p:ph type="title"/>
          </p:nvPr>
        </p:nvSpPr>
        <p:spPr>
          <a:xfrm>
            <a:off x="972452" y="475714"/>
            <a:ext cx="8229600" cy="685800"/>
          </a:xfrm>
        </p:spPr>
        <p:txBody>
          <a:bodyPr>
            <a:normAutofit fontScale="90000"/>
          </a:bodyPr>
          <a:lstStyle/>
          <a:p>
            <a:r>
              <a:rPr lang="en-US" dirty="0">
                <a:solidFill>
                  <a:srgbClr val="E4761E"/>
                </a:solidFill>
                <a:latin typeface="Century Gothic" panose="020B0502020202020204" pitchFamily="34" charset="0"/>
              </a:rPr>
              <a:t>Rationale</a:t>
            </a:r>
          </a:p>
        </p:txBody>
      </p:sp>
      <p:sp>
        <p:nvSpPr>
          <p:cNvPr id="4" name="Slide Number Placeholder 3"/>
          <p:cNvSpPr>
            <a:spLocks noGrp="1"/>
          </p:cNvSpPr>
          <p:nvPr>
            <p:ph type="sldNum" sz="quarter" idx="11"/>
          </p:nvPr>
        </p:nvSpPr>
        <p:spPr/>
        <p:txBody>
          <a:bodyPr/>
          <a:lstStyle/>
          <a:p>
            <a:fld id="{43183C4C-EBF1-1A4D-90EC-74EBA7EEE60F}" type="slidenum">
              <a:rPr lang="en-US" smtClean="0"/>
              <a:pPr/>
              <a:t>162</a:t>
            </a:fld>
            <a:endParaRPr lang="en-US" dirty="0"/>
          </a:p>
        </p:txBody>
      </p:sp>
      <p:graphicFrame>
        <p:nvGraphicFramePr>
          <p:cNvPr id="5" name="Content Placeholder 7">
            <a:extLst>
              <a:ext uri="{FF2B5EF4-FFF2-40B4-BE49-F238E27FC236}">
                <a16:creationId xmlns:a16="http://schemas.microsoft.com/office/drawing/2014/main" id="{44CF8B5B-79ED-6862-10A5-2E3151CB9456}"/>
              </a:ext>
            </a:extLst>
          </p:cNvPr>
          <p:cNvGraphicFramePr>
            <a:graphicFrameLocks/>
          </p:cNvGraphicFramePr>
          <p:nvPr/>
        </p:nvGraphicFramePr>
        <p:xfrm>
          <a:off x="604343" y="1024626"/>
          <a:ext cx="10515600" cy="5220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7415663"/>
      </p:ext>
    </p:extLst>
  </p:cSld>
  <p:clrMapOvr>
    <a:masterClrMapping/>
  </p:clrMapOvr>
  <p:transition>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D2AAF17-9E7F-D851-FEB7-CCFD926B249F}"/>
              </a:ext>
            </a:extLst>
          </p:cNvPr>
          <p:cNvGraphicFramePr>
            <a:graphicFrameLocks noGrp="1"/>
          </p:cNvGraphicFramePr>
          <p:nvPr>
            <p:ph idx="1"/>
          </p:nvPr>
        </p:nvGraphicFramePr>
        <p:xfrm>
          <a:off x="454571" y="1982484"/>
          <a:ext cx="11282858" cy="4262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F1D45B6F-E61F-5609-C0BB-408486010F79}"/>
              </a:ext>
            </a:extLst>
          </p:cNvPr>
          <p:cNvSpPr>
            <a:spLocks noGrp="1"/>
          </p:cNvSpPr>
          <p:nvPr>
            <p:ph type="title"/>
          </p:nvPr>
        </p:nvSpPr>
        <p:spPr>
          <a:xfrm>
            <a:off x="820551" y="317078"/>
            <a:ext cx="10872216" cy="429768"/>
          </a:xfrm>
        </p:spPr>
        <p:txBody>
          <a:bodyPr>
            <a:normAutofit fontScale="90000"/>
          </a:bodyPr>
          <a:lstStyle/>
          <a:p>
            <a:r>
              <a:rPr lang="en-US" dirty="0">
                <a:solidFill>
                  <a:srgbClr val="E4761E"/>
                </a:solidFill>
                <a:latin typeface="Fira Sans Condensed" panose="020B0503050000020004" pitchFamily="34" charset="0"/>
              </a:rPr>
              <a:t>Project Interventions</a:t>
            </a:r>
            <a:endParaRPr lang="en-GB" dirty="0">
              <a:solidFill>
                <a:srgbClr val="E4761E"/>
              </a:solidFill>
              <a:latin typeface="Fira Sans Condensed" panose="020B0503050000020004" pitchFamily="34" charset="0"/>
            </a:endParaRPr>
          </a:p>
        </p:txBody>
      </p:sp>
      <p:sp>
        <p:nvSpPr>
          <p:cNvPr id="4" name="Slide Number Placeholder 3">
            <a:extLst>
              <a:ext uri="{FF2B5EF4-FFF2-40B4-BE49-F238E27FC236}">
                <a16:creationId xmlns:a16="http://schemas.microsoft.com/office/drawing/2014/main" id="{305BFAEA-FB71-1EC4-42F0-4BE4B5375EF8}"/>
              </a:ext>
            </a:extLst>
          </p:cNvPr>
          <p:cNvSpPr>
            <a:spLocks noGrp="1"/>
          </p:cNvSpPr>
          <p:nvPr>
            <p:ph type="sldNum" sz="quarter" idx="10"/>
          </p:nvPr>
        </p:nvSpPr>
        <p:spPr/>
        <p:txBody>
          <a:bodyPr/>
          <a:lstStyle/>
          <a:p>
            <a:fld id="{C29098D9-6B28-8C47-9D8C-522BFF1DF707}" type="slidenum">
              <a:rPr lang="en-US" smtClean="0"/>
              <a:pPr/>
              <a:t>163</a:t>
            </a:fld>
            <a:endParaRPr lang="en-US" dirty="0"/>
          </a:p>
        </p:txBody>
      </p:sp>
    </p:spTree>
    <p:extLst>
      <p:ext uri="{BB962C8B-B14F-4D97-AF65-F5344CB8AC3E}">
        <p14:creationId xmlns:p14="http://schemas.microsoft.com/office/powerpoint/2010/main" val="219362156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9FAB06-C546-06D1-1925-399E811DF82A}"/>
              </a:ext>
            </a:extLst>
          </p:cNvPr>
          <p:cNvSpPr>
            <a:spLocks noGrp="1"/>
          </p:cNvSpPr>
          <p:nvPr>
            <p:ph type="title"/>
          </p:nvPr>
        </p:nvSpPr>
        <p:spPr>
          <a:xfrm>
            <a:off x="820551" y="274340"/>
            <a:ext cx="10872216" cy="429768"/>
          </a:xfrm>
        </p:spPr>
        <p:txBody>
          <a:bodyPr>
            <a:normAutofit fontScale="90000"/>
          </a:bodyPr>
          <a:lstStyle/>
          <a:p>
            <a:r>
              <a:rPr lang="en-GB" sz="3200" dirty="0">
                <a:solidFill>
                  <a:srgbClr val="E4761E"/>
                </a:solidFill>
                <a:latin typeface="Fira Sans Condensed" panose="020B0503050000020004" pitchFamily="34" charset="0"/>
                <a:cs typeface="Arial" panose="020B0604020202020204" pitchFamily="34" charset="0"/>
              </a:rPr>
              <a:t>Interventions and Research Methodology</a:t>
            </a:r>
            <a:endParaRPr lang="en-GB" dirty="0">
              <a:solidFill>
                <a:srgbClr val="E4761E"/>
              </a:solidFill>
              <a:latin typeface="Fira Sans Condensed" panose="020B0503050000020004" pitchFamily="34" charset="0"/>
            </a:endParaRPr>
          </a:p>
        </p:txBody>
      </p:sp>
      <p:sp>
        <p:nvSpPr>
          <p:cNvPr id="4" name="Slide Number Placeholder 3">
            <a:extLst>
              <a:ext uri="{FF2B5EF4-FFF2-40B4-BE49-F238E27FC236}">
                <a16:creationId xmlns:a16="http://schemas.microsoft.com/office/drawing/2014/main" id="{49F6EA20-F3E7-E9D3-233D-4F51B6EFE638}"/>
              </a:ext>
            </a:extLst>
          </p:cNvPr>
          <p:cNvSpPr>
            <a:spLocks noGrp="1"/>
          </p:cNvSpPr>
          <p:nvPr>
            <p:ph type="sldNum" sz="quarter" idx="10"/>
          </p:nvPr>
        </p:nvSpPr>
        <p:spPr/>
        <p:txBody>
          <a:bodyPr/>
          <a:lstStyle/>
          <a:p>
            <a:fld id="{C29098D9-6B28-8C47-9D8C-522BFF1DF707}" type="slidenum">
              <a:rPr lang="en-US" smtClean="0"/>
              <a:pPr/>
              <a:t>164</a:t>
            </a:fld>
            <a:endParaRPr lang="en-US" dirty="0"/>
          </a:p>
        </p:txBody>
      </p:sp>
      <p:graphicFrame>
        <p:nvGraphicFramePr>
          <p:cNvPr id="8" name="Content Placeholder 4">
            <a:extLst>
              <a:ext uri="{FF2B5EF4-FFF2-40B4-BE49-F238E27FC236}">
                <a16:creationId xmlns:a16="http://schemas.microsoft.com/office/drawing/2014/main" id="{43962809-F01E-7AB4-F566-8353EAACBCB5}"/>
              </a:ext>
            </a:extLst>
          </p:cNvPr>
          <p:cNvGraphicFramePr>
            <a:graphicFrameLocks noGrp="1"/>
          </p:cNvGraphicFramePr>
          <p:nvPr>
            <p:ph idx="1"/>
          </p:nvPr>
        </p:nvGraphicFramePr>
        <p:xfrm>
          <a:off x="501649" y="899411"/>
          <a:ext cx="11302216" cy="5692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Arrow: Right 8">
            <a:extLst>
              <a:ext uri="{FF2B5EF4-FFF2-40B4-BE49-F238E27FC236}">
                <a16:creationId xmlns:a16="http://schemas.microsoft.com/office/drawing/2014/main" id="{820AB6B4-7878-2998-55BD-F4D50EE62FAA}"/>
              </a:ext>
            </a:extLst>
          </p:cNvPr>
          <p:cNvSpPr/>
          <p:nvPr/>
        </p:nvSpPr>
        <p:spPr>
          <a:xfrm>
            <a:off x="8201846" y="1319300"/>
            <a:ext cx="955783" cy="474968"/>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C541AEAF-E48E-6C39-9368-6EB7DFDA55CA}"/>
              </a:ext>
            </a:extLst>
          </p:cNvPr>
          <p:cNvSpPr/>
          <p:nvPr/>
        </p:nvSpPr>
        <p:spPr>
          <a:xfrm rot="5400000">
            <a:off x="10148573" y="3087634"/>
            <a:ext cx="724924" cy="47496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5F5CC399-1C80-DF8B-E458-87430DAB01D1}"/>
              </a:ext>
            </a:extLst>
          </p:cNvPr>
          <p:cNvSpPr/>
          <p:nvPr/>
        </p:nvSpPr>
        <p:spPr>
          <a:xfrm rot="8710898">
            <a:off x="8465594" y="5784247"/>
            <a:ext cx="955783" cy="47496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E7BA0861-0E66-2C92-BE80-87DF8B26BC64}"/>
              </a:ext>
            </a:extLst>
          </p:cNvPr>
          <p:cNvSpPr/>
          <p:nvPr/>
        </p:nvSpPr>
        <p:spPr>
          <a:xfrm rot="10465473">
            <a:off x="3752289" y="6180951"/>
            <a:ext cx="955783" cy="47496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3E70D2F7-7D06-B928-1E4A-6B693CDBCDEC}"/>
              </a:ext>
            </a:extLst>
          </p:cNvPr>
          <p:cNvSpPr/>
          <p:nvPr/>
        </p:nvSpPr>
        <p:spPr>
          <a:xfrm rot="14091618">
            <a:off x="2075359" y="4457775"/>
            <a:ext cx="509140" cy="37011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Right 13">
            <a:extLst>
              <a:ext uri="{FF2B5EF4-FFF2-40B4-BE49-F238E27FC236}">
                <a16:creationId xmlns:a16="http://schemas.microsoft.com/office/drawing/2014/main" id="{7EE1ACFC-61BC-1925-DFC2-2C87E5E01390}"/>
              </a:ext>
            </a:extLst>
          </p:cNvPr>
          <p:cNvSpPr/>
          <p:nvPr/>
        </p:nvSpPr>
        <p:spPr>
          <a:xfrm rot="14091618">
            <a:off x="2606301" y="5631686"/>
            <a:ext cx="509140" cy="37011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19D61F5A-BDDF-C0E7-A050-6FDCA424E911}"/>
              </a:ext>
            </a:extLst>
          </p:cNvPr>
          <p:cNvSpPr/>
          <p:nvPr/>
        </p:nvSpPr>
        <p:spPr>
          <a:xfrm rot="16200000">
            <a:off x="1777505" y="3140061"/>
            <a:ext cx="509140" cy="37011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AE50C634-CFF2-B87A-20E2-DEB799E1C1D0}"/>
              </a:ext>
            </a:extLst>
          </p:cNvPr>
          <p:cNvSpPr/>
          <p:nvPr/>
        </p:nvSpPr>
        <p:spPr>
          <a:xfrm rot="21283812">
            <a:off x="4345620" y="1363033"/>
            <a:ext cx="766531" cy="38750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42129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225FF8-74EC-F1E9-4F55-B323B68D0413}"/>
              </a:ext>
            </a:extLst>
          </p:cNvPr>
          <p:cNvSpPr>
            <a:spLocks noGrp="1"/>
          </p:cNvSpPr>
          <p:nvPr>
            <p:ph type="sldNum" sz="quarter" idx="10"/>
          </p:nvPr>
        </p:nvSpPr>
        <p:spPr/>
        <p:txBody>
          <a:bodyPr/>
          <a:lstStyle/>
          <a:p>
            <a:fld id="{C29098D9-6B28-8C47-9D8C-522BFF1DF707}" type="slidenum">
              <a:rPr lang="en-US" smtClean="0"/>
              <a:pPr/>
              <a:t>165</a:t>
            </a:fld>
            <a:endParaRPr lang="en-US" dirty="0"/>
          </a:p>
        </p:txBody>
      </p:sp>
      <p:pic>
        <p:nvPicPr>
          <p:cNvPr id="5" name="Content Placeholder 5">
            <a:extLst>
              <a:ext uri="{FF2B5EF4-FFF2-40B4-BE49-F238E27FC236}">
                <a16:creationId xmlns:a16="http://schemas.microsoft.com/office/drawing/2014/main" id="{1E59EFAC-6FFD-065D-D67F-D200697F59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9332" y="0"/>
            <a:ext cx="11882668" cy="6858000"/>
          </a:xfrm>
        </p:spPr>
      </p:pic>
    </p:spTree>
    <p:extLst>
      <p:ext uri="{BB962C8B-B14F-4D97-AF65-F5344CB8AC3E}">
        <p14:creationId xmlns:p14="http://schemas.microsoft.com/office/powerpoint/2010/main" val="252245242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6C246-B242-8443-8075-F49D782B8289}"/>
              </a:ext>
            </a:extLst>
          </p:cNvPr>
          <p:cNvSpPr>
            <a:spLocks noGrp="1"/>
          </p:cNvSpPr>
          <p:nvPr>
            <p:ph type="title"/>
          </p:nvPr>
        </p:nvSpPr>
        <p:spPr/>
        <p:txBody>
          <a:bodyPr/>
          <a:lstStyle/>
          <a:p>
            <a:r>
              <a:rPr lang="en-US" dirty="0">
                <a:solidFill>
                  <a:srgbClr val="E4761E"/>
                </a:solidFill>
              </a:rPr>
              <a:t>RCT Project Results </a:t>
            </a:r>
          </a:p>
        </p:txBody>
      </p:sp>
      <p:graphicFrame>
        <p:nvGraphicFramePr>
          <p:cNvPr id="7" name="Content Placeholder 6">
            <a:extLst>
              <a:ext uri="{FF2B5EF4-FFF2-40B4-BE49-F238E27FC236}">
                <a16:creationId xmlns:a16="http://schemas.microsoft.com/office/drawing/2014/main" id="{7B45CB4A-E297-049A-B7EF-98A009B121AB}"/>
              </a:ext>
            </a:extLst>
          </p:cNvPr>
          <p:cNvGraphicFramePr>
            <a:graphicFrameLocks noGrp="1"/>
          </p:cNvGraphicFramePr>
          <p:nvPr>
            <p:ph sz="half" idx="1"/>
          </p:nvPr>
        </p:nvGraphicFramePr>
        <p:xfrm>
          <a:off x="-1447800" y="0"/>
          <a:ext cx="9410700" cy="6562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D3048FD2-0665-E342-B33C-52140E55C8F8}"/>
              </a:ext>
            </a:extLst>
          </p:cNvPr>
          <p:cNvSpPr>
            <a:spLocks noGrp="1"/>
          </p:cNvSpPr>
          <p:nvPr>
            <p:ph type="sldNum" sz="quarter" idx="10"/>
          </p:nvPr>
        </p:nvSpPr>
        <p:spPr>
          <a:xfrm>
            <a:off x="388135" y="6245399"/>
            <a:ext cx="432416" cy="346075"/>
          </a:xfrm>
          <a:prstGeom prst="rect">
            <a:avLst/>
          </a:prstGeom>
        </p:spPr>
        <p:txBody>
          <a:bodyPr vert="horz" lIns="91440" tIns="45720" rIns="91440" bIns="45720" rtlCol="0" anchor="ctr"/>
          <a:lstStyle>
            <a:defPPr>
              <a:defRPr lang="en-US"/>
            </a:defPPr>
            <a:lvl1pPr marL="0" algn="r" defTabSz="914400" rtl="0" eaLnBrk="1" latinLnBrk="0" hangingPunct="1">
              <a:defRPr sz="1400" b="0" i="0" kern="1200">
                <a:solidFill>
                  <a:srgbClr val="595959"/>
                </a:solidFill>
                <a:latin typeface="Fira Sans Condense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9098D9-6B28-8C47-9D8C-522BFF1DF707}" type="slidenum">
              <a:rPr lang="en-US" smtClean="0"/>
              <a:pPr/>
              <a:t>166</a:t>
            </a:fld>
            <a:endParaRPr lang="en-US" dirty="0"/>
          </a:p>
        </p:txBody>
      </p:sp>
      <p:graphicFrame>
        <p:nvGraphicFramePr>
          <p:cNvPr id="8" name="Table 7">
            <a:extLst>
              <a:ext uri="{FF2B5EF4-FFF2-40B4-BE49-F238E27FC236}">
                <a16:creationId xmlns:a16="http://schemas.microsoft.com/office/drawing/2014/main" id="{A9DA0D97-AB7E-9A56-70F6-4D8B26E8F07E}"/>
              </a:ext>
            </a:extLst>
          </p:cNvPr>
          <p:cNvGraphicFramePr>
            <a:graphicFrameLocks noGrp="1"/>
          </p:cNvGraphicFramePr>
          <p:nvPr/>
        </p:nvGraphicFramePr>
        <p:xfrm>
          <a:off x="8198635" y="75920"/>
          <a:ext cx="3802865" cy="6037921"/>
        </p:xfrm>
        <a:graphic>
          <a:graphicData uri="http://schemas.openxmlformats.org/drawingml/2006/table">
            <a:tbl>
              <a:tblPr firstRow="1" bandRow="1">
                <a:tableStyleId>{073A0DAA-6AF3-43AB-8588-CEC1D06C72B9}</a:tableStyleId>
              </a:tblPr>
              <a:tblGrid>
                <a:gridCol w="2888465">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tblGrid>
              <a:tr h="973591">
                <a:tc gridSpan="2">
                  <a:txBody>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lang="en-US" sz="2000" b="1" dirty="0">
                          <a:solidFill>
                            <a:schemeClr val="bg1"/>
                          </a:solidFill>
                          <a:effectLst/>
                          <a:latin typeface="Fira Sans Condensed" panose="020B0503050000020004" pitchFamily="34" charset="0"/>
                        </a:rPr>
                        <a:t>What Have You Been Able to Do Differently with Money Since the Household Dialogues?</a:t>
                      </a:r>
                      <a:endParaRPr lang="en-US" sz="2000" b="1" dirty="0">
                        <a:solidFill>
                          <a:schemeClr val="bg1"/>
                        </a:solidFill>
                        <a:effectLst/>
                        <a:latin typeface="Fira Sans Condensed" panose="020B0503050000020004" pitchFamily="34" charset="0"/>
                        <a:ea typeface="OfficinaSansStd-Book"/>
                        <a:cs typeface="OfficinaSansStd-Book"/>
                      </a:endParaRPr>
                    </a:p>
                  </a:txBody>
                  <a:tcPr anchor="ctr"/>
                </a:tc>
                <a:tc hMerge="1">
                  <a:txBody>
                    <a:bodyPr/>
                    <a:lstStyle/>
                    <a:p>
                      <a:endParaRPr lang="en-GB"/>
                    </a:p>
                  </a:txBody>
                  <a:tcPr/>
                </a:tc>
                <a:extLst>
                  <a:ext uri="{0D108BD9-81ED-4DB2-BD59-A6C34878D82A}">
                    <a16:rowId xmlns:a16="http://schemas.microsoft.com/office/drawing/2014/main" val="2260059896"/>
                  </a:ext>
                </a:extLst>
              </a:tr>
              <a:tr h="678564">
                <a:tc gridSpan="2">
                  <a:txBody>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lang="en-US" sz="2000" b="1" dirty="0">
                          <a:solidFill>
                            <a:srgbClr val="000000"/>
                          </a:solidFill>
                          <a:effectLst/>
                          <a:latin typeface="Fira Sans Condensed" panose="020B0503050000020004" pitchFamily="34" charset="0"/>
                        </a:rPr>
                        <a:t>% </a:t>
                      </a:r>
                      <a:r>
                        <a:rPr lang="en-US" sz="2000" b="1" dirty="0" err="1">
                          <a:solidFill>
                            <a:srgbClr val="000000"/>
                          </a:solidFill>
                          <a:effectLst/>
                          <a:latin typeface="Fira Sans Condensed" panose="020B0503050000020004" pitchFamily="34" charset="0"/>
                        </a:rPr>
                        <a:t>tage</a:t>
                      </a:r>
                      <a:r>
                        <a:rPr lang="en-US" sz="2000" b="1" dirty="0">
                          <a:solidFill>
                            <a:srgbClr val="000000"/>
                          </a:solidFill>
                          <a:effectLst/>
                          <a:latin typeface="Fira Sans Condensed" panose="020B0503050000020004" pitchFamily="34" charset="0"/>
                        </a:rPr>
                        <a:t> of Married Women in HHD+DSW</a:t>
                      </a:r>
                    </a:p>
                  </a:txBody>
                  <a:tcPr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t>Header</a:t>
                      </a:r>
                      <a:endParaRPr lang="en-US" sz="1600" b="1" i="0" dirty="0">
                        <a:latin typeface="Fira Sans Condensed" charset="0"/>
                        <a:ea typeface="Fira Sans Condensed" charset="0"/>
                        <a:cs typeface="Fira Sans Condensed" charset="0"/>
                      </a:endParaRPr>
                    </a:p>
                  </a:txBody>
                  <a:tcPr anchor="ctr"/>
                </a:tc>
                <a:extLst>
                  <a:ext uri="{0D108BD9-81ED-4DB2-BD59-A6C34878D82A}">
                    <a16:rowId xmlns:a16="http://schemas.microsoft.com/office/drawing/2014/main" val="10000"/>
                  </a:ext>
                </a:extLst>
              </a:tr>
              <a:tr h="770980">
                <a:tc>
                  <a:txBody>
                    <a:bodyPr/>
                    <a:lstStyle/>
                    <a:p>
                      <a:pPr marL="0" marR="0" algn="l">
                        <a:spcBef>
                          <a:spcPts val="600"/>
                        </a:spcBef>
                        <a:spcAft>
                          <a:spcPts val="600"/>
                        </a:spcAft>
                      </a:pPr>
                      <a:r>
                        <a:rPr lang="en-US" sz="2000" b="0" dirty="0">
                          <a:solidFill>
                            <a:srgbClr val="000000"/>
                          </a:solidFill>
                          <a:effectLst/>
                          <a:latin typeface="Fira Sans Condensed" panose="020B0503050000020004" pitchFamily="34" charset="0"/>
                        </a:rPr>
                        <a:t>Provide better for the children</a:t>
                      </a:r>
                      <a:endParaRPr lang="en-US" sz="2000" b="0" dirty="0">
                        <a:solidFill>
                          <a:srgbClr val="000000"/>
                        </a:solidFill>
                        <a:effectLst/>
                        <a:latin typeface="Fira Sans Condensed" panose="020B0503050000020004" pitchFamily="34" charset="0"/>
                        <a:ea typeface="OfficinaSansStd-Book"/>
                        <a:cs typeface="OfficinaSansStd-Book"/>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rgbClr val="000000"/>
                          </a:solidFill>
                          <a:latin typeface="Fira Sans Condensed" panose="020B0503050000020004" pitchFamily="34" charset="0"/>
                        </a:rPr>
                        <a:t>29.8%</a:t>
                      </a:r>
                      <a:endParaRPr lang="en-US" sz="2000" b="0" i="0" dirty="0">
                        <a:solidFill>
                          <a:srgbClr val="000000"/>
                        </a:solidFill>
                        <a:latin typeface="Fira Sans Condensed" panose="020B0503050000020004" pitchFamily="34" charset="0"/>
                        <a:ea typeface="Fira Sans Condensed" charset="0"/>
                        <a:cs typeface="Fira Sans Condensed" charset="0"/>
                      </a:endParaRPr>
                    </a:p>
                  </a:txBody>
                  <a:tcPr anchor="ctr"/>
                </a:tc>
                <a:extLst>
                  <a:ext uri="{0D108BD9-81ED-4DB2-BD59-A6C34878D82A}">
                    <a16:rowId xmlns:a16="http://schemas.microsoft.com/office/drawing/2014/main" val="10001"/>
                  </a:ext>
                </a:extLst>
              </a:tr>
              <a:tr h="973591">
                <a:tc>
                  <a:txBody>
                    <a:bodyPr/>
                    <a:lstStyle/>
                    <a:p>
                      <a:pPr marL="0" marR="0" algn="l">
                        <a:spcBef>
                          <a:spcPts val="600"/>
                        </a:spcBef>
                        <a:spcAft>
                          <a:spcPts val="600"/>
                        </a:spcAft>
                      </a:pPr>
                      <a:r>
                        <a:rPr lang="en-US" sz="2000" b="0" dirty="0">
                          <a:solidFill>
                            <a:srgbClr val="000000"/>
                          </a:solidFill>
                          <a:effectLst/>
                          <a:latin typeface="Fira Sans Condensed" panose="020B0503050000020004" pitchFamily="34" charset="0"/>
                        </a:rPr>
                        <a:t>Put aside money for things that are important to my family</a:t>
                      </a:r>
                      <a:endParaRPr lang="en-US" sz="2000" b="0" dirty="0">
                        <a:solidFill>
                          <a:srgbClr val="000000"/>
                        </a:solidFill>
                        <a:effectLst/>
                        <a:latin typeface="Fira Sans Condensed" panose="020B0503050000020004" pitchFamily="34" charset="0"/>
                        <a:ea typeface="OfficinaSansStd-Book"/>
                        <a:cs typeface="OfficinaSansStd-Book"/>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solidFill>
                            <a:srgbClr val="000000"/>
                          </a:solidFill>
                          <a:latin typeface="Fira Sans Condensed" panose="020B0503050000020004" pitchFamily="34" charset="0"/>
                        </a:rPr>
                        <a:t>20.5%</a:t>
                      </a:r>
                      <a:endParaRPr lang="en-US" sz="2000" b="0" i="0" dirty="0">
                        <a:solidFill>
                          <a:srgbClr val="000000"/>
                        </a:solidFill>
                        <a:latin typeface="Fira Sans Condensed" panose="020B0503050000020004" pitchFamily="34" charset="0"/>
                        <a:ea typeface="Fira Sans Condensed" charset="0"/>
                        <a:cs typeface="Fira Sans Condensed" charset="0"/>
                      </a:endParaRPr>
                    </a:p>
                  </a:txBody>
                  <a:tcPr anchor="ctr"/>
                </a:tc>
                <a:extLst>
                  <a:ext uri="{0D108BD9-81ED-4DB2-BD59-A6C34878D82A}">
                    <a16:rowId xmlns:a16="http://schemas.microsoft.com/office/drawing/2014/main" val="3200180651"/>
                  </a:ext>
                </a:extLst>
              </a:tr>
              <a:tr h="542541">
                <a:tc>
                  <a:txBody>
                    <a:bodyPr/>
                    <a:lstStyle/>
                    <a:p>
                      <a:pPr marL="0" marR="0" algn="l">
                        <a:spcBef>
                          <a:spcPts val="600"/>
                        </a:spcBef>
                        <a:spcAft>
                          <a:spcPts val="600"/>
                        </a:spcAft>
                      </a:pPr>
                      <a:r>
                        <a:rPr lang="en-US" sz="2000" b="0" dirty="0">
                          <a:solidFill>
                            <a:srgbClr val="000000"/>
                          </a:solidFill>
                          <a:effectLst/>
                          <a:latin typeface="Fira Sans Condensed" panose="020B0503050000020004" pitchFamily="34" charset="0"/>
                        </a:rPr>
                        <a:t>Save for the future</a:t>
                      </a:r>
                      <a:endParaRPr lang="en-US" sz="2000" b="0" dirty="0">
                        <a:solidFill>
                          <a:srgbClr val="000000"/>
                        </a:solidFill>
                        <a:effectLst/>
                        <a:latin typeface="Fira Sans Condensed" panose="020B0503050000020004" pitchFamily="34" charset="0"/>
                        <a:ea typeface="OfficinaSansStd-Book"/>
                        <a:cs typeface="OfficinaSansStd-Book"/>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dirty="0">
                          <a:solidFill>
                            <a:srgbClr val="000000"/>
                          </a:solidFill>
                          <a:latin typeface="Fira Sans Condensed" panose="020B0503050000020004" pitchFamily="34" charset="0"/>
                          <a:ea typeface="Fira Sans Condensed" charset="0"/>
                          <a:cs typeface="Fira Sans Condensed" charset="0"/>
                        </a:rPr>
                        <a:t>14.3%</a:t>
                      </a:r>
                    </a:p>
                  </a:txBody>
                  <a:tcPr anchor="ctr"/>
                </a:tc>
                <a:extLst>
                  <a:ext uri="{0D108BD9-81ED-4DB2-BD59-A6C34878D82A}">
                    <a16:rowId xmlns:a16="http://schemas.microsoft.com/office/drawing/2014/main" val="2501976420"/>
                  </a:ext>
                </a:extLst>
              </a:tr>
              <a:tr h="1268619">
                <a:tc>
                  <a:txBody>
                    <a:bodyPr/>
                    <a:lstStyle/>
                    <a:p>
                      <a:pPr algn="just"/>
                      <a:r>
                        <a:rPr lang="en-US" sz="2000" b="0" dirty="0">
                          <a:solidFill>
                            <a:srgbClr val="000000"/>
                          </a:solidFill>
                          <a:effectLst/>
                          <a:latin typeface="Fira Sans Condensed" panose="020B0503050000020004" pitchFamily="34" charset="0"/>
                        </a:rPr>
                        <a:t>My spouse now treats me with more respect with regard to money than before. </a:t>
                      </a:r>
                      <a:endParaRPr lang="en-US" sz="2000" b="0" i="0" dirty="0">
                        <a:solidFill>
                          <a:srgbClr val="000000"/>
                        </a:solidFill>
                        <a:latin typeface="Fira Sans Condensed" panose="020B0503050000020004" pitchFamily="34" charset="0"/>
                        <a:ea typeface="Fira Sans Condensed" charset="0"/>
                        <a:cs typeface="Fira Sans Condensed"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dirty="0">
                          <a:solidFill>
                            <a:srgbClr val="000000"/>
                          </a:solidFill>
                          <a:latin typeface="Fira Sans Condensed" panose="020B0503050000020004" pitchFamily="34" charset="0"/>
                          <a:ea typeface="Fira Sans Condensed" charset="0"/>
                          <a:cs typeface="Fira Sans Condensed" charset="0"/>
                        </a:rPr>
                        <a:t>53%</a:t>
                      </a:r>
                    </a:p>
                  </a:txBody>
                  <a:tcPr anchor="ctr"/>
                </a:tc>
                <a:extLst>
                  <a:ext uri="{0D108BD9-81ED-4DB2-BD59-A6C34878D82A}">
                    <a16:rowId xmlns:a16="http://schemas.microsoft.com/office/drawing/2014/main" val="1553410590"/>
                  </a:ext>
                </a:extLst>
              </a:tr>
              <a:tr h="678564">
                <a:tc>
                  <a:txBody>
                    <a:bodyPr/>
                    <a:lstStyle/>
                    <a:p>
                      <a:pPr marL="0" marR="0" algn="just">
                        <a:spcBef>
                          <a:spcPts val="600"/>
                        </a:spcBef>
                        <a:spcAft>
                          <a:spcPts val="600"/>
                        </a:spcAft>
                      </a:pPr>
                      <a:r>
                        <a:rPr lang="en-US" sz="2000" b="0" dirty="0">
                          <a:solidFill>
                            <a:srgbClr val="000000"/>
                          </a:solidFill>
                          <a:effectLst/>
                          <a:latin typeface="Fira Sans Condensed" panose="020B0503050000020004" pitchFamily="34" charset="0"/>
                        </a:rPr>
                        <a:t>Other</a:t>
                      </a:r>
                      <a:endParaRPr lang="en-US" sz="2000" b="0" dirty="0">
                        <a:solidFill>
                          <a:srgbClr val="000000"/>
                        </a:solidFill>
                        <a:effectLst/>
                        <a:latin typeface="Fira Sans Condensed" panose="020B0503050000020004" pitchFamily="34" charset="0"/>
                        <a:ea typeface="OfficinaSansStd-Book"/>
                        <a:cs typeface="OfficinaSansStd-Book"/>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rgbClr val="000000"/>
                          </a:solidFill>
                          <a:effectLst/>
                          <a:latin typeface="Fira Sans Condensed" panose="020B0503050000020004" pitchFamily="34" charset="0"/>
                        </a:rPr>
                        <a:t>35.4%</a:t>
                      </a:r>
                      <a:endParaRPr lang="en-US" sz="2000" b="0" dirty="0">
                        <a:solidFill>
                          <a:srgbClr val="000000"/>
                        </a:solidFill>
                        <a:effectLst/>
                        <a:latin typeface="Fira Sans Condensed" panose="020B0503050000020004" pitchFamily="34" charset="0"/>
                        <a:ea typeface="OfficinaSansStd-Book"/>
                        <a:cs typeface="OfficinaSansStd-Book"/>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0" i="0" dirty="0">
                        <a:solidFill>
                          <a:srgbClr val="000000"/>
                        </a:solidFill>
                        <a:latin typeface="Fira Sans Condensed" panose="020B0503050000020004" pitchFamily="34" charset="0"/>
                        <a:ea typeface="Fira Sans Condensed" charset="0"/>
                        <a:cs typeface="Fira Sans Condensed" charset="0"/>
                      </a:endParaRPr>
                    </a:p>
                  </a:txBody>
                  <a:tcPr anchor="ctr"/>
                </a:tc>
                <a:extLst>
                  <a:ext uri="{0D108BD9-81ED-4DB2-BD59-A6C34878D82A}">
                    <a16:rowId xmlns:a16="http://schemas.microsoft.com/office/drawing/2014/main" val="4044906855"/>
                  </a:ext>
                </a:extLst>
              </a:tr>
            </a:tbl>
          </a:graphicData>
        </a:graphic>
      </p:graphicFrame>
    </p:spTree>
    <p:extLst>
      <p:ext uri="{BB962C8B-B14F-4D97-AF65-F5344CB8AC3E}">
        <p14:creationId xmlns:p14="http://schemas.microsoft.com/office/powerpoint/2010/main" val="339916982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C1577E8-8A7D-AA43-A720-A3800FC34B3F}"/>
              </a:ext>
            </a:extLst>
          </p:cNvPr>
          <p:cNvSpPr>
            <a:spLocks noGrp="1"/>
          </p:cNvSpPr>
          <p:nvPr>
            <p:ph type="title"/>
          </p:nvPr>
        </p:nvSpPr>
        <p:spPr>
          <a:xfrm>
            <a:off x="631783" y="694545"/>
            <a:ext cx="3505054" cy="544626"/>
          </a:xfrm>
        </p:spPr>
        <p:txBody>
          <a:bodyPr>
            <a:normAutofit fontScale="90000"/>
          </a:bodyPr>
          <a:lstStyle/>
          <a:p>
            <a:r>
              <a:rPr lang="en-US" dirty="0">
                <a:solidFill>
                  <a:srgbClr val="E4761E"/>
                </a:solidFill>
              </a:rPr>
              <a:t>Challenges</a:t>
            </a:r>
          </a:p>
        </p:txBody>
      </p:sp>
      <p:sp>
        <p:nvSpPr>
          <p:cNvPr id="6" name="Slide Number Placeholder 5">
            <a:extLst>
              <a:ext uri="{FF2B5EF4-FFF2-40B4-BE49-F238E27FC236}">
                <a16:creationId xmlns:a16="http://schemas.microsoft.com/office/drawing/2014/main" id="{7ED17443-9689-0748-9DE8-2207F33D5C2D}"/>
              </a:ext>
            </a:extLst>
          </p:cNvPr>
          <p:cNvSpPr>
            <a:spLocks noGrp="1"/>
          </p:cNvSpPr>
          <p:nvPr>
            <p:ph type="sldNum" sz="quarter" idx="12"/>
          </p:nvPr>
        </p:nvSpPr>
        <p:spPr/>
        <p:txBody>
          <a:bodyPr/>
          <a:lstStyle/>
          <a:p>
            <a:fld id="{C29098D9-6B28-8C47-9D8C-522BFF1DF707}" type="slidenum">
              <a:rPr lang="en-US" smtClean="0"/>
              <a:pPr/>
              <a:t>167</a:t>
            </a:fld>
            <a:endParaRPr lang="en-US" dirty="0"/>
          </a:p>
        </p:txBody>
      </p:sp>
      <p:pic>
        <p:nvPicPr>
          <p:cNvPr id="9" name="Content Placeholder 8" descr="Money with solid fill">
            <a:extLst>
              <a:ext uri="{FF2B5EF4-FFF2-40B4-BE49-F238E27FC236}">
                <a16:creationId xmlns:a16="http://schemas.microsoft.com/office/drawing/2014/main" id="{4768DE07-583A-0CAC-BA66-6EB5139D9010}"/>
              </a:ext>
            </a:extLst>
          </p:cNvPr>
          <p:cNvPicPr>
            <a:picLocks noGrp="1" noChangeAspect="1"/>
          </p:cNvPicPr>
          <p:nvPr>
            <p:ph sz="half" idx="1"/>
          </p:nvPr>
        </p:nvPicPr>
        <p:blipFill>
          <a:blip r:embed="rId3">
            <a:extLst>
              <a:ext uri="{96DAC541-7B7A-43D3-8B79-37D633B846F1}">
                <asvg:svgBlip xmlns:asvg="http://schemas.microsoft.com/office/drawing/2016/SVG/main" r:embed="rId4"/>
              </a:ext>
            </a:extLst>
          </a:blip>
          <a:stretch>
            <a:fillRect/>
          </a:stretch>
        </p:blipFill>
        <p:spPr>
          <a:xfrm>
            <a:off x="604343" y="4827270"/>
            <a:ext cx="914400" cy="914400"/>
          </a:xfrm>
        </p:spPr>
      </p:pic>
      <p:pic>
        <p:nvPicPr>
          <p:cNvPr id="11" name="Graphic 10" descr="Books with solid fill">
            <a:extLst>
              <a:ext uri="{FF2B5EF4-FFF2-40B4-BE49-F238E27FC236}">
                <a16:creationId xmlns:a16="http://schemas.microsoft.com/office/drawing/2014/main" id="{9820B3F4-3711-5C1C-D96F-C059BF0B43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4343" y="1433126"/>
            <a:ext cx="914400" cy="914400"/>
          </a:xfrm>
          <a:prstGeom prst="rect">
            <a:avLst/>
          </a:prstGeom>
        </p:spPr>
      </p:pic>
      <p:pic>
        <p:nvPicPr>
          <p:cNvPr id="17" name="Graphic 16" descr="DNA with solid fill">
            <a:extLst>
              <a:ext uri="{FF2B5EF4-FFF2-40B4-BE49-F238E27FC236}">
                <a16:creationId xmlns:a16="http://schemas.microsoft.com/office/drawing/2014/main" id="{6FED93A5-1D92-191A-CB49-DB1C713914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4496" y="2535151"/>
            <a:ext cx="914400" cy="914400"/>
          </a:xfrm>
          <a:prstGeom prst="rect">
            <a:avLst/>
          </a:prstGeom>
        </p:spPr>
      </p:pic>
      <p:pic>
        <p:nvPicPr>
          <p:cNvPr id="19" name="Graphic 18" descr="Online Network with solid fill">
            <a:extLst>
              <a:ext uri="{FF2B5EF4-FFF2-40B4-BE49-F238E27FC236}">
                <a16:creationId xmlns:a16="http://schemas.microsoft.com/office/drawing/2014/main" id="{F2D7E2AD-B380-A92C-54D5-48D555C360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4496" y="3758834"/>
            <a:ext cx="914400" cy="914400"/>
          </a:xfrm>
          <a:prstGeom prst="rect">
            <a:avLst/>
          </a:prstGeom>
        </p:spPr>
      </p:pic>
      <p:pic>
        <p:nvPicPr>
          <p:cNvPr id="21" name="Graphic 20" descr="Social distancing with solid fill">
            <a:extLst>
              <a:ext uri="{FF2B5EF4-FFF2-40B4-BE49-F238E27FC236}">
                <a16:creationId xmlns:a16="http://schemas.microsoft.com/office/drawing/2014/main" id="{E2CDFAFC-2264-5FFF-DF82-4496260D9B3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4343" y="5896917"/>
            <a:ext cx="914400" cy="914400"/>
          </a:xfrm>
          <a:prstGeom prst="rect">
            <a:avLst/>
          </a:prstGeom>
        </p:spPr>
      </p:pic>
      <p:sp>
        <p:nvSpPr>
          <p:cNvPr id="23" name="TextBox 22">
            <a:extLst>
              <a:ext uri="{FF2B5EF4-FFF2-40B4-BE49-F238E27FC236}">
                <a16:creationId xmlns:a16="http://schemas.microsoft.com/office/drawing/2014/main" id="{08CF863B-67B7-856D-33B1-EF06EF16554A}"/>
              </a:ext>
            </a:extLst>
          </p:cNvPr>
          <p:cNvSpPr txBox="1"/>
          <p:nvPr/>
        </p:nvSpPr>
        <p:spPr>
          <a:xfrm>
            <a:off x="1518743" y="1547307"/>
            <a:ext cx="6096000" cy="800219"/>
          </a:xfrm>
          <a:prstGeom prst="rect">
            <a:avLst/>
          </a:prstGeom>
          <a:noFill/>
        </p:spPr>
        <p:txBody>
          <a:bodyPr wrap="square">
            <a:spAutoFit/>
          </a:bodyPr>
          <a:lstStyle/>
          <a:p>
            <a:r>
              <a:rPr lang="en-US" sz="2800" dirty="0">
                <a:solidFill>
                  <a:srgbClr val="000000"/>
                </a:solidFill>
                <a:latin typeface="Fira Sans Condensed" panose="020B0503050000020004" pitchFamily="34" charset="0"/>
              </a:rPr>
              <a:t>Digital illiteracy </a:t>
            </a:r>
          </a:p>
          <a:p>
            <a:pPr marL="0" indent="0">
              <a:buNone/>
            </a:pPr>
            <a:endParaRPr lang="en-US" sz="1800" dirty="0">
              <a:solidFill>
                <a:srgbClr val="000000"/>
              </a:solidFill>
              <a:latin typeface="Century Gothic" panose="020B0502020202020204" pitchFamily="34" charset="0"/>
            </a:endParaRPr>
          </a:p>
        </p:txBody>
      </p:sp>
      <p:sp>
        <p:nvSpPr>
          <p:cNvPr id="24" name="TextBox 23">
            <a:extLst>
              <a:ext uri="{FF2B5EF4-FFF2-40B4-BE49-F238E27FC236}">
                <a16:creationId xmlns:a16="http://schemas.microsoft.com/office/drawing/2014/main" id="{ACE1D119-506A-0847-F4CC-6FE6E0FBDFDC}"/>
              </a:ext>
            </a:extLst>
          </p:cNvPr>
          <p:cNvSpPr txBox="1"/>
          <p:nvPr/>
        </p:nvSpPr>
        <p:spPr>
          <a:xfrm>
            <a:off x="1301241" y="2400526"/>
            <a:ext cx="5731070" cy="1384995"/>
          </a:xfrm>
          <a:prstGeom prst="rect">
            <a:avLst/>
          </a:prstGeom>
          <a:noFill/>
        </p:spPr>
        <p:txBody>
          <a:bodyPr wrap="square">
            <a:spAutoFit/>
          </a:bodyPr>
          <a:lstStyle/>
          <a:p>
            <a:r>
              <a:rPr lang="en-US" sz="2800" dirty="0">
                <a:solidFill>
                  <a:srgbClr val="000000"/>
                </a:solidFill>
                <a:latin typeface="Fira Sans Condensed" panose="020B0503050000020004" pitchFamily="34" charset="0"/>
              </a:rPr>
              <a:t>Pace of technological development and adoption/uptake overtaking project design/period</a:t>
            </a:r>
          </a:p>
        </p:txBody>
      </p:sp>
      <p:sp>
        <p:nvSpPr>
          <p:cNvPr id="25" name="TextBox 24">
            <a:extLst>
              <a:ext uri="{FF2B5EF4-FFF2-40B4-BE49-F238E27FC236}">
                <a16:creationId xmlns:a16="http://schemas.microsoft.com/office/drawing/2014/main" id="{A7E29C9F-7FDE-CDE5-666F-6C9E37C91499}"/>
              </a:ext>
            </a:extLst>
          </p:cNvPr>
          <p:cNvSpPr txBox="1"/>
          <p:nvPr/>
        </p:nvSpPr>
        <p:spPr>
          <a:xfrm>
            <a:off x="1346165" y="3483497"/>
            <a:ext cx="5686146" cy="1877437"/>
          </a:xfrm>
          <a:prstGeom prst="rect">
            <a:avLst/>
          </a:prstGeom>
          <a:noFill/>
        </p:spPr>
        <p:txBody>
          <a:bodyPr wrap="square">
            <a:spAutoFit/>
          </a:bodyPr>
          <a:lstStyle/>
          <a:p>
            <a:pPr marL="0" indent="0">
              <a:buNone/>
            </a:pPr>
            <a:endParaRPr lang="en-US" sz="1800" dirty="0">
              <a:solidFill>
                <a:srgbClr val="000000"/>
              </a:solidFill>
              <a:latin typeface="Century Gothic" panose="020B0502020202020204" pitchFamily="34" charset="0"/>
            </a:endParaRPr>
          </a:p>
          <a:p>
            <a:pPr lvl="0"/>
            <a:r>
              <a:rPr lang="en-US" sz="2800" dirty="0">
                <a:solidFill>
                  <a:srgbClr val="000000"/>
                </a:solidFill>
                <a:latin typeface="Fira Sans Condensed" panose="020B0503050000020004" pitchFamily="34" charset="0"/>
              </a:rPr>
              <a:t>Technology challenges: network failure and call-drops </a:t>
            </a:r>
          </a:p>
          <a:p>
            <a:pPr lvl="0"/>
            <a:endParaRPr lang="en-US" sz="2400" dirty="0">
              <a:solidFill>
                <a:srgbClr val="000000"/>
              </a:solidFill>
              <a:latin typeface="Century Gothic" panose="020B0502020202020204" pitchFamily="34" charset="0"/>
            </a:endParaRPr>
          </a:p>
          <a:p>
            <a:pPr marL="0" lvl="0" indent="0">
              <a:buNone/>
            </a:pPr>
            <a:endParaRPr lang="en-US" sz="1800" b="1" dirty="0">
              <a:solidFill>
                <a:srgbClr val="000000"/>
              </a:solidFill>
              <a:latin typeface="Century Gothic" panose="020B0502020202020204" pitchFamily="34" charset="0"/>
            </a:endParaRPr>
          </a:p>
        </p:txBody>
      </p:sp>
      <p:sp>
        <p:nvSpPr>
          <p:cNvPr id="26" name="TextBox 25">
            <a:extLst>
              <a:ext uri="{FF2B5EF4-FFF2-40B4-BE49-F238E27FC236}">
                <a16:creationId xmlns:a16="http://schemas.microsoft.com/office/drawing/2014/main" id="{2F5B46B7-CB35-31D7-EA12-50562C1D2FC7}"/>
              </a:ext>
            </a:extLst>
          </p:cNvPr>
          <p:cNvSpPr txBox="1"/>
          <p:nvPr/>
        </p:nvSpPr>
        <p:spPr>
          <a:xfrm>
            <a:off x="1518743" y="4684907"/>
            <a:ext cx="6096000" cy="1077218"/>
          </a:xfrm>
          <a:prstGeom prst="rect">
            <a:avLst/>
          </a:prstGeom>
          <a:noFill/>
        </p:spPr>
        <p:txBody>
          <a:bodyPr wrap="square">
            <a:spAutoFit/>
          </a:bodyPr>
          <a:lstStyle/>
          <a:p>
            <a:pPr lvl="0"/>
            <a:endParaRPr lang="en-US" sz="1800" dirty="0">
              <a:solidFill>
                <a:srgbClr val="000000"/>
              </a:solidFill>
              <a:latin typeface="Century Gothic" panose="020B0502020202020204" pitchFamily="34" charset="0"/>
            </a:endParaRPr>
          </a:p>
          <a:p>
            <a:pPr lvl="0"/>
            <a:r>
              <a:rPr lang="en-US" sz="2800" dirty="0">
                <a:solidFill>
                  <a:srgbClr val="000000"/>
                </a:solidFill>
                <a:latin typeface="Fira Sans Condensed" panose="020B0503050000020004" pitchFamily="34" charset="0"/>
              </a:rPr>
              <a:t>Cost of transactions </a:t>
            </a:r>
          </a:p>
          <a:p>
            <a:pPr marL="0" lvl="0" indent="0">
              <a:buNone/>
            </a:pPr>
            <a:endParaRPr lang="en-US" sz="1800" b="1" dirty="0">
              <a:solidFill>
                <a:srgbClr val="000000"/>
              </a:solidFill>
              <a:latin typeface="Century Gothic" panose="020B0502020202020204" pitchFamily="34" charset="0"/>
            </a:endParaRPr>
          </a:p>
        </p:txBody>
      </p:sp>
      <p:sp>
        <p:nvSpPr>
          <p:cNvPr id="27" name="TextBox 26">
            <a:extLst>
              <a:ext uri="{FF2B5EF4-FFF2-40B4-BE49-F238E27FC236}">
                <a16:creationId xmlns:a16="http://schemas.microsoft.com/office/drawing/2014/main" id="{6F98029E-138B-9A62-686E-4608A41055F9}"/>
              </a:ext>
            </a:extLst>
          </p:cNvPr>
          <p:cNvSpPr txBox="1"/>
          <p:nvPr/>
        </p:nvSpPr>
        <p:spPr>
          <a:xfrm>
            <a:off x="1565232" y="5223516"/>
            <a:ext cx="5639657" cy="1692771"/>
          </a:xfrm>
          <a:prstGeom prst="rect">
            <a:avLst/>
          </a:prstGeom>
          <a:noFill/>
        </p:spPr>
        <p:txBody>
          <a:bodyPr wrap="square">
            <a:spAutoFit/>
          </a:bodyPr>
          <a:lstStyle/>
          <a:p>
            <a:pPr lvl="0"/>
            <a:endParaRPr lang="en-US" sz="2000" dirty="0">
              <a:solidFill>
                <a:srgbClr val="000000"/>
              </a:solidFill>
              <a:latin typeface="Fira Sans Condensed" panose="020B0503050000020004" pitchFamily="34" charset="0"/>
            </a:endParaRPr>
          </a:p>
          <a:p>
            <a:pPr lvl="0"/>
            <a:r>
              <a:rPr lang="en-US" sz="2800" dirty="0">
                <a:solidFill>
                  <a:srgbClr val="000000"/>
                </a:solidFill>
                <a:latin typeface="Fira Sans Condensed" panose="020B0503050000020004" pitchFamily="34" charset="0"/>
              </a:rPr>
              <a:t>Negative gender/social norms especially to those that did not receive HHD</a:t>
            </a:r>
          </a:p>
        </p:txBody>
      </p:sp>
      <p:sp>
        <p:nvSpPr>
          <p:cNvPr id="29" name="Title 11">
            <a:extLst>
              <a:ext uri="{FF2B5EF4-FFF2-40B4-BE49-F238E27FC236}">
                <a16:creationId xmlns:a16="http://schemas.microsoft.com/office/drawing/2014/main" id="{11DC2DD1-EF74-33B5-5ED3-01624E1A7921}"/>
              </a:ext>
            </a:extLst>
          </p:cNvPr>
          <p:cNvSpPr txBox="1">
            <a:spLocks/>
          </p:cNvSpPr>
          <p:nvPr/>
        </p:nvSpPr>
        <p:spPr>
          <a:xfrm>
            <a:off x="7865502" y="758597"/>
            <a:ext cx="2628900" cy="1212439"/>
          </a:xfrm>
          <a:prstGeom prst="rect">
            <a:avLst/>
          </a:prstGeom>
        </p:spPr>
        <p:txBody>
          <a:bodyPr vert="horz" lIns="91440" tIns="45720" rIns="91440" bIns="45720" rtlCol="0" anchor="t" anchorCtr="0">
            <a:noAutofit/>
          </a:bodyPr>
          <a:lstStyle>
            <a:lvl1pPr algn="l" defTabSz="914377" rtl="0" eaLnBrk="1" latinLnBrk="0" hangingPunct="1">
              <a:lnSpc>
                <a:spcPct val="90000"/>
              </a:lnSpc>
              <a:spcBef>
                <a:spcPct val="0"/>
              </a:spcBef>
              <a:buNone/>
              <a:defRPr sz="3200" b="1" i="0" kern="1200" cap="none" spc="0" baseline="0">
                <a:solidFill>
                  <a:srgbClr val="000000"/>
                </a:solidFill>
                <a:latin typeface="Fira Sans Condensed" charset="0"/>
                <a:ea typeface="Fira Sans Condensed" charset="0"/>
                <a:cs typeface="Fira Sans Condensed" charset="0"/>
              </a:defRPr>
            </a:lvl1pPr>
          </a:lstStyle>
          <a:p>
            <a:r>
              <a:rPr lang="en-US" dirty="0">
                <a:solidFill>
                  <a:srgbClr val="E4761E"/>
                </a:solidFill>
              </a:rPr>
              <a:t>Solutions</a:t>
            </a:r>
          </a:p>
        </p:txBody>
      </p:sp>
      <p:sp>
        <p:nvSpPr>
          <p:cNvPr id="30" name="Content Placeholder 2">
            <a:extLst>
              <a:ext uri="{FF2B5EF4-FFF2-40B4-BE49-F238E27FC236}">
                <a16:creationId xmlns:a16="http://schemas.microsoft.com/office/drawing/2014/main" id="{9CBA666C-D2EF-53D9-71F5-B980E7CE9142}"/>
              </a:ext>
            </a:extLst>
          </p:cNvPr>
          <p:cNvSpPr txBox="1">
            <a:spLocks/>
          </p:cNvSpPr>
          <p:nvPr/>
        </p:nvSpPr>
        <p:spPr bwMode="auto">
          <a:xfrm>
            <a:off x="6561858" y="1360675"/>
            <a:ext cx="5242007" cy="49593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28600" marR="0" indent="-228600" algn="l" defTabSz="914400" rtl="0" eaLnBrk="1" fontAlgn="base" latinLnBrk="0" hangingPunct="1">
              <a:lnSpc>
                <a:spcPct val="100000"/>
              </a:lnSpc>
              <a:spcBef>
                <a:spcPct val="20000"/>
              </a:spcBef>
              <a:spcAft>
                <a:spcPct val="0"/>
              </a:spcAft>
              <a:buClrTx/>
              <a:buSzTx/>
              <a:buFont typeface="Arial"/>
              <a:buChar char="•"/>
              <a:tabLst/>
              <a:def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Arial"/>
              </a:defRPr>
            </a:lvl1pPr>
            <a:lvl2pPr marL="457200" marR="0" indent="-228600" algn="l" defTabSz="914400" rtl="0" eaLnBrk="1" fontAlgn="base" latinLnBrk="0" hangingPunct="1">
              <a:lnSpc>
                <a:spcPct val="100000"/>
              </a:lnSpc>
              <a:spcBef>
                <a:spcPct val="20000"/>
              </a:spcBef>
              <a:spcAft>
                <a:spcPct val="0"/>
              </a:spcAft>
              <a:buClrTx/>
              <a:buSzTx/>
              <a:buFont typeface="Arial"/>
              <a:buChar char="•"/>
              <a:tabLst/>
              <a:def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Arial"/>
              </a:defRPr>
            </a:lvl2pPr>
            <a:lvl3pPr marL="685800" indent="-228600" algn="l" rtl="0" eaLnBrk="1" fontAlgn="base" hangingPunct="1">
              <a:spcBef>
                <a:spcPct val="20000"/>
              </a:spcBef>
              <a:spcAft>
                <a:spcPct val="0"/>
              </a:spcAft>
              <a:buClrTx/>
              <a:buFont typeface="Arial"/>
              <a:buChar char="•"/>
              <a:def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Arial"/>
              </a:defRPr>
            </a:lvl3pPr>
            <a:lvl4pPr marL="914400" indent="-228600" algn="l" rtl="0" eaLnBrk="1" fontAlgn="base" hangingPunct="1">
              <a:spcBef>
                <a:spcPct val="20000"/>
              </a:spcBef>
              <a:spcAft>
                <a:spcPct val="0"/>
              </a:spcAft>
              <a:buClrTx/>
              <a:buFont typeface="Arial"/>
              <a:buChar char="•"/>
              <a:def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Arial"/>
              </a:defRPr>
            </a:lvl4pPr>
            <a:lvl5pPr marL="1143000" marR="0" indent="-228600" algn="l" defTabSz="914400" rtl="0" eaLnBrk="1" fontAlgn="base" latinLnBrk="0" hangingPunct="1">
              <a:lnSpc>
                <a:spcPct val="100000"/>
              </a:lnSpc>
              <a:spcBef>
                <a:spcPct val="20000"/>
              </a:spcBef>
              <a:spcAft>
                <a:spcPct val="0"/>
              </a:spcAft>
              <a:buClrTx/>
              <a:buSzTx/>
              <a:buFont typeface="Arial"/>
              <a:buNone/>
              <a:tabLst/>
              <a:defRPr kumimoji="0" lang="en-US" sz="1800" b="0" i="0" u="none" strike="noStrike" kern="1200" cap="none" spc="0" normalizeH="0" baseline="0" noProof="0">
                <a:ln>
                  <a:noFill/>
                </a:ln>
                <a:solidFill>
                  <a:prstClr val="black">
                    <a:lumMod val="65000"/>
                    <a:lumOff val="35000"/>
                  </a:prstClr>
                </a:solidFill>
                <a:effectLst/>
                <a:uLnTx/>
                <a:uFillTx/>
                <a:latin typeface="Arial"/>
                <a:ea typeface="+mn-ea"/>
                <a:cs typeface="Arial"/>
              </a:defRPr>
            </a:lvl5pPr>
            <a:lvl6pPr marL="2228850" indent="-228600" algn="l" rtl="0" eaLnBrk="1" fontAlgn="base" hangingPunct="1">
              <a:spcBef>
                <a:spcPct val="20000"/>
              </a:spcBef>
              <a:spcAft>
                <a:spcPct val="0"/>
              </a:spcAft>
              <a:buChar char="»"/>
              <a:defRPr>
                <a:solidFill>
                  <a:schemeClr val="tx1"/>
                </a:solidFill>
                <a:latin typeface="+mn-lt"/>
                <a:ea typeface="+mn-ea"/>
              </a:defRPr>
            </a:lvl6pPr>
            <a:lvl7pPr marL="2686050" indent="-228600" algn="l" rtl="0" eaLnBrk="1" fontAlgn="base" hangingPunct="1">
              <a:spcBef>
                <a:spcPct val="20000"/>
              </a:spcBef>
              <a:spcAft>
                <a:spcPct val="0"/>
              </a:spcAft>
              <a:buChar char="»"/>
              <a:defRPr>
                <a:solidFill>
                  <a:schemeClr val="tx1"/>
                </a:solidFill>
                <a:latin typeface="+mn-lt"/>
                <a:ea typeface="+mn-ea"/>
              </a:defRPr>
            </a:lvl7pPr>
            <a:lvl8pPr marL="3143250" indent="-228600" algn="l" rtl="0" eaLnBrk="1" fontAlgn="base" hangingPunct="1">
              <a:spcBef>
                <a:spcPct val="20000"/>
              </a:spcBef>
              <a:spcAft>
                <a:spcPct val="0"/>
              </a:spcAft>
              <a:buChar char="»"/>
              <a:defRPr>
                <a:solidFill>
                  <a:schemeClr val="tx1"/>
                </a:solidFill>
                <a:latin typeface="+mn-lt"/>
                <a:ea typeface="+mn-ea"/>
              </a:defRPr>
            </a:lvl8pPr>
            <a:lvl9pPr marL="3600450" indent="-228600" algn="l" rtl="0" eaLnBrk="1" fontAlgn="base" hangingPunct="1">
              <a:spcBef>
                <a:spcPct val="20000"/>
              </a:spcBef>
              <a:spcAft>
                <a:spcPct val="0"/>
              </a:spcAft>
              <a:buChar char="»"/>
              <a:defRPr>
                <a:solidFill>
                  <a:schemeClr val="tx1"/>
                </a:solidFill>
                <a:latin typeface="+mn-lt"/>
                <a:ea typeface="+mn-ea"/>
              </a:defRPr>
            </a:lvl9pPr>
          </a:lstStyle>
          <a:p>
            <a:pPr algn="just"/>
            <a:r>
              <a:rPr lang="en-US" sz="2800" dirty="0">
                <a:latin typeface="Fira Sans Condensed" panose="020B0503050000020004" pitchFamily="34" charset="0"/>
              </a:rPr>
              <a:t>Use of early adopters especially young women as champions</a:t>
            </a:r>
          </a:p>
          <a:p>
            <a:pPr algn="just"/>
            <a:r>
              <a:rPr lang="en-US" sz="2800" dirty="0">
                <a:latin typeface="Fira Sans Condensed" panose="020B0503050000020004" pitchFamily="34" charset="0"/>
              </a:rPr>
              <a:t>Targeted o</a:t>
            </a:r>
            <a:r>
              <a:rPr lang="en-GB" sz="2800" dirty="0">
                <a:latin typeface="Fira Sans Condensed" panose="020B0503050000020004" pitchFamily="34" charset="0"/>
              </a:rPr>
              <a:t>ne-on-one support especially regarding account activation and initial usage</a:t>
            </a:r>
          </a:p>
          <a:p>
            <a:pPr algn="just"/>
            <a:r>
              <a:rPr lang="en-GB" sz="2800" dirty="0">
                <a:latin typeface="Fira Sans Condensed" panose="020B0503050000020004" pitchFamily="34" charset="0"/>
              </a:rPr>
              <a:t>Introduction of bank agency as an affordable alternative</a:t>
            </a:r>
          </a:p>
          <a:p>
            <a:pPr algn="just"/>
            <a:r>
              <a:rPr lang="en-GB" sz="2800" dirty="0" err="1">
                <a:latin typeface="Fira Sans Condensed" panose="020B0503050000020004" pitchFamily="34" charset="0"/>
              </a:rPr>
              <a:t>PostBank</a:t>
            </a:r>
            <a:r>
              <a:rPr lang="en-GB" sz="2800" dirty="0">
                <a:latin typeface="Fira Sans Condensed" panose="020B0503050000020004" pitchFamily="34" charset="0"/>
              </a:rPr>
              <a:t> recruitment of female workers who could easily bond with the women</a:t>
            </a:r>
          </a:p>
          <a:p>
            <a:pPr algn="just"/>
            <a:r>
              <a:rPr lang="en-GB" sz="2800" dirty="0">
                <a:latin typeface="Fira Sans Condensed" panose="020B0503050000020004" pitchFamily="34" charset="0"/>
              </a:rPr>
              <a:t>Support the establishment of the </a:t>
            </a:r>
            <a:r>
              <a:rPr lang="en-GB" sz="2800" dirty="0" err="1">
                <a:latin typeface="Fira Sans Condensed" panose="020B0503050000020004" pitchFamily="34" charset="0"/>
              </a:rPr>
              <a:t>PostBank</a:t>
            </a:r>
            <a:r>
              <a:rPr lang="en-GB" sz="2800" dirty="0">
                <a:latin typeface="Fira Sans Condensed" panose="020B0503050000020004" pitchFamily="34" charset="0"/>
              </a:rPr>
              <a:t> Service Centre</a:t>
            </a:r>
          </a:p>
          <a:p>
            <a:pPr marL="0" indent="0">
              <a:buNone/>
            </a:pPr>
            <a:r>
              <a:rPr lang="en-US" sz="2800" dirty="0">
                <a:latin typeface="Fira Sans Condensed" panose="020B0503050000020004" pitchFamily="34" charset="0"/>
              </a:rPr>
              <a:t> </a:t>
            </a:r>
          </a:p>
          <a:p>
            <a:endParaRPr lang="en-GB" sz="2600" dirty="0">
              <a:latin typeface="Century Gothic" panose="020B0502020202020204" pitchFamily="34" charset="0"/>
            </a:endParaRPr>
          </a:p>
        </p:txBody>
      </p:sp>
    </p:spTree>
    <p:extLst>
      <p:ext uri="{BB962C8B-B14F-4D97-AF65-F5344CB8AC3E}">
        <p14:creationId xmlns:p14="http://schemas.microsoft.com/office/powerpoint/2010/main" val="184422583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0B02-719C-D218-8B3F-100A13E57A9B}"/>
              </a:ext>
            </a:extLst>
          </p:cNvPr>
          <p:cNvSpPr>
            <a:spLocks noGrp="1" noRot="1" noMove="1" noResize="1" noEditPoints="1" noAdjustHandles="1" noChangeArrowheads="1" noChangeShapeType="1"/>
          </p:cNvSpPr>
          <p:nvPr>
            <p:ph type="title"/>
          </p:nvPr>
        </p:nvSpPr>
        <p:spPr/>
        <p:txBody>
          <a:bodyPr/>
          <a:lstStyle/>
          <a:p>
            <a:r>
              <a:rPr lang="en-US" sz="4000" dirty="0">
                <a:solidFill>
                  <a:srgbClr val="E4761E"/>
                </a:solidFill>
              </a:rPr>
              <a:t>Lessons Learned </a:t>
            </a:r>
            <a:endParaRPr lang="en-GB" sz="4000" dirty="0">
              <a:solidFill>
                <a:srgbClr val="E4761E"/>
              </a:solidFill>
            </a:endParaRPr>
          </a:p>
        </p:txBody>
      </p:sp>
      <p:graphicFrame>
        <p:nvGraphicFramePr>
          <p:cNvPr id="7" name="Content Placeholder 6">
            <a:extLst>
              <a:ext uri="{FF2B5EF4-FFF2-40B4-BE49-F238E27FC236}">
                <a16:creationId xmlns:a16="http://schemas.microsoft.com/office/drawing/2014/main" id="{7BA54EE6-6472-FCA4-0084-76CCB0A2DECC}"/>
              </a:ext>
            </a:extLst>
          </p:cNvPr>
          <p:cNvGraphicFramePr>
            <a:graphicFrameLocks noGrp="1"/>
          </p:cNvGraphicFramePr>
          <p:nvPr>
            <p:ph sz="half" idx="1"/>
          </p:nvPr>
        </p:nvGraphicFramePr>
        <p:xfrm>
          <a:off x="388135" y="725692"/>
          <a:ext cx="11289515"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9DBE0A57-598A-E091-A87A-2FD78B7AECA7}"/>
              </a:ext>
            </a:extLst>
          </p:cNvPr>
          <p:cNvSpPr>
            <a:spLocks noGrp="1"/>
          </p:cNvSpPr>
          <p:nvPr>
            <p:ph type="sldNum" sz="quarter" idx="12"/>
          </p:nvPr>
        </p:nvSpPr>
        <p:spPr/>
        <p:txBody>
          <a:bodyPr/>
          <a:lstStyle/>
          <a:p>
            <a:fld id="{C29098D9-6B28-8C47-9D8C-522BFF1DF707}" type="slidenum">
              <a:rPr lang="en-US" smtClean="0"/>
              <a:pPr/>
              <a:t>168</a:t>
            </a:fld>
            <a:endParaRPr lang="en-US" dirty="0"/>
          </a:p>
        </p:txBody>
      </p:sp>
      <p:pic>
        <p:nvPicPr>
          <p:cNvPr id="11" name="Graphic 10" descr="Group of people with solid fill">
            <a:extLst>
              <a:ext uri="{FF2B5EF4-FFF2-40B4-BE49-F238E27FC236}">
                <a16:creationId xmlns:a16="http://schemas.microsoft.com/office/drawing/2014/main" id="{3F19A5D6-B2E3-7655-8394-702866ADA7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4343" y="1583819"/>
            <a:ext cx="1677654" cy="1677654"/>
          </a:xfrm>
          <a:prstGeom prst="rect">
            <a:avLst/>
          </a:prstGeom>
        </p:spPr>
      </p:pic>
      <p:pic>
        <p:nvPicPr>
          <p:cNvPr id="13" name="Graphic 12" descr="Treasure chest with solid fill">
            <a:extLst>
              <a:ext uri="{FF2B5EF4-FFF2-40B4-BE49-F238E27FC236}">
                <a16:creationId xmlns:a16="http://schemas.microsoft.com/office/drawing/2014/main" id="{2AA1FA06-06B2-9B58-55F5-EF545221EBD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5436" y="4442911"/>
            <a:ext cx="1662539" cy="1662539"/>
          </a:xfrm>
          <a:prstGeom prst="rect">
            <a:avLst/>
          </a:prstGeom>
        </p:spPr>
      </p:pic>
    </p:spTree>
    <p:extLst>
      <p:ext uri="{BB962C8B-B14F-4D97-AF65-F5344CB8AC3E}">
        <p14:creationId xmlns:p14="http://schemas.microsoft.com/office/powerpoint/2010/main" val="300629550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FE99C-72E2-A560-66BE-87C8554BE7E0}"/>
              </a:ext>
            </a:extLst>
          </p:cNvPr>
          <p:cNvSpPr>
            <a:spLocks noGrp="1"/>
          </p:cNvSpPr>
          <p:nvPr>
            <p:ph type="title"/>
          </p:nvPr>
        </p:nvSpPr>
        <p:spPr/>
        <p:txBody>
          <a:bodyPr/>
          <a:lstStyle/>
          <a:p>
            <a:r>
              <a:rPr lang="en-US" dirty="0">
                <a:solidFill>
                  <a:srgbClr val="E4761E"/>
                </a:solidFill>
              </a:rPr>
              <a:t>Next Steps</a:t>
            </a:r>
            <a:endParaRPr lang="en-GB" dirty="0">
              <a:solidFill>
                <a:srgbClr val="E4761E"/>
              </a:solidFill>
            </a:endParaRPr>
          </a:p>
        </p:txBody>
      </p:sp>
      <p:graphicFrame>
        <p:nvGraphicFramePr>
          <p:cNvPr id="7" name="Content Placeholder 6">
            <a:extLst>
              <a:ext uri="{FF2B5EF4-FFF2-40B4-BE49-F238E27FC236}">
                <a16:creationId xmlns:a16="http://schemas.microsoft.com/office/drawing/2014/main" id="{E6D1ED35-F5B1-B8B1-B525-9A3AF63B85DD}"/>
              </a:ext>
            </a:extLst>
          </p:cNvPr>
          <p:cNvGraphicFramePr>
            <a:graphicFrameLocks noGrp="1"/>
          </p:cNvGraphicFramePr>
          <p:nvPr>
            <p:ph sz="half" idx="1"/>
          </p:nvPr>
        </p:nvGraphicFramePr>
        <p:xfrm>
          <a:off x="673827" y="-695152"/>
          <a:ext cx="10553554" cy="6294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288DBB67-3415-DF1A-4636-CA4B529149E5}"/>
              </a:ext>
            </a:extLst>
          </p:cNvPr>
          <p:cNvSpPr>
            <a:spLocks noGrp="1"/>
          </p:cNvSpPr>
          <p:nvPr>
            <p:ph type="sldNum" sz="quarter" idx="12"/>
          </p:nvPr>
        </p:nvSpPr>
        <p:spPr/>
        <p:txBody>
          <a:bodyPr/>
          <a:lstStyle/>
          <a:p>
            <a:fld id="{C29098D9-6B28-8C47-9D8C-522BFF1DF707}" type="slidenum">
              <a:rPr lang="en-US" smtClean="0"/>
              <a:pPr/>
              <a:t>169</a:t>
            </a:fld>
            <a:endParaRPr lang="en-US" dirty="0"/>
          </a:p>
        </p:txBody>
      </p:sp>
    </p:spTree>
    <p:extLst>
      <p:ext uri="{BB962C8B-B14F-4D97-AF65-F5344CB8AC3E}">
        <p14:creationId xmlns:p14="http://schemas.microsoft.com/office/powerpoint/2010/main" val="667779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94203" y="2248800"/>
            <a:ext cx="9666845" cy="2716447"/>
          </a:xfrm>
        </p:spPr>
        <p:txBody>
          <a:bodyPr/>
          <a:lstStyle/>
          <a:p>
            <a:pPr algn="l">
              <a:lnSpc>
                <a:spcPct val="80000"/>
              </a:lnSpc>
            </a:pPr>
            <a:r>
              <a:rPr lang="en-US" sz="4400" b="0" dirty="0">
                <a:latin typeface="Tw Cen MT Condensed" panose="020B0606020104020203" pitchFamily="34" charset="0"/>
              </a:rPr>
              <a:t>Presentation and Invitation of Minister </a:t>
            </a:r>
            <a:br>
              <a:rPr lang="en-US" sz="2000" b="0" dirty="0">
                <a:latin typeface="+mn-lt"/>
              </a:rPr>
            </a:br>
            <a:r>
              <a:rPr lang="en-US" sz="7200" b="0" dirty="0">
                <a:latin typeface="Tw Cen MT Condensed" panose="020B0606020104020203" pitchFamily="34" charset="0"/>
              </a:rPr>
              <a:t>Mr. Aggrey David </a:t>
            </a:r>
            <a:r>
              <a:rPr lang="en-US" sz="7200" b="0" dirty="0" err="1">
                <a:latin typeface="Tw Cen MT Condensed" panose="020B0606020104020203" pitchFamily="34" charset="0"/>
              </a:rPr>
              <a:t>Kibenge</a:t>
            </a:r>
            <a:r>
              <a:rPr lang="en-US" sz="7200" b="0" dirty="0">
                <a:latin typeface="Tw Cen MT Condensed" panose="020B0606020104020203" pitchFamily="34" charset="0"/>
              </a:rPr>
              <a:t> </a:t>
            </a:r>
            <a:br>
              <a:rPr lang="en-US" sz="2000" b="0" dirty="0">
                <a:latin typeface="+mn-lt"/>
              </a:rPr>
            </a:br>
            <a:r>
              <a:rPr lang="en-US" sz="3200" b="0" dirty="0">
                <a:latin typeface="Tw Cen MT Condensed" panose="020B0606020104020203" pitchFamily="34" charset="0"/>
              </a:rPr>
              <a:t>PS - Ministry of Gender and Social Development (MGLSD)</a:t>
            </a:r>
            <a:br>
              <a:rPr lang="en-US" sz="2000" b="0" dirty="0">
                <a:latin typeface="+mn-lt"/>
              </a:rPr>
            </a:br>
            <a:endParaRPr lang="en-US" sz="2000" dirty="0">
              <a:latin typeface="+mn-lt"/>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algn="l"/>
            <a:r>
              <a:rPr lang="en-US" sz="2800" dirty="0">
                <a:solidFill>
                  <a:schemeClr val="bg1"/>
                </a:solidFill>
                <a:latin typeface="Tw Cen MT Condensed" panose="020B0606020104020203" pitchFamily="34" charset="77"/>
              </a:rPr>
              <a:t>14 June 2023</a:t>
            </a:r>
          </a:p>
          <a:p>
            <a:pPr algn="l"/>
            <a:r>
              <a:rPr lang="en-US" sz="2800" dirty="0">
                <a:solidFill>
                  <a:schemeClr val="bg1"/>
                </a:solidFill>
                <a:latin typeface="Tw Cen MT Condensed" panose="020B0606020104020203" pitchFamily="34" charset="77"/>
              </a:rPr>
              <a:t>Fair Way Hotel</a:t>
            </a:r>
          </a:p>
          <a:p>
            <a:r>
              <a:rPr lang="en-US" sz="2800" dirty="0">
                <a:solidFill>
                  <a:schemeClr val="bg1"/>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Tree>
    <p:extLst>
      <p:ext uri="{BB962C8B-B14F-4D97-AF65-F5344CB8AC3E}">
        <p14:creationId xmlns:p14="http://schemas.microsoft.com/office/powerpoint/2010/main" val="157336764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65898-B94D-8734-D4B2-4C7CFA61A704}"/>
              </a:ext>
            </a:extLst>
          </p:cNvPr>
          <p:cNvSpPr>
            <a:spLocks noGrp="1"/>
          </p:cNvSpPr>
          <p:nvPr>
            <p:ph type="title"/>
          </p:nvPr>
        </p:nvSpPr>
        <p:spPr/>
        <p:txBody>
          <a:bodyPr/>
          <a:lstStyle/>
          <a:p>
            <a:r>
              <a:rPr lang="en-US" sz="4400" dirty="0">
                <a:solidFill>
                  <a:srgbClr val="E4761E"/>
                </a:solidFill>
              </a:rPr>
              <a:t>Opportunities for EALC</a:t>
            </a:r>
            <a:endParaRPr lang="en-GB" sz="4400" dirty="0">
              <a:solidFill>
                <a:srgbClr val="E4761E"/>
              </a:solidFill>
            </a:endParaRPr>
          </a:p>
        </p:txBody>
      </p:sp>
      <p:sp>
        <p:nvSpPr>
          <p:cNvPr id="6" name="Slide Number Placeholder 5">
            <a:extLst>
              <a:ext uri="{FF2B5EF4-FFF2-40B4-BE49-F238E27FC236}">
                <a16:creationId xmlns:a16="http://schemas.microsoft.com/office/drawing/2014/main" id="{33495EF5-B2D2-DC1F-2D53-53F8CF10EDE6}"/>
              </a:ext>
            </a:extLst>
          </p:cNvPr>
          <p:cNvSpPr>
            <a:spLocks noGrp="1"/>
          </p:cNvSpPr>
          <p:nvPr>
            <p:ph type="sldNum" sz="quarter" idx="12"/>
          </p:nvPr>
        </p:nvSpPr>
        <p:spPr/>
        <p:txBody>
          <a:bodyPr/>
          <a:lstStyle/>
          <a:p>
            <a:fld id="{C29098D9-6B28-8C47-9D8C-522BFF1DF707}" type="slidenum">
              <a:rPr lang="en-US" smtClean="0"/>
              <a:pPr/>
              <a:t>170</a:t>
            </a:fld>
            <a:endParaRPr lang="en-US" dirty="0"/>
          </a:p>
        </p:txBody>
      </p:sp>
      <p:pic>
        <p:nvPicPr>
          <p:cNvPr id="11" name="Graphic 10" descr="Customer review with solid fill">
            <a:extLst>
              <a:ext uri="{FF2B5EF4-FFF2-40B4-BE49-F238E27FC236}">
                <a16:creationId xmlns:a16="http://schemas.microsoft.com/office/drawing/2014/main" id="{7BE8F04D-93FC-7C99-F20D-848B3A4F7A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7854" y="952500"/>
            <a:ext cx="5905500" cy="5905500"/>
          </a:xfrm>
          <a:prstGeom prst="rect">
            <a:avLst/>
          </a:prstGeom>
        </p:spPr>
      </p:pic>
    </p:spTree>
    <p:extLst>
      <p:ext uri="{BB962C8B-B14F-4D97-AF65-F5344CB8AC3E}">
        <p14:creationId xmlns:p14="http://schemas.microsoft.com/office/powerpoint/2010/main" val="385490655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98C03C-48D3-4760-870F-59CC38276ED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24" b="73698" l="9956" r="61786">
                        <a14:foregroundMark x1="14202" y1="43620" x2="14202" y2="43620"/>
                        <a14:foregroundMark x1="13177" y1="43229" x2="13177" y2="43229"/>
                        <a14:foregroundMark x1="10029" y1="42839" x2="10029" y2="42839"/>
                        <a14:foregroundMark x1="16252" y1="44271" x2="16252" y2="44271"/>
                        <a14:foregroundMark x1="20717" y1="44792" x2="20717" y2="44792"/>
                        <a14:foregroundMark x1="23939" y1="47266" x2="23939" y2="47266"/>
                        <a14:foregroundMark x1="22767" y1="39583" x2="22767" y2="39583"/>
                        <a14:foregroundMark x1="36896" y1="37630" x2="36896" y2="37630"/>
                        <a14:foregroundMark x1="46559" y1="39844" x2="46559" y2="39844"/>
                        <a14:foregroundMark x1="38946" y1="37891" x2="38946" y2="37891"/>
                        <a14:foregroundMark x1="37994" y1="33724" x2="37994" y2="33724"/>
                        <a14:foregroundMark x1="37848" y1="44531" x2="37848" y2="44531"/>
                        <a14:foregroundMark x1="34993" y1="39974" x2="34993" y2="39974"/>
                        <a14:foregroundMark x1="36530" y1="39323" x2="36530" y2="39323"/>
                        <a14:foregroundMark x1="40044" y1="39323" x2="40044" y2="39323"/>
                        <a14:foregroundMark x1="36530" y1="36589" x2="36530" y2="36589"/>
                        <a14:foregroundMark x1="36310" y1="46875" x2="36310" y2="46875"/>
                        <a14:foregroundMark x1="46340" y1="43880" x2="46340" y2="43880"/>
                        <a14:foregroundMark x1="44802" y1="43620" x2="44802" y2="43620"/>
                        <a14:foregroundMark x1="41508" y1="43229" x2="41508" y2="43229"/>
                        <a14:foregroundMark x1="39605" y1="64063" x2="39605" y2="64063"/>
                        <a14:foregroundMark x1="50439" y1="58333" x2="50439" y2="58333"/>
                        <a14:foregroundMark x1="42020" y1="60156" x2="42020" y2="60156"/>
                        <a14:foregroundMark x1="61127" y1="63021" x2="61127" y2="63021"/>
                        <a14:foregroundMark x1="58712" y1="62109" x2="58712" y2="62109"/>
                      </a14:backgroundRemoval>
                    </a14:imgEffect>
                    <a14:imgEffect>
                      <a14:artisticCement/>
                    </a14:imgEffect>
                  </a14:imgLayer>
                </a14:imgProps>
              </a:ext>
            </a:extLst>
          </a:blip>
          <a:srcRect l="6895" t="29022" r="32016" b="21276"/>
          <a:stretch/>
        </p:blipFill>
        <p:spPr>
          <a:xfrm rot="20620195">
            <a:off x="2093805" y="2418735"/>
            <a:ext cx="8931073" cy="4085303"/>
          </a:xfrm>
          <a:prstGeom prst="rect">
            <a:avLst/>
          </a:prstGeom>
          <a:ln>
            <a:solidFill>
              <a:srgbClr val="E36F1E"/>
            </a:solidFill>
          </a:ln>
        </p:spPr>
      </p:pic>
    </p:spTree>
    <p:extLst>
      <p:ext uri="{BB962C8B-B14F-4D97-AF65-F5344CB8AC3E}">
        <p14:creationId xmlns:p14="http://schemas.microsoft.com/office/powerpoint/2010/main" val="8994892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406580-5FC9-4EDA-8EAE-0F4B8F5FD6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70"/>
                    </a14:imgEffect>
                    <a14:imgEffect>
                      <a14:brightnessContrast bright="-3000"/>
                    </a14:imgEffect>
                  </a14:imgLayer>
                </a14:imgProps>
              </a:ext>
            </a:extLst>
          </a:blip>
          <a:srcRect b="11963"/>
          <a:stretch/>
        </p:blipFill>
        <p:spPr>
          <a:xfrm>
            <a:off x="-82216" y="-148710"/>
            <a:ext cx="12356431" cy="7921391"/>
          </a:xfrm>
          <a:prstGeom prst="rect">
            <a:avLst/>
          </a:prstGeom>
          <a:blipFill dpi="0" rotWithShape="1">
            <a:blip r:embed="rId4">
              <a:alphaModFix amt="12000"/>
            </a:blip>
            <a:srcRect/>
            <a:tile tx="0" ty="0" sx="100000" sy="100000" flip="none" algn="tl"/>
          </a:blipFill>
        </p:spPr>
      </p:pic>
      <p:sp>
        <p:nvSpPr>
          <p:cNvPr id="13" name="Rectangle 12">
            <a:extLst>
              <a:ext uri="{FF2B5EF4-FFF2-40B4-BE49-F238E27FC236}">
                <a16:creationId xmlns:a16="http://schemas.microsoft.com/office/drawing/2014/main" id="{A39D7DC2-EF49-4F4F-ABB9-DA5872C786FB}"/>
              </a:ext>
            </a:extLst>
          </p:cNvPr>
          <p:cNvSpPr/>
          <p:nvPr/>
        </p:nvSpPr>
        <p:spPr>
          <a:xfrm>
            <a:off x="-82216" y="-148711"/>
            <a:ext cx="12356431" cy="7921391"/>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890502" y="3342104"/>
            <a:ext cx="9666845" cy="1100703"/>
          </a:xfrm>
        </p:spPr>
        <p:txBody>
          <a:bodyPr/>
          <a:lstStyle/>
          <a:p>
            <a:pPr algn="l">
              <a:lnSpc>
                <a:spcPct val="80000"/>
              </a:lnSpc>
            </a:pPr>
            <a:r>
              <a:rPr lang="en-US" sz="7200" dirty="0">
                <a:latin typeface="Tw Cen MT Condensed" panose="020B0606020104020203" pitchFamily="34" charset="0"/>
              </a:rPr>
              <a:t>Questions &amp; Answers </a:t>
            </a:r>
            <a:endParaRPr lang="en-US" sz="7200" dirty="0"/>
          </a:p>
        </p:txBody>
      </p:sp>
      <p:sp>
        <p:nvSpPr>
          <p:cNvPr id="8" name="TextBox 7">
            <a:extLst>
              <a:ext uri="{FF2B5EF4-FFF2-40B4-BE49-F238E27FC236}">
                <a16:creationId xmlns:a16="http://schemas.microsoft.com/office/drawing/2014/main" id="{254DE5BA-4309-D54B-84AF-436722577EE3}"/>
              </a:ext>
            </a:extLst>
          </p:cNvPr>
          <p:cNvSpPr txBox="1"/>
          <p:nvPr/>
        </p:nvSpPr>
        <p:spPr>
          <a:xfrm>
            <a:off x="1482293" y="5222372"/>
            <a:ext cx="5392180" cy="1384995"/>
          </a:xfrm>
          <a:prstGeom prst="rect">
            <a:avLst/>
          </a:prstGeom>
          <a:noFill/>
        </p:spPr>
        <p:txBody>
          <a:bodyPr wrap="square">
            <a:spAutoFit/>
          </a:bodyPr>
          <a:lstStyle/>
          <a:p>
            <a:pPr algn="l"/>
            <a:r>
              <a:rPr lang="en-US" sz="2800" dirty="0">
                <a:solidFill>
                  <a:schemeClr val="bg1"/>
                </a:solidFill>
                <a:latin typeface="Tw Cen MT Condensed" panose="020B0606020104020203" pitchFamily="34" charset="77"/>
              </a:rPr>
              <a:t>14 June 2023</a:t>
            </a:r>
          </a:p>
          <a:p>
            <a:pPr algn="l"/>
            <a:r>
              <a:rPr lang="en-US" sz="2800" dirty="0">
                <a:solidFill>
                  <a:schemeClr val="bg1"/>
                </a:solidFill>
                <a:latin typeface="Tw Cen MT Condensed" panose="020B0606020104020203" pitchFamily="34" charset="77"/>
              </a:rPr>
              <a:t>Fair Way Hotel</a:t>
            </a:r>
          </a:p>
          <a:p>
            <a:r>
              <a:rPr lang="en-US" sz="2800" dirty="0">
                <a:solidFill>
                  <a:schemeClr val="bg1"/>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618567" y="-440725"/>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11"/>
          <a:srcRect t="26820" b="59846"/>
          <a:stretch/>
        </p:blipFill>
        <p:spPr>
          <a:xfrm>
            <a:off x="8006549" y="171208"/>
            <a:ext cx="3776876" cy="1081445"/>
          </a:xfrm>
          <a:prstGeom prst="rect">
            <a:avLst/>
          </a:prstGeom>
        </p:spPr>
      </p:pic>
      <p:sp>
        <p:nvSpPr>
          <p:cNvPr id="5" name="Subtitle 4">
            <a:extLst>
              <a:ext uri="{FF2B5EF4-FFF2-40B4-BE49-F238E27FC236}">
                <a16:creationId xmlns:a16="http://schemas.microsoft.com/office/drawing/2014/main" id="{D1B55768-F05C-496C-AD77-5DD3B4C1E265}"/>
              </a:ext>
            </a:extLst>
          </p:cNvPr>
          <p:cNvSpPr>
            <a:spLocks noGrp="1"/>
          </p:cNvSpPr>
          <p:nvPr>
            <p:ph type="subTitle" idx="1"/>
          </p:nvPr>
        </p:nvSpPr>
        <p:spPr/>
        <p:txBody>
          <a:bodyPr>
            <a:normAutofit lnSpcReduction="10000"/>
          </a:bodyPr>
          <a:lstStyle/>
          <a:p>
            <a:endParaRPr lang="en-US"/>
          </a:p>
        </p:txBody>
      </p:sp>
    </p:spTree>
    <p:extLst>
      <p:ext uri="{BB962C8B-B14F-4D97-AF65-F5344CB8AC3E}">
        <p14:creationId xmlns:p14="http://schemas.microsoft.com/office/powerpoint/2010/main" val="182705887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406580-5FC9-4EDA-8EAE-0F4B8F5FD6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70"/>
                    </a14:imgEffect>
                    <a14:imgEffect>
                      <a14:brightnessContrast bright="-3000"/>
                    </a14:imgEffect>
                  </a14:imgLayer>
                </a14:imgProps>
              </a:ext>
            </a:extLst>
          </a:blip>
          <a:srcRect b="11963"/>
          <a:stretch/>
        </p:blipFill>
        <p:spPr>
          <a:xfrm>
            <a:off x="-82216" y="-148710"/>
            <a:ext cx="12356431" cy="7921391"/>
          </a:xfrm>
          <a:prstGeom prst="rect">
            <a:avLst/>
          </a:prstGeom>
          <a:blipFill dpi="0" rotWithShape="1">
            <a:blip r:embed="rId4">
              <a:alphaModFix amt="12000"/>
            </a:blip>
            <a:srcRect/>
            <a:tile tx="0" ty="0" sx="100000" sy="100000" flip="none" algn="tl"/>
          </a:blipFill>
        </p:spPr>
      </p:pic>
      <p:sp>
        <p:nvSpPr>
          <p:cNvPr id="13" name="Rectangle 12">
            <a:extLst>
              <a:ext uri="{FF2B5EF4-FFF2-40B4-BE49-F238E27FC236}">
                <a16:creationId xmlns:a16="http://schemas.microsoft.com/office/drawing/2014/main" id="{A39D7DC2-EF49-4F4F-ABB9-DA5872C786FB}"/>
              </a:ext>
            </a:extLst>
          </p:cNvPr>
          <p:cNvSpPr/>
          <p:nvPr/>
        </p:nvSpPr>
        <p:spPr>
          <a:xfrm>
            <a:off x="-82216" y="-98447"/>
            <a:ext cx="12356431" cy="7921391"/>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890502" y="3342104"/>
            <a:ext cx="9666845" cy="1100703"/>
          </a:xfrm>
        </p:spPr>
        <p:txBody>
          <a:bodyPr/>
          <a:lstStyle/>
          <a:p>
            <a:pPr algn="l">
              <a:lnSpc>
                <a:spcPct val="80000"/>
              </a:lnSpc>
            </a:pPr>
            <a:r>
              <a:rPr lang="en-US" sz="7200" dirty="0">
                <a:latin typeface="Tw Cen MT Condensed" panose="020B0606020104020203" pitchFamily="34" charset="0"/>
              </a:rPr>
              <a:t>Join the EALC! </a:t>
            </a:r>
            <a:endParaRPr lang="en-US" sz="7200" dirty="0"/>
          </a:p>
        </p:txBody>
      </p:sp>
      <p:sp>
        <p:nvSpPr>
          <p:cNvPr id="8" name="TextBox 7">
            <a:extLst>
              <a:ext uri="{FF2B5EF4-FFF2-40B4-BE49-F238E27FC236}">
                <a16:creationId xmlns:a16="http://schemas.microsoft.com/office/drawing/2014/main" id="{254DE5BA-4309-D54B-84AF-436722577EE3}"/>
              </a:ext>
            </a:extLst>
          </p:cNvPr>
          <p:cNvSpPr txBox="1"/>
          <p:nvPr/>
        </p:nvSpPr>
        <p:spPr>
          <a:xfrm>
            <a:off x="1482293" y="5222372"/>
            <a:ext cx="5392180" cy="1384995"/>
          </a:xfrm>
          <a:prstGeom prst="rect">
            <a:avLst/>
          </a:prstGeom>
          <a:noFill/>
        </p:spPr>
        <p:txBody>
          <a:bodyPr wrap="square">
            <a:spAutoFit/>
          </a:bodyPr>
          <a:lstStyle/>
          <a:p>
            <a:pPr algn="l"/>
            <a:r>
              <a:rPr lang="en-US" sz="2800" dirty="0">
                <a:solidFill>
                  <a:schemeClr val="bg1"/>
                </a:solidFill>
                <a:latin typeface="Tw Cen MT Condensed" panose="020B0606020104020203" pitchFamily="34" charset="77"/>
              </a:rPr>
              <a:t>14 June 2023</a:t>
            </a:r>
          </a:p>
          <a:p>
            <a:pPr algn="l"/>
            <a:r>
              <a:rPr lang="en-US" sz="2800" dirty="0">
                <a:solidFill>
                  <a:schemeClr val="bg1"/>
                </a:solidFill>
                <a:latin typeface="Tw Cen MT Condensed" panose="020B0606020104020203" pitchFamily="34" charset="77"/>
              </a:rPr>
              <a:t>Fair Way Hotel</a:t>
            </a:r>
          </a:p>
          <a:p>
            <a:r>
              <a:rPr lang="en-US" sz="2800" dirty="0">
                <a:solidFill>
                  <a:schemeClr val="bg1"/>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618567" y="-440725"/>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11"/>
          <a:srcRect t="26820" b="59846"/>
          <a:stretch/>
        </p:blipFill>
        <p:spPr>
          <a:xfrm>
            <a:off x="8006549" y="171208"/>
            <a:ext cx="3776876" cy="1081445"/>
          </a:xfrm>
          <a:prstGeom prst="rect">
            <a:avLst/>
          </a:prstGeom>
        </p:spPr>
      </p:pic>
      <p:sp>
        <p:nvSpPr>
          <p:cNvPr id="5" name="Subtitle 4">
            <a:extLst>
              <a:ext uri="{FF2B5EF4-FFF2-40B4-BE49-F238E27FC236}">
                <a16:creationId xmlns:a16="http://schemas.microsoft.com/office/drawing/2014/main" id="{D1B55768-F05C-496C-AD77-5DD3B4C1E265}"/>
              </a:ext>
            </a:extLst>
          </p:cNvPr>
          <p:cNvSpPr>
            <a:spLocks noGrp="1"/>
          </p:cNvSpPr>
          <p:nvPr>
            <p:ph type="subTitle" idx="1"/>
          </p:nvPr>
        </p:nvSpPr>
        <p:spPr/>
        <p:txBody>
          <a:bodyPr>
            <a:normAutofit lnSpcReduction="10000"/>
          </a:bodyPr>
          <a:lstStyle/>
          <a:p>
            <a:endParaRPr lang="en-US" dirty="0"/>
          </a:p>
        </p:txBody>
      </p:sp>
    </p:spTree>
    <p:extLst>
      <p:ext uri="{BB962C8B-B14F-4D97-AF65-F5344CB8AC3E}">
        <p14:creationId xmlns:p14="http://schemas.microsoft.com/office/powerpoint/2010/main" val="171450246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406580-5FC9-4EDA-8EAE-0F4B8F5FD6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70"/>
                    </a14:imgEffect>
                    <a14:imgEffect>
                      <a14:brightnessContrast bright="-3000"/>
                    </a14:imgEffect>
                  </a14:imgLayer>
                </a14:imgProps>
              </a:ext>
            </a:extLst>
          </a:blip>
          <a:srcRect b="11963"/>
          <a:stretch/>
        </p:blipFill>
        <p:spPr>
          <a:xfrm>
            <a:off x="-82216" y="-148710"/>
            <a:ext cx="12356431" cy="7921391"/>
          </a:xfrm>
          <a:prstGeom prst="rect">
            <a:avLst/>
          </a:prstGeom>
          <a:blipFill dpi="0" rotWithShape="1">
            <a:blip r:embed="rId4">
              <a:alphaModFix amt="12000"/>
            </a:blip>
            <a:srcRect/>
            <a:tile tx="0" ty="0" sx="100000" sy="100000" flip="none" algn="tl"/>
          </a:blipFill>
        </p:spPr>
      </p:pic>
      <p:sp>
        <p:nvSpPr>
          <p:cNvPr id="13" name="Rectangle 12">
            <a:extLst>
              <a:ext uri="{FF2B5EF4-FFF2-40B4-BE49-F238E27FC236}">
                <a16:creationId xmlns:a16="http://schemas.microsoft.com/office/drawing/2014/main" id="{A39D7DC2-EF49-4F4F-ABB9-DA5872C786FB}"/>
              </a:ext>
            </a:extLst>
          </p:cNvPr>
          <p:cNvSpPr/>
          <p:nvPr/>
        </p:nvSpPr>
        <p:spPr>
          <a:xfrm>
            <a:off x="-82216" y="-148710"/>
            <a:ext cx="12356431" cy="7921391"/>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890502" y="2507654"/>
            <a:ext cx="9666845" cy="1128002"/>
          </a:xfrm>
        </p:spPr>
        <p:txBody>
          <a:bodyPr/>
          <a:lstStyle/>
          <a:p>
            <a:pPr algn="l">
              <a:lnSpc>
                <a:spcPct val="80000"/>
              </a:lnSpc>
            </a:pPr>
            <a:r>
              <a:rPr lang="en-US" sz="7200" dirty="0">
                <a:latin typeface="Tw Cen MT Condensed" panose="020B0606020104020203" pitchFamily="34" charset="0"/>
              </a:rPr>
              <a:t>Closing Remarks</a:t>
            </a:r>
            <a:endParaRPr lang="en-US" sz="7200" dirty="0"/>
          </a:p>
        </p:txBody>
      </p:sp>
      <p:sp>
        <p:nvSpPr>
          <p:cNvPr id="8" name="TextBox 7">
            <a:extLst>
              <a:ext uri="{FF2B5EF4-FFF2-40B4-BE49-F238E27FC236}">
                <a16:creationId xmlns:a16="http://schemas.microsoft.com/office/drawing/2014/main" id="{254DE5BA-4309-D54B-84AF-436722577EE3}"/>
              </a:ext>
            </a:extLst>
          </p:cNvPr>
          <p:cNvSpPr txBox="1"/>
          <p:nvPr/>
        </p:nvSpPr>
        <p:spPr>
          <a:xfrm>
            <a:off x="1482293" y="5222372"/>
            <a:ext cx="5392180" cy="1384995"/>
          </a:xfrm>
          <a:prstGeom prst="rect">
            <a:avLst/>
          </a:prstGeom>
          <a:noFill/>
        </p:spPr>
        <p:txBody>
          <a:bodyPr wrap="square">
            <a:spAutoFit/>
          </a:bodyPr>
          <a:lstStyle/>
          <a:p>
            <a:pPr algn="l"/>
            <a:r>
              <a:rPr lang="en-US" sz="2800" dirty="0">
                <a:solidFill>
                  <a:schemeClr val="bg1"/>
                </a:solidFill>
                <a:latin typeface="Tw Cen MT Condensed" panose="020B0606020104020203" pitchFamily="34" charset="77"/>
              </a:rPr>
              <a:t>14 June 2023</a:t>
            </a:r>
          </a:p>
          <a:p>
            <a:pPr algn="l"/>
            <a:r>
              <a:rPr lang="en-US" sz="2800" dirty="0">
                <a:solidFill>
                  <a:schemeClr val="bg1"/>
                </a:solidFill>
                <a:latin typeface="Tw Cen MT Condensed" panose="020B0606020104020203" pitchFamily="34" charset="77"/>
              </a:rPr>
              <a:t>Fair Way Hotel</a:t>
            </a:r>
          </a:p>
          <a:p>
            <a:r>
              <a:rPr lang="en-US" sz="2800" dirty="0">
                <a:solidFill>
                  <a:schemeClr val="bg1"/>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618567" y="-440725"/>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11"/>
          <a:srcRect t="26820" b="59846"/>
          <a:stretch/>
        </p:blipFill>
        <p:spPr>
          <a:xfrm>
            <a:off x="8006549" y="171208"/>
            <a:ext cx="3776876" cy="1081445"/>
          </a:xfrm>
          <a:prstGeom prst="rect">
            <a:avLst/>
          </a:prstGeom>
        </p:spPr>
      </p:pic>
      <p:sp>
        <p:nvSpPr>
          <p:cNvPr id="5" name="Subtitle 4">
            <a:extLst>
              <a:ext uri="{FF2B5EF4-FFF2-40B4-BE49-F238E27FC236}">
                <a16:creationId xmlns:a16="http://schemas.microsoft.com/office/drawing/2014/main" id="{D1B55768-F05C-496C-AD77-5DD3B4C1E265}"/>
              </a:ext>
            </a:extLst>
          </p:cNvPr>
          <p:cNvSpPr>
            <a:spLocks noGrp="1"/>
          </p:cNvSpPr>
          <p:nvPr>
            <p:ph type="subTitle" idx="1"/>
          </p:nvPr>
        </p:nvSpPr>
        <p:spPr>
          <a:xfrm>
            <a:off x="1012054" y="3909017"/>
            <a:ext cx="9979281" cy="1039861"/>
          </a:xfrm>
        </p:spPr>
        <p:txBody>
          <a:bodyPr>
            <a:noAutofit/>
          </a:bodyPr>
          <a:lstStyle/>
          <a:p>
            <a:pPr algn="l"/>
            <a:r>
              <a:rPr lang="en-US" b="0" i="0" u="none" strike="noStrike" dirty="0">
                <a:effectLst/>
                <a:latin typeface="Tw Cen MT Condensed" panose="020B0606020104020203" pitchFamily="34" charset="0"/>
              </a:rPr>
              <a:t>Prof. Rebecka Lundgren- Global Learning Collaborative- University of California San Diego (UCSD) </a:t>
            </a:r>
            <a:endParaRPr lang="en-US" dirty="0">
              <a:latin typeface="Tw Cen MT Condensed" panose="020B0606020104020203" pitchFamily="34" charset="0"/>
            </a:endParaRPr>
          </a:p>
        </p:txBody>
      </p:sp>
    </p:spTree>
    <p:extLst>
      <p:ext uri="{BB962C8B-B14F-4D97-AF65-F5344CB8AC3E}">
        <p14:creationId xmlns:p14="http://schemas.microsoft.com/office/powerpoint/2010/main" val="3121010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94203" y="2248800"/>
            <a:ext cx="9666845" cy="2716447"/>
          </a:xfrm>
        </p:spPr>
        <p:txBody>
          <a:bodyPr/>
          <a:lstStyle/>
          <a:p>
            <a:pPr algn="l">
              <a:lnSpc>
                <a:spcPct val="80000"/>
              </a:lnSpc>
            </a:pPr>
            <a:r>
              <a:rPr lang="en-US" sz="4400" b="0" dirty="0">
                <a:latin typeface="Tw Cen MT Condensed" panose="020B0606020104020203" pitchFamily="34" charset="0"/>
              </a:rPr>
              <a:t>Official Opening of EALC Conference</a:t>
            </a:r>
            <a:br>
              <a:rPr lang="en-US" sz="2000" b="0" dirty="0">
                <a:latin typeface="Tw Cen MT Condensed" panose="020B0606020104020203" pitchFamily="34" charset="0"/>
              </a:rPr>
            </a:br>
            <a:r>
              <a:rPr lang="en-US" sz="6600" b="0" dirty="0"/>
              <a:t>Hon. Betty </a:t>
            </a:r>
            <a:r>
              <a:rPr lang="en-US" sz="6600" b="0" dirty="0" err="1"/>
              <a:t>Amongi</a:t>
            </a:r>
            <a:r>
              <a:rPr lang="en-US" sz="6600" b="0" dirty="0"/>
              <a:t> </a:t>
            </a:r>
            <a:r>
              <a:rPr lang="en-US" sz="6600" b="0" dirty="0" err="1"/>
              <a:t>Akena</a:t>
            </a:r>
            <a:br>
              <a:rPr lang="en-US" sz="2000" b="0" dirty="0">
                <a:latin typeface="Tw Cen MT Condensed" panose="020B0606020104020203" pitchFamily="34" charset="0"/>
              </a:rPr>
            </a:br>
            <a:r>
              <a:rPr lang="en-US" sz="3200" b="0" dirty="0"/>
              <a:t>Minister of Gender </a:t>
            </a:r>
            <a:r>
              <a:rPr lang="en-US" sz="3200" b="0" dirty="0" err="1"/>
              <a:t>Labour</a:t>
            </a:r>
            <a:r>
              <a:rPr lang="en-US" sz="3200" b="0" dirty="0"/>
              <a:t> and Social Development</a:t>
            </a:r>
            <a:br>
              <a:rPr lang="en-US" sz="2000" b="0" dirty="0">
                <a:latin typeface="Tw Cen MT Condensed" panose="020B0606020104020203" pitchFamily="34" charset="0"/>
              </a:rPr>
            </a:br>
            <a:endParaRPr lang="en-US" sz="2000" dirty="0">
              <a:latin typeface="Tw Cen MT Condensed" panose="020B06060201040202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algn="l"/>
            <a:r>
              <a:rPr lang="en-US" sz="2800" dirty="0">
                <a:solidFill>
                  <a:schemeClr val="bg1"/>
                </a:solidFill>
                <a:latin typeface="Tw Cen MT Condensed" panose="020B0606020104020203" pitchFamily="34" charset="77"/>
              </a:rPr>
              <a:t>14 June 2023</a:t>
            </a:r>
          </a:p>
          <a:p>
            <a:pPr algn="l"/>
            <a:r>
              <a:rPr lang="en-US" sz="2800" dirty="0">
                <a:solidFill>
                  <a:schemeClr val="bg1"/>
                </a:solidFill>
                <a:latin typeface="Tw Cen MT Condensed" panose="020B0606020104020203" pitchFamily="34" charset="77"/>
              </a:rPr>
              <a:t>Fair Way Hotel</a:t>
            </a:r>
          </a:p>
          <a:p>
            <a:r>
              <a:rPr lang="en-US" sz="2800" dirty="0">
                <a:solidFill>
                  <a:schemeClr val="bg1"/>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Tree>
    <p:extLst>
      <p:ext uri="{BB962C8B-B14F-4D97-AF65-F5344CB8AC3E}">
        <p14:creationId xmlns:p14="http://schemas.microsoft.com/office/powerpoint/2010/main" val="2801399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title"/>
          </p:nvPr>
        </p:nvSpPr>
        <p:spPr>
          <a:xfrm>
            <a:off x="3705808" y="1190181"/>
            <a:ext cx="5438109" cy="1500187"/>
          </a:xfrm>
        </p:spPr>
        <p:txBody>
          <a:bodyPr/>
          <a:lstStyle/>
          <a:p>
            <a:pPr algn="l">
              <a:lnSpc>
                <a:spcPct val="80000"/>
              </a:lnSpc>
            </a:pPr>
            <a:r>
              <a:rPr lang="en-US" sz="5400" b="1" i="0" u="none" strike="noStrike" dirty="0">
                <a:effectLst/>
                <a:latin typeface="Tw Cen MT" panose="020B0602020104020603" pitchFamily="34" charset="0"/>
              </a:rPr>
              <a:t>Health Break </a:t>
            </a:r>
            <a:endParaRPr lang="en-US" sz="4900" dirty="0">
              <a:latin typeface="Tw Cen MT" panose="020B0602020104020603" pitchFamily="34" charset="0"/>
            </a:endParaRPr>
          </a:p>
        </p:txBody>
      </p:sp>
      <p:sp>
        <p:nvSpPr>
          <p:cNvPr id="4" name="Rectangle 3">
            <a:extLst>
              <a:ext uri="{FF2B5EF4-FFF2-40B4-BE49-F238E27FC236}">
                <a16:creationId xmlns:a16="http://schemas.microsoft.com/office/drawing/2014/main" id="{BDC75ED0-1997-4813-82A0-7E6E7BB373B5}"/>
              </a:ext>
            </a:extLst>
          </p:cNvPr>
          <p:cNvSpPr/>
          <p:nvPr/>
        </p:nvSpPr>
        <p:spPr>
          <a:xfrm>
            <a:off x="-79513" y="5029128"/>
            <a:ext cx="12271513" cy="1828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54DE5BA-4309-D54B-84AF-436722577EE3}"/>
              </a:ext>
            </a:extLst>
          </p:cNvPr>
          <p:cNvSpPr txBox="1"/>
          <p:nvPr/>
        </p:nvSpPr>
        <p:spPr>
          <a:xfrm>
            <a:off x="1439655" y="5189466"/>
            <a:ext cx="5392180" cy="1384995"/>
          </a:xfrm>
          <a:prstGeom prst="rect">
            <a:avLst/>
          </a:prstGeom>
          <a:noFill/>
        </p:spPr>
        <p:txBody>
          <a:bodyPr wrap="square">
            <a:spAutoFit/>
          </a:bodyPr>
          <a:lstStyle/>
          <a:p>
            <a:pPr algn="l"/>
            <a:r>
              <a:rPr lang="en-US" sz="2800" dirty="0">
                <a:solidFill>
                  <a:schemeClr val="tx2"/>
                </a:solidFill>
                <a:latin typeface="Tw Cen MT Condensed" panose="020B0606020104020203" pitchFamily="34" charset="77"/>
              </a:rPr>
              <a:t>14 June 2023</a:t>
            </a:r>
          </a:p>
          <a:p>
            <a:pPr algn="l"/>
            <a:r>
              <a:rPr lang="en-US" sz="2800" dirty="0">
                <a:solidFill>
                  <a:schemeClr val="tx2"/>
                </a:solidFill>
                <a:latin typeface="Tw Cen MT Condensed" panose="020B0606020104020203" pitchFamily="34" charset="77"/>
              </a:rPr>
              <a:t>Fair Way Hotel</a:t>
            </a:r>
          </a:p>
          <a:p>
            <a:r>
              <a:rPr lang="en-US" sz="2800" dirty="0">
                <a:solidFill>
                  <a:schemeClr val="tx2"/>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8067256" y="5432366"/>
            <a:ext cx="3776876" cy="1081445"/>
          </a:xfrm>
          <a:prstGeom prst="rect">
            <a:avLst/>
          </a:prstGeom>
        </p:spPr>
      </p:pic>
      <p:sp>
        <p:nvSpPr>
          <p:cNvPr id="5" name="Rectangle 4">
            <a:extLst>
              <a:ext uri="{FF2B5EF4-FFF2-40B4-BE49-F238E27FC236}">
                <a16:creationId xmlns:a16="http://schemas.microsoft.com/office/drawing/2014/main" id="{9AD50E21-AB4B-49AB-A2F3-6DEE7276179F}"/>
              </a:ext>
            </a:extLst>
          </p:cNvPr>
          <p:cNvSpPr/>
          <p:nvPr/>
        </p:nvSpPr>
        <p:spPr>
          <a:xfrm>
            <a:off x="3980662" y="3136612"/>
            <a:ext cx="3650358" cy="584775"/>
          </a:xfrm>
          <a:prstGeom prst="rect">
            <a:avLst/>
          </a:prstGeom>
        </p:spPr>
        <p:txBody>
          <a:bodyPr wrap="none">
            <a:spAutoFit/>
          </a:bodyPr>
          <a:lstStyle/>
          <a:p>
            <a:r>
              <a:rPr lang="en-US" sz="3200" dirty="0">
                <a:solidFill>
                  <a:schemeClr val="bg1"/>
                </a:solidFill>
                <a:latin typeface="Tw Cen MT" panose="020B0602020104020603" pitchFamily="34" charset="0"/>
              </a:rPr>
              <a:t>10:15am - 10:25am </a:t>
            </a:r>
          </a:p>
        </p:txBody>
      </p:sp>
    </p:spTree>
    <p:extLst>
      <p:ext uri="{BB962C8B-B14F-4D97-AF65-F5344CB8AC3E}">
        <p14:creationId xmlns:p14="http://schemas.microsoft.com/office/powerpoint/2010/main" val="1664963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406580-5FC9-4EDA-8EAE-0F4B8F5FD6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70"/>
                    </a14:imgEffect>
                    <a14:imgEffect>
                      <a14:brightnessContrast bright="-3000"/>
                    </a14:imgEffect>
                  </a14:imgLayer>
                </a14:imgProps>
              </a:ext>
            </a:extLst>
          </a:blip>
          <a:srcRect b="11963"/>
          <a:stretch/>
        </p:blipFill>
        <p:spPr>
          <a:xfrm>
            <a:off x="-82216" y="-148710"/>
            <a:ext cx="12356431" cy="7921391"/>
          </a:xfrm>
          <a:prstGeom prst="rect">
            <a:avLst/>
          </a:prstGeom>
          <a:blipFill dpi="0" rotWithShape="1">
            <a:blip r:embed="rId4">
              <a:alphaModFix amt="12000"/>
            </a:blip>
            <a:srcRect/>
            <a:tile tx="0" ty="0" sx="100000" sy="100000" flip="none" algn="tl"/>
          </a:blipFill>
        </p:spPr>
      </p:pic>
      <p:sp>
        <p:nvSpPr>
          <p:cNvPr id="13" name="Rectangle 12">
            <a:extLst>
              <a:ext uri="{FF2B5EF4-FFF2-40B4-BE49-F238E27FC236}">
                <a16:creationId xmlns:a16="http://schemas.microsoft.com/office/drawing/2014/main" id="{A39D7DC2-EF49-4F4F-ABB9-DA5872C786FB}"/>
              </a:ext>
            </a:extLst>
          </p:cNvPr>
          <p:cNvSpPr/>
          <p:nvPr/>
        </p:nvSpPr>
        <p:spPr>
          <a:xfrm>
            <a:off x="-82216" y="-148711"/>
            <a:ext cx="12356431" cy="7921391"/>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890502" y="3558342"/>
            <a:ext cx="9666845" cy="1100703"/>
          </a:xfrm>
        </p:spPr>
        <p:txBody>
          <a:bodyPr/>
          <a:lstStyle/>
          <a:p>
            <a:pPr algn="l">
              <a:lnSpc>
                <a:spcPct val="80000"/>
              </a:lnSpc>
            </a:pPr>
            <a:r>
              <a:rPr lang="en-US" sz="4900" dirty="0"/>
              <a:t>Digitization and the Technology Impact on Gender and Social Norms</a:t>
            </a:r>
          </a:p>
        </p:txBody>
      </p:sp>
      <p:sp>
        <p:nvSpPr>
          <p:cNvPr id="3" name="Subtitle 2">
            <a:extLst>
              <a:ext uri="{FF2B5EF4-FFF2-40B4-BE49-F238E27FC236}">
                <a16:creationId xmlns:a16="http://schemas.microsoft.com/office/drawing/2014/main" id="{B658A01C-27C8-EB40-8AEF-883823E13172}"/>
              </a:ext>
            </a:extLst>
          </p:cNvPr>
          <p:cNvSpPr>
            <a:spLocks noGrp="1"/>
          </p:cNvSpPr>
          <p:nvPr>
            <p:ph type="subTitle" idx="1"/>
          </p:nvPr>
        </p:nvSpPr>
        <p:spPr>
          <a:xfrm>
            <a:off x="1026418" y="1741011"/>
            <a:ext cx="6895070" cy="1601093"/>
          </a:xfrm>
        </p:spPr>
        <p:txBody>
          <a:bodyPr>
            <a:normAutofit lnSpcReduction="10000"/>
          </a:bodyPr>
          <a:lstStyle/>
          <a:p>
            <a:pPr algn="l"/>
            <a:r>
              <a:rPr lang="en-US" sz="3600" b="1" dirty="0"/>
              <a:t>Eastern Africa Social and Gender Norms Learning Collaborative </a:t>
            </a:r>
          </a:p>
          <a:p>
            <a:pPr algn="l"/>
            <a:r>
              <a:rPr lang="en-US" sz="3600" dirty="0">
                <a:solidFill>
                  <a:schemeClr val="bg2">
                    <a:lumMod val="60000"/>
                    <a:lumOff val="40000"/>
                  </a:schemeClr>
                </a:solidFill>
              </a:rPr>
              <a:t>2023 Conference</a:t>
            </a:r>
          </a:p>
        </p:txBody>
      </p:sp>
      <p:sp>
        <p:nvSpPr>
          <p:cNvPr id="8" name="TextBox 7">
            <a:extLst>
              <a:ext uri="{FF2B5EF4-FFF2-40B4-BE49-F238E27FC236}">
                <a16:creationId xmlns:a16="http://schemas.microsoft.com/office/drawing/2014/main" id="{254DE5BA-4309-D54B-84AF-436722577EE3}"/>
              </a:ext>
            </a:extLst>
          </p:cNvPr>
          <p:cNvSpPr txBox="1"/>
          <p:nvPr/>
        </p:nvSpPr>
        <p:spPr>
          <a:xfrm>
            <a:off x="1482293" y="5222372"/>
            <a:ext cx="5392180" cy="1384995"/>
          </a:xfrm>
          <a:prstGeom prst="rect">
            <a:avLst/>
          </a:prstGeom>
          <a:noFill/>
        </p:spPr>
        <p:txBody>
          <a:bodyPr wrap="square">
            <a:spAutoFit/>
          </a:bodyPr>
          <a:lstStyle/>
          <a:p>
            <a:pPr algn="l"/>
            <a:r>
              <a:rPr lang="en-US" sz="2800" dirty="0">
                <a:solidFill>
                  <a:schemeClr val="bg1"/>
                </a:solidFill>
                <a:latin typeface="Tw Cen MT Condensed" panose="020B0606020104020203" pitchFamily="34" charset="77"/>
              </a:rPr>
              <a:t>14 June 2023</a:t>
            </a:r>
          </a:p>
          <a:p>
            <a:pPr algn="l"/>
            <a:r>
              <a:rPr lang="en-US" sz="2800" dirty="0">
                <a:solidFill>
                  <a:schemeClr val="bg1"/>
                </a:solidFill>
                <a:latin typeface="Tw Cen MT Condensed" panose="020B0606020104020203" pitchFamily="34" charset="77"/>
              </a:rPr>
              <a:t>Fair Way Hotel</a:t>
            </a:r>
          </a:p>
          <a:p>
            <a:r>
              <a:rPr lang="en-US" sz="2800" dirty="0">
                <a:solidFill>
                  <a:schemeClr val="bg1"/>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618567" y="-440725"/>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11"/>
          <a:srcRect t="26820" b="59846"/>
          <a:stretch/>
        </p:blipFill>
        <p:spPr>
          <a:xfrm>
            <a:off x="8006549" y="171208"/>
            <a:ext cx="3776876" cy="1081445"/>
          </a:xfrm>
          <a:prstGeom prst="rect">
            <a:avLst/>
          </a:prstGeom>
        </p:spPr>
      </p:pic>
    </p:spTree>
    <p:extLst>
      <p:ext uri="{BB962C8B-B14F-4D97-AF65-F5344CB8AC3E}">
        <p14:creationId xmlns:p14="http://schemas.microsoft.com/office/powerpoint/2010/main" val="3427294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406580-5FC9-4EDA-8EAE-0F4B8F5FD6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70"/>
                    </a14:imgEffect>
                    <a14:imgEffect>
                      <a14:brightnessContrast bright="-3000"/>
                    </a14:imgEffect>
                  </a14:imgLayer>
                </a14:imgProps>
              </a:ext>
            </a:extLst>
          </a:blip>
          <a:srcRect b="11963"/>
          <a:stretch/>
        </p:blipFill>
        <p:spPr>
          <a:xfrm>
            <a:off x="-82216" y="-148710"/>
            <a:ext cx="12356431" cy="7921391"/>
          </a:xfrm>
          <a:prstGeom prst="rect">
            <a:avLst/>
          </a:prstGeom>
          <a:blipFill dpi="0" rotWithShape="1">
            <a:blip r:embed="rId4">
              <a:alphaModFix amt="12000"/>
            </a:blip>
            <a:srcRect/>
            <a:tile tx="0" ty="0" sx="100000" sy="100000" flip="none" algn="tl"/>
          </a:blipFill>
        </p:spPr>
      </p:pic>
      <p:sp>
        <p:nvSpPr>
          <p:cNvPr id="13" name="Rectangle 12">
            <a:extLst>
              <a:ext uri="{FF2B5EF4-FFF2-40B4-BE49-F238E27FC236}">
                <a16:creationId xmlns:a16="http://schemas.microsoft.com/office/drawing/2014/main" id="{A39D7DC2-EF49-4F4F-ABB9-DA5872C786FB}"/>
              </a:ext>
            </a:extLst>
          </p:cNvPr>
          <p:cNvSpPr/>
          <p:nvPr/>
        </p:nvSpPr>
        <p:spPr>
          <a:xfrm>
            <a:off x="-82216" y="-148711"/>
            <a:ext cx="12356431" cy="7921391"/>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890502" y="3342104"/>
            <a:ext cx="9666845" cy="1100703"/>
          </a:xfrm>
        </p:spPr>
        <p:txBody>
          <a:bodyPr/>
          <a:lstStyle/>
          <a:p>
            <a:pPr algn="l">
              <a:lnSpc>
                <a:spcPct val="80000"/>
              </a:lnSpc>
            </a:pPr>
            <a:r>
              <a:rPr lang="en-US" sz="4800" dirty="0">
                <a:latin typeface="Tw Cen MT Condensed" panose="020B0606020104020203" pitchFamily="34" charset="0"/>
              </a:rPr>
              <a:t>PRESENTATIONS ON </a:t>
            </a:r>
            <a:br>
              <a:rPr lang="en-US" sz="4800" dirty="0">
                <a:latin typeface="Tw Cen MT Condensed" panose="020B0606020104020203" pitchFamily="34" charset="0"/>
              </a:rPr>
            </a:br>
            <a:r>
              <a:rPr lang="en-US" sz="4800" dirty="0">
                <a:latin typeface="Tw Cen MT Condensed" panose="020B0606020104020203" pitchFamily="34" charset="0"/>
              </a:rPr>
              <a:t>RESEARCH ON TECHNOLOGY &amp;</a:t>
            </a:r>
            <a:br>
              <a:rPr lang="en-US" sz="4800" dirty="0">
                <a:latin typeface="Tw Cen MT Condensed" panose="020B0606020104020203" pitchFamily="34" charset="0"/>
              </a:rPr>
            </a:br>
            <a:r>
              <a:rPr lang="en-US" sz="4800" dirty="0">
                <a:latin typeface="Tw Cen MT Condensed" panose="020B0606020104020203" pitchFamily="34" charset="0"/>
              </a:rPr>
              <a:t>SOCIAL NORMS </a:t>
            </a:r>
            <a:endParaRPr lang="en-US" sz="4900" dirty="0"/>
          </a:p>
        </p:txBody>
      </p:sp>
      <p:sp>
        <p:nvSpPr>
          <p:cNvPr id="3" name="Subtitle 2">
            <a:extLst>
              <a:ext uri="{FF2B5EF4-FFF2-40B4-BE49-F238E27FC236}">
                <a16:creationId xmlns:a16="http://schemas.microsoft.com/office/drawing/2014/main" id="{B658A01C-27C8-EB40-8AEF-883823E13172}"/>
              </a:ext>
            </a:extLst>
          </p:cNvPr>
          <p:cNvSpPr>
            <a:spLocks noGrp="1"/>
          </p:cNvSpPr>
          <p:nvPr>
            <p:ph type="subTitle" idx="1"/>
          </p:nvPr>
        </p:nvSpPr>
        <p:spPr>
          <a:xfrm>
            <a:off x="1026418" y="1741011"/>
            <a:ext cx="6895070" cy="1601093"/>
          </a:xfrm>
        </p:spPr>
        <p:txBody>
          <a:bodyPr>
            <a:normAutofit/>
          </a:bodyPr>
          <a:lstStyle/>
          <a:p>
            <a:pPr algn="l">
              <a:lnSpc>
                <a:spcPct val="80000"/>
              </a:lnSpc>
            </a:pPr>
            <a:r>
              <a:rPr lang="en-US" sz="3600" dirty="0">
                <a:latin typeface="Tw Cen MT Condensed" panose="020B0606020104020203" pitchFamily="34" charset="0"/>
              </a:rPr>
              <a:t>Day 1: Research Sessions </a:t>
            </a:r>
          </a:p>
        </p:txBody>
      </p:sp>
      <p:sp>
        <p:nvSpPr>
          <p:cNvPr id="8" name="TextBox 7">
            <a:extLst>
              <a:ext uri="{FF2B5EF4-FFF2-40B4-BE49-F238E27FC236}">
                <a16:creationId xmlns:a16="http://schemas.microsoft.com/office/drawing/2014/main" id="{254DE5BA-4309-D54B-84AF-436722577EE3}"/>
              </a:ext>
            </a:extLst>
          </p:cNvPr>
          <p:cNvSpPr txBox="1"/>
          <p:nvPr/>
        </p:nvSpPr>
        <p:spPr>
          <a:xfrm>
            <a:off x="1482293" y="5222372"/>
            <a:ext cx="5392180" cy="1384995"/>
          </a:xfrm>
          <a:prstGeom prst="rect">
            <a:avLst/>
          </a:prstGeom>
          <a:noFill/>
        </p:spPr>
        <p:txBody>
          <a:bodyPr wrap="square">
            <a:spAutoFit/>
          </a:bodyPr>
          <a:lstStyle/>
          <a:p>
            <a:pPr algn="l"/>
            <a:r>
              <a:rPr lang="en-US" sz="2800" dirty="0">
                <a:solidFill>
                  <a:schemeClr val="bg1"/>
                </a:solidFill>
                <a:latin typeface="Tw Cen MT Condensed" panose="020B0606020104020203" pitchFamily="34" charset="77"/>
              </a:rPr>
              <a:t>14 June 2023</a:t>
            </a:r>
          </a:p>
          <a:p>
            <a:pPr algn="l"/>
            <a:r>
              <a:rPr lang="en-US" sz="2800" dirty="0">
                <a:solidFill>
                  <a:schemeClr val="bg1"/>
                </a:solidFill>
                <a:latin typeface="Tw Cen MT Condensed" panose="020B0606020104020203" pitchFamily="34" charset="77"/>
              </a:rPr>
              <a:t>Fair Way Hotel</a:t>
            </a:r>
          </a:p>
          <a:p>
            <a:r>
              <a:rPr lang="en-US" sz="2800" dirty="0">
                <a:solidFill>
                  <a:schemeClr val="bg1"/>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618567" y="-440725"/>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11"/>
          <a:srcRect t="26820" b="59846"/>
          <a:stretch/>
        </p:blipFill>
        <p:spPr>
          <a:xfrm>
            <a:off x="8006549" y="171208"/>
            <a:ext cx="3776876" cy="1081445"/>
          </a:xfrm>
          <a:prstGeom prst="rect">
            <a:avLst/>
          </a:prstGeom>
        </p:spPr>
      </p:pic>
    </p:spTree>
    <p:extLst>
      <p:ext uri="{BB962C8B-B14F-4D97-AF65-F5344CB8AC3E}">
        <p14:creationId xmlns:p14="http://schemas.microsoft.com/office/powerpoint/2010/main" val="3376498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94203" y="2523894"/>
            <a:ext cx="9666845" cy="2130695"/>
          </a:xfrm>
        </p:spPr>
        <p:txBody>
          <a:bodyPr/>
          <a:lstStyle/>
          <a:p>
            <a:pPr algn="l">
              <a:lnSpc>
                <a:spcPct val="80000"/>
              </a:lnSpc>
            </a:pPr>
            <a:br>
              <a:rPr lang="en-US" sz="2000" b="0" dirty="0">
                <a:latin typeface="Tw Cen MT Condensed" panose="020B0606020104020203" pitchFamily="34" charset="0"/>
              </a:rPr>
            </a:br>
            <a:r>
              <a:rPr lang="en-US" sz="6600" b="0" dirty="0"/>
              <a:t>Ivan </a:t>
            </a:r>
            <a:r>
              <a:rPr lang="en-US" sz="6600" b="0" dirty="0" err="1"/>
              <a:t>Odongo</a:t>
            </a:r>
            <a:r>
              <a:rPr lang="en-US" sz="6600" b="0" dirty="0"/>
              <a:t> </a:t>
            </a:r>
            <a:br>
              <a:rPr lang="en-US" sz="6600" b="0" dirty="0"/>
            </a:br>
            <a:r>
              <a:rPr lang="en-US" sz="3200" b="0" dirty="0"/>
              <a:t>Technological Advancements and Changing Social Norms in Uganda</a:t>
            </a:r>
            <a:br>
              <a:rPr lang="en-US" sz="2000" b="0" dirty="0">
                <a:latin typeface="Tw Cen MT Condensed" panose="020B0606020104020203" pitchFamily="34" charset="0"/>
              </a:rPr>
            </a:br>
            <a:br>
              <a:rPr lang="en-US" sz="2000" b="0" dirty="0">
                <a:latin typeface="Tw Cen MT Condensed" panose="020B0606020104020203" pitchFamily="34" charset="0"/>
              </a:rPr>
            </a:br>
            <a:endParaRPr lang="en-US" sz="2000" dirty="0">
              <a:latin typeface="Tw Cen MT Condensed" panose="020B06060201040202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algn="l"/>
            <a:r>
              <a:rPr lang="en-US" sz="2800" dirty="0">
                <a:solidFill>
                  <a:schemeClr val="bg1"/>
                </a:solidFill>
                <a:latin typeface="Tw Cen MT Condensed" panose="020B0606020104020203" pitchFamily="34" charset="77"/>
              </a:rPr>
              <a:t>14 June 2023</a:t>
            </a:r>
          </a:p>
          <a:p>
            <a:pPr algn="l"/>
            <a:r>
              <a:rPr lang="en-US" sz="2800" dirty="0">
                <a:solidFill>
                  <a:schemeClr val="bg1"/>
                </a:solidFill>
                <a:latin typeface="Tw Cen MT Condensed" panose="020B0606020104020203" pitchFamily="34" charset="77"/>
              </a:rPr>
              <a:t>Fair Way Hotel</a:t>
            </a:r>
          </a:p>
          <a:p>
            <a:r>
              <a:rPr lang="en-US" sz="2800" dirty="0">
                <a:solidFill>
                  <a:schemeClr val="bg1"/>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Tree>
    <p:extLst>
      <p:ext uri="{BB962C8B-B14F-4D97-AF65-F5344CB8AC3E}">
        <p14:creationId xmlns:p14="http://schemas.microsoft.com/office/powerpoint/2010/main" val="60291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F63C5-8133-4F5D-8ED9-B1EA5E8C3308}"/>
              </a:ext>
            </a:extLst>
          </p:cNvPr>
          <p:cNvSpPr>
            <a:spLocks noGrp="1"/>
          </p:cNvSpPr>
          <p:nvPr>
            <p:ph type="ctrTitle"/>
          </p:nvPr>
        </p:nvSpPr>
        <p:spPr/>
        <p:txBody>
          <a:bodyPr>
            <a:noAutofit/>
          </a:bodyPr>
          <a:lstStyle/>
          <a:p>
            <a:pPr algn="l"/>
            <a:r>
              <a:rPr lang="en-US" sz="4000" dirty="0"/>
              <a:t>Technological Advancements and Changing Social Norms in Uganda</a:t>
            </a:r>
            <a:endParaRPr lang="en-GB" sz="4000" dirty="0"/>
          </a:p>
        </p:txBody>
      </p:sp>
      <p:sp>
        <p:nvSpPr>
          <p:cNvPr id="3" name="Subtitle 2">
            <a:extLst>
              <a:ext uri="{FF2B5EF4-FFF2-40B4-BE49-F238E27FC236}">
                <a16:creationId xmlns:a16="http://schemas.microsoft.com/office/drawing/2014/main" id="{54558071-6607-4FEA-B6D6-32367D58F7EC}"/>
              </a:ext>
            </a:extLst>
          </p:cNvPr>
          <p:cNvSpPr>
            <a:spLocks noGrp="1"/>
          </p:cNvSpPr>
          <p:nvPr>
            <p:ph type="subTitle" idx="1"/>
          </p:nvPr>
        </p:nvSpPr>
        <p:spPr/>
        <p:txBody>
          <a:bodyPr/>
          <a:lstStyle/>
          <a:p>
            <a:r>
              <a:rPr lang="en-US" dirty="0"/>
              <a:t>Impact of Digitization on Gender and Social Norms</a:t>
            </a:r>
          </a:p>
          <a:p>
            <a:r>
              <a:rPr lang="en-US" dirty="0"/>
              <a:t>Presented by Ivan Odongo</a:t>
            </a:r>
            <a:endParaRPr lang="en-GB" dirty="0"/>
          </a:p>
        </p:txBody>
      </p:sp>
    </p:spTree>
    <p:extLst>
      <p:ext uri="{BB962C8B-B14F-4D97-AF65-F5344CB8AC3E}">
        <p14:creationId xmlns:p14="http://schemas.microsoft.com/office/powerpoint/2010/main" val="3231844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9A7FB-AA6A-40A8-80F4-1A54B416EFCB}"/>
              </a:ext>
            </a:extLst>
          </p:cNvPr>
          <p:cNvSpPr>
            <a:spLocks noGrp="1"/>
          </p:cNvSpPr>
          <p:nvPr>
            <p:ph type="title"/>
          </p:nvPr>
        </p:nvSpPr>
        <p:spPr/>
        <p:txBody>
          <a:bodyPr/>
          <a:lstStyle/>
          <a:p>
            <a:r>
              <a:rPr lang="en-US" dirty="0"/>
              <a:t>Introduction</a:t>
            </a:r>
            <a:endParaRPr lang="en-GB" dirty="0"/>
          </a:p>
        </p:txBody>
      </p:sp>
      <p:sp>
        <p:nvSpPr>
          <p:cNvPr id="3" name="Content Placeholder 2">
            <a:extLst>
              <a:ext uri="{FF2B5EF4-FFF2-40B4-BE49-F238E27FC236}">
                <a16:creationId xmlns:a16="http://schemas.microsoft.com/office/drawing/2014/main" id="{56AD44B7-138F-4ED7-82DB-D364E704AAF0}"/>
              </a:ext>
            </a:extLst>
          </p:cNvPr>
          <p:cNvSpPr>
            <a:spLocks noGrp="1"/>
          </p:cNvSpPr>
          <p:nvPr>
            <p:ph idx="1"/>
          </p:nvPr>
        </p:nvSpPr>
        <p:spPr/>
        <p:txBody>
          <a:bodyPr/>
          <a:lstStyle/>
          <a:p>
            <a:r>
              <a:rPr lang="en-US" dirty="0"/>
              <a:t>Background of the study</a:t>
            </a:r>
          </a:p>
          <a:p>
            <a:r>
              <a:rPr lang="en-US" dirty="0"/>
              <a:t>Research objectives</a:t>
            </a:r>
          </a:p>
          <a:p>
            <a:r>
              <a:rPr lang="en-US" dirty="0"/>
              <a:t>Research questions</a:t>
            </a:r>
            <a:endParaRPr lang="en-GB" dirty="0"/>
          </a:p>
        </p:txBody>
      </p:sp>
    </p:spTree>
    <p:extLst>
      <p:ext uri="{BB962C8B-B14F-4D97-AF65-F5344CB8AC3E}">
        <p14:creationId xmlns:p14="http://schemas.microsoft.com/office/powerpoint/2010/main" val="1781441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8712D-8ED7-4AE1-8DC0-8158393995E5}"/>
              </a:ext>
            </a:extLst>
          </p:cNvPr>
          <p:cNvSpPr>
            <a:spLocks noGrp="1"/>
          </p:cNvSpPr>
          <p:nvPr>
            <p:ph type="title"/>
          </p:nvPr>
        </p:nvSpPr>
        <p:spPr/>
        <p:txBody>
          <a:bodyPr/>
          <a:lstStyle/>
          <a:p>
            <a:r>
              <a:rPr lang="en-US" dirty="0"/>
              <a:t>Literature review</a:t>
            </a:r>
            <a:endParaRPr lang="en-GB" dirty="0"/>
          </a:p>
        </p:txBody>
      </p:sp>
      <p:sp>
        <p:nvSpPr>
          <p:cNvPr id="3" name="Content Placeholder 2">
            <a:extLst>
              <a:ext uri="{FF2B5EF4-FFF2-40B4-BE49-F238E27FC236}">
                <a16:creationId xmlns:a16="http://schemas.microsoft.com/office/drawing/2014/main" id="{06149A34-7DEA-4FA9-A7D2-005DB41A70B7}"/>
              </a:ext>
            </a:extLst>
          </p:cNvPr>
          <p:cNvSpPr>
            <a:spLocks noGrp="1"/>
          </p:cNvSpPr>
          <p:nvPr>
            <p:ph idx="1"/>
          </p:nvPr>
        </p:nvSpPr>
        <p:spPr/>
        <p:txBody>
          <a:bodyPr/>
          <a:lstStyle/>
          <a:p>
            <a:r>
              <a:rPr lang="en-US" dirty="0"/>
              <a:t>Technological advancements and their impact on society</a:t>
            </a:r>
          </a:p>
          <a:p>
            <a:r>
              <a:rPr lang="en-US" dirty="0"/>
              <a:t>Social norms and their influence on behavior</a:t>
            </a:r>
          </a:p>
          <a:p>
            <a:r>
              <a:rPr lang="en-US" dirty="0"/>
              <a:t>Existing studies on technology and social norms in developing countries</a:t>
            </a:r>
          </a:p>
          <a:p>
            <a:r>
              <a:rPr lang="en-US" dirty="0"/>
              <a:t>Gender roles and norms in Uganda</a:t>
            </a:r>
            <a:endParaRPr lang="en-GB" dirty="0"/>
          </a:p>
        </p:txBody>
      </p:sp>
    </p:spTree>
    <p:extLst>
      <p:ext uri="{BB962C8B-B14F-4D97-AF65-F5344CB8AC3E}">
        <p14:creationId xmlns:p14="http://schemas.microsoft.com/office/powerpoint/2010/main" val="3041358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FEB3C-CE3C-4552-8238-65FEAC1172A1}"/>
              </a:ext>
            </a:extLst>
          </p:cNvPr>
          <p:cNvSpPr>
            <a:spLocks noGrp="1"/>
          </p:cNvSpPr>
          <p:nvPr>
            <p:ph type="title"/>
          </p:nvPr>
        </p:nvSpPr>
        <p:spPr/>
        <p:txBody>
          <a:bodyPr/>
          <a:lstStyle/>
          <a:p>
            <a:r>
              <a:rPr lang="en-US" dirty="0"/>
              <a:t>Methodology </a:t>
            </a:r>
            <a:endParaRPr lang="en-GB" dirty="0"/>
          </a:p>
        </p:txBody>
      </p:sp>
      <p:sp>
        <p:nvSpPr>
          <p:cNvPr id="3" name="Content Placeholder 2">
            <a:extLst>
              <a:ext uri="{FF2B5EF4-FFF2-40B4-BE49-F238E27FC236}">
                <a16:creationId xmlns:a16="http://schemas.microsoft.com/office/drawing/2014/main" id="{0ED85369-1471-4FA0-B471-D8C601400379}"/>
              </a:ext>
            </a:extLst>
          </p:cNvPr>
          <p:cNvSpPr>
            <a:spLocks noGrp="1"/>
          </p:cNvSpPr>
          <p:nvPr>
            <p:ph idx="1"/>
          </p:nvPr>
        </p:nvSpPr>
        <p:spPr/>
        <p:txBody>
          <a:bodyPr/>
          <a:lstStyle/>
          <a:p>
            <a:r>
              <a:rPr lang="en-US" dirty="0"/>
              <a:t>Research design</a:t>
            </a:r>
          </a:p>
          <a:p>
            <a:r>
              <a:rPr lang="en-US" dirty="0"/>
              <a:t>Data collection methods (surveys, interviews, focus groups)</a:t>
            </a:r>
          </a:p>
          <a:p>
            <a:r>
              <a:rPr lang="en-US" dirty="0"/>
              <a:t>Sampling techniques and sample size</a:t>
            </a:r>
          </a:p>
          <a:p>
            <a:r>
              <a:rPr lang="en-US" dirty="0"/>
              <a:t>Ethical considerations</a:t>
            </a:r>
            <a:endParaRPr lang="en-GB" dirty="0"/>
          </a:p>
        </p:txBody>
      </p:sp>
    </p:spTree>
    <p:extLst>
      <p:ext uri="{BB962C8B-B14F-4D97-AF65-F5344CB8AC3E}">
        <p14:creationId xmlns:p14="http://schemas.microsoft.com/office/powerpoint/2010/main" val="1149570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8DEA-D961-46C6-9ABE-BEFC6D03FA91}"/>
              </a:ext>
            </a:extLst>
          </p:cNvPr>
          <p:cNvSpPr>
            <a:spLocks noGrp="1"/>
          </p:cNvSpPr>
          <p:nvPr>
            <p:ph type="title"/>
          </p:nvPr>
        </p:nvSpPr>
        <p:spPr/>
        <p:txBody>
          <a:bodyPr/>
          <a:lstStyle/>
          <a:p>
            <a:r>
              <a:rPr lang="en-GB" dirty="0"/>
              <a:t>Technological Landscape in Uganda</a:t>
            </a:r>
          </a:p>
        </p:txBody>
      </p:sp>
      <p:sp>
        <p:nvSpPr>
          <p:cNvPr id="3" name="Content Placeholder 2">
            <a:extLst>
              <a:ext uri="{FF2B5EF4-FFF2-40B4-BE49-F238E27FC236}">
                <a16:creationId xmlns:a16="http://schemas.microsoft.com/office/drawing/2014/main" id="{611E35AF-1A40-4FD0-BE6E-470579C2A90B}"/>
              </a:ext>
            </a:extLst>
          </p:cNvPr>
          <p:cNvSpPr>
            <a:spLocks noGrp="1"/>
          </p:cNvSpPr>
          <p:nvPr>
            <p:ph idx="1"/>
          </p:nvPr>
        </p:nvSpPr>
        <p:spPr/>
        <p:txBody>
          <a:bodyPr/>
          <a:lstStyle/>
          <a:p>
            <a:r>
              <a:rPr lang="en-US" dirty="0"/>
              <a:t>Overview of digital infrastructure and connectivity</a:t>
            </a:r>
          </a:p>
          <a:p>
            <a:r>
              <a:rPr lang="en-US" dirty="0"/>
              <a:t>Penetration of mobile phones and internet usage</a:t>
            </a:r>
          </a:p>
          <a:p>
            <a:r>
              <a:rPr lang="en-US" dirty="0"/>
              <a:t>Access to technology across gender and socio-economic groups</a:t>
            </a:r>
            <a:endParaRPr lang="en-GB" dirty="0"/>
          </a:p>
        </p:txBody>
      </p:sp>
    </p:spTree>
    <p:extLst>
      <p:ext uri="{BB962C8B-B14F-4D97-AF65-F5344CB8AC3E}">
        <p14:creationId xmlns:p14="http://schemas.microsoft.com/office/powerpoint/2010/main" val="3244224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6222E-C41F-46C6-B738-60E049BE8522}"/>
              </a:ext>
            </a:extLst>
          </p:cNvPr>
          <p:cNvSpPr>
            <a:spLocks noGrp="1"/>
          </p:cNvSpPr>
          <p:nvPr>
            <p:ph type="title"/>
          </p:nvPr>
        </p:nvSpPr>
        <p:spPr/>
        <p:txBody>
          <a:bodyPr/>
          <a:lstStyle/>
          <a:p>
            <a:r>
              <a:rPr lang="en-US" dirty="0"/>
              <a:t>Technology Adoption and Gender Norms</a:t>
            </a:r>
            <a:endParaRPr lang="en-GB" dirty="0"/>
          </a:p>
        </p:txBody>
      </p:sp>
      <p:sp>
        <p:nvSpPr>
          <p:cNvPr id="3" name="Content Placeholder 2">
            <a:extLst>
              <a:ext uri="{FF2B5EF4-FFF2-40B4-BE49-F238E27FC236}">
                <a16:creationId xmlns:a16="http://schemas.microsoft.com/office/drawing/2014/main" id="{E906FFBA-A6CD-46D1-B748-91DB9B03431C}"/>
              </a:ext>
            </a:extLst>
          </p:cNvPr>
          <p:cNvSpPr>
            <a:spLocks noGrp="1"/>
          </p:cNvSpPr>
          <p:nvPr>
            <p:ph idx="1"/>
          </p:nvPr>
        </p:nvSpPr>
        <p:spPr/>
        <p:txBody>
          <a:bodyPr/>
          <a:lstStyle/>
          <a:p>
            <a:r>
              <a:rPr lang="en-US" dirty="0"/>
              <a:t>The influence of technology on traditional gender roles</a:t>
            </a:r>
          </a:p>
          <a:p>
            <a:r>
              <a:rPr lang="en-US" dirty="0"/>
              <a:t>Changes in work patterns and economic empowerment</a:t>
            </a:r>
          </a:p>
          <a:p>
            <a:r>
              <a:rPr lang="en-US" dirty="0"/>
              <a:t>Education and digital literacy gender disparities</a:t>
            </a:r>
            <a:endParaRPr lang="en-GB" dirty="0"/>
          </a:p>
        </p:txBody>
      </p:sp>
    </p:spTree>
    <p:extLst>
      <p:ext uri="{BB962C8B-B14F-4D97-AF65-F5344CB8AC3E}">
        <p14:creationId xmlns:p14="http://schemas.microsoft.com/office/powerpoint/2010/main" val="3555512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76C6D-831F-4881-8C20-5BBB73C55983}"/>
              </a:ext>
            </a:extLst>
          </p:cNvPr>
          <p:cNvSpPr>
            <a:spLocks noGrp="1"/>
          </p:cNvSpPr>
          <p:nvPr>
            <p:ph type="title"/>
          </p:nvPr>
        </p:nvSpPr>
        <p:spPr/>
        <p:txBody>
          <a:bodyPr/>
          <a:lstStyle/>
          <a:p>
            <a:r>
              <a:rPr lang="en-US" dirty="0"/>
              <a:t>Technology Adoption and Gender Norms</a:t>
            </a:r>
            <a:endParaRPr lang="en-GB" dirty="0"/>
          </a:p>
        </p:txBody>
      </p:sp>
      <p:pic>
        <p:nvPicPr>
          <p:cNvPr id="4" name="Content Placeholder 3">
            <a:extLst>
              <a:ext uri="{FF2B5EF4-FFF2-40B4-BE49-F238E27FC236}">
                <a16:creationId xmlns:a16="http://schemas.microsoft.com/office/drawing/2014/main" id="{55A434A6-70D5-4BE7-94AD-539A4B839753}"/>
              </a:ext>
            </a:extLst>
          </p:cNvPr>
          <p:cNvPicPr>
            <a:picLocks noGrp="1" noChangeAspect="1"/>
          </p:cNvPicPr>
          <p:nvPr>
            <p:ph idx="1"/>
          </p:nvPr>
        </p:nvPicPr>
        <p:blipFill>
          <a:blip r:embed="rId2"/>
          <a:stretch>
            <a:fillRect/>
          </a:stretch>
        </p:blipFill>
        <p:spPr>
          <a:xfrm>
            <a:off x="2344738" y="2330245"/>
            <a:ext cx="6286500" cy="4129549"/>
          </a:xfrm>
          <a:prstGeom prst="rect">
            <a:avLst/>
          </a:prstGeom>
        </p:spPr>
      </p:pic>
    </p:spTree>
    <p:extLst>
      <p:ext uri="{BB962C8B-B14F-4D97-AF65-F5344CB8AC3E}">
        <p14:creationId xmlns:p14="http://schemas.microsoft.com/office/powerpoint/2010/main" val="2754524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2777F-0D29-461E-8DCC-4EFFE1047BC3}"/>
              </a:ext>
            </a:extLst>
          </p:cNvPr>
          <p:cNvSpPr>
            <a:spLocks noGrp="1"/>
          </p:cNvSpPr>
          <p:nvPr>
            <p:ph type="title"/>
          </p:nvPr>
        </p:nvSpPr>
        <p:spPr/>
        <p:txBody>
          <a:bodyPr/>
          <a:lstStyle/>
          <a:p>
            <a:r>
              <a:rPr lang="en-US" dirty="0"/>
              <a:t>Technology Adoption and Gender Norms</a:t>
            </a:r>
            <a:endParaRPr lang="en-GB" dirty="0"/>
          </a:p>
        </p:txBody>
      </p:sp>
      <p:pic>
        <p:nvPicPr>
          <p:cNvPr id="4" name="Content Placeholder 3">
            <a:extLst>
              <a:ext uri="{FF2B5EF4-FFF2-40B4-BE49-F238E27FC236}">
                <a16:creationId xmlns:a16="http://schemas.microsoft.com/office/drawing/2014/main" id="{E5D24541-B2FA-40EB-AE0E-A9F7D293C523}"/>
              </a:ext>
            </a:extLst>
          </p:cNvPr>
          <p:cNvPicPr>
            <a:picLocks noGrp="1" noChangeAspect="1"/>
          </p:cNvPicPr>
          <p:nvPr>
            <p:ph idx="1"/>
          </p:nvPr>
        </p:nvPicPr>
        <p:blipFill>
          <a:blip r:embed="rId2"/>
          <a:stretch>
            <a:fillRect/>
          </a:stretch>
        </p:blipFill>
        <p:spPr>
          <a:xfrm>
            <a:off x="2315497" y="2336800"/>
            <a:ext cx="6327058" cy="4255729"/>
          </a:xfrm>
          <a:prstGeom prst="rect">
            <a:avLst/>
          </a:prstGeom>
        </p:spPr>
      </p:pic>
    </p:spTree>
    <p:extLst>
      <p:ext uri="{BB962C8B-B14F-4D97-AF65-F5344CB8AC3E}">
        <p14:creationId xmlns:p14="http://schemas.microsoft.com/office/powerpoint/2010/main" val="1029910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title"/>
          </p:nvPr>
        </p:nvSpPr>
        <p:spPr>
          <a:xfrm>
            <a:off x="890502" y="2255294"/>
            <a:ext cx="10515600" cy="1500187"/>
          </a:xfrm>
        </p:spPr>
        <p:txBody>
          <a:bodyPr/>
          <a:lstStyle/>
          <a:p>
            <a:pPr algn="l">
              <a:lnSpc>
                <a:spcPct val="80000"/>
              </a:lnSpc>
            </a:pPr>
            <a:r>
              <a:rPr lang="en-US" sz="5400" b="1" i="0" u="none" strike="noStrike" dirty="0">
                <a:effectLst/>
                <a:latin typeface="Tw Cen MT" panose="020B0602020104020603" pitchFamily="34" charset="0"/>
              </a:rPr>
              <a:t>Opening Sessions</a:t>
            </a:r>
            <a:endParaRPr lang="en-US" sz="4900" dirty="0">
              <a:latin typeface="Tw Cen MT" panose="020B0602020104020603" pitchFamily="34" charset="0"/>
            </a:endParaRPr>
          </a:p>
        </p:txBody>
      </p:sp>
      <p:sp>
        <p:nvSpPr>
          <p:cNvPr id="4" name="Rectangle 3">
            <a:extLst>
              <a:ext uri="{FF2B5EF4-FFF2-40B4-BE49-F238E27FC236}">
                <a16:creationId xmlns:a16="http://schemas.microsoft.com/office/drawing/2014/main" id="{BDC75ED0-1997-4813-82A0-7E6E7BB373B5}"/>
              </a:ext>
            </a:extLst>
          </p:cNvPr>
          <p:cNvSpPr/>
          <p:nvPr/>
        </p:nvSpPr>
        <p:spPr>
          <a:xfrm>
            <a:off x="-79513" y="5029128"/>
            <a:ext cx="12271513" cy="1828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39655" y="5189466"/>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77F96"/>
                </a:solidFill>
                <a:effectLst/>
                <a:uLnTx/>
                <a:uFillTx/>
                <a:latin typeface="Tw Cen MT Condensed" panose="020B0606020104020203" pitchFamily="34" charset="77"/>
                <a:ea typeface="+mn-ea"/>
                <a:cs typeface="+mn-cs"/>
              </a:rPr>
              <a:t>14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77F96"/>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77F96"/>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8067256" y="5432366"/>
            <a:ext cx="3776876" cy="1081445"/>
          </a:xfrm>
          <a:prstGeom prst="rect">
            <a:avLst/>
          </a:prstGeom>
        </p:spPr>
      </p:pic>
    </p:spTree>
    <p:extLst>
      <p:ext uri="{BB962C8B-B14F-4D97-AF65-F5344CB8AC3E}">
        <p14:creationId xmlns:p14="http://schemas.microsoft.com/office/powerpoint/2010/main" val="478991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F537F-2E80-4AE4-B56B-DE81BAC49434}"/>
              </a:ext>
            </a:extLst>
          </p:cNvPr>
          <p:cNvSpPr>
            <a:spLocks noGrp="1"/>
          </p:cNvSpPr>
          <p:nvPr>
            <p:ph type="title"/>
          </p:nvPr>
        </p:nvSpPr>
        <p:spPr/>
        <p:txBody>
          <a:bodyPr/>
          <a:lstStyle/>
          <a:p>
            <a:r>
              <a:rPr lang="en-US" dirty="0"/>
              <a:t>Social Dynamics and Technological Impact</a:t>
            </a:r>
            <a:endParaRPr lang="en-GB" dirty="0"/>
          </a:p>
        </p:txBody>
      </p:sp>
      <p:sp>
        <p:nvSpPr>
          <p:cNvPr id="3" name="Content Placeholder 2">
            <a:extLst>
              <a:ext uri="{FF2B5EF4-FFF2-40B4-BE49-F238E27FC236}">
                <a16:creationId xmlns:a16="http://schemas.microsoft.com/office/drawing/2014/main" id="{58926ECF-4E55-41BD-BC71-CAD032AFBD79}"/>
              </a:ext>
            </a:extLst>
          </p:cNvPr>
          <p:cNvSpPr>
            <a:spLocks noGrp="1"/>
          </p:cNvSpPr>
          <p:nvPr>
            <p:ph idx="1"/>
          </p:nvPr>
        </p:nvSpPr>
        <p:spPr/>
        <p:txBody>
          <a:bodyPr/>
          <a:lstStyle/>
          <a:p>
            <a:r>
              <a:rPr lang="en-US" dirty="0"/>
              <a:t>Social media and online platforms: Effects on social interactions and relationships</a:t>
            </a:r>
          </a:p>
          <a:p>
            <a:r>
              <a:rPr lang="en-US" dirty="0"/>
              <a:t>Cyberbullying and online harassment: Gendered experiences</a:t>
            </a:r>
          </a:p>
          <a:p>
            <a:r>
              <a:rPr lang="en-US" dirty="0"/>
              <a:t>Virtual communities and identity formation</a:t>
            </a:r>
            <a:endParaRPr lang="en-GB" dirty="0"/>
          </a:p>
        </p:txBody>
      </p:sp>
    </p:spTree>
    <p:extLst>
      <p:ext uri="{BB962C8B-B14F-4D97-AF65-F5344CB8AC3E}">
        <p14:creationId xmlns:p14="http://schemas.microsoft.com/office/powerpoint/2010/main" val="2570247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E6DF3-6D4F-4348-86E2-CDD722A31D85}"/>
              </a:ext>
            </a:extLst>
          </p:cNvPr>
          <p:cNvSpPr>
            <a:spLocks noGrp="1"/>
          </p:cNvSpPr>
          <p:nvPr>
            <p:ph type="title"/>
          </p:nvPr>
        </p:nvSpPr>
        <p:spPr/>
        <p:txBody>
          <a:bodyPr/>
          <a:lstStyle/>
          <a:p>
            <a:r>
              <a:rPr lang="en-US" dirty="0"/>
              <a:t>Social Dynamics and Technological Impact</a:t>
            </a:r>
            <a:endParaRPr lang="en-GB" dirty="0"/>
          </a:p>
        </p:txBody>
      </p:sp>
      <p:pic>
        <p:nvPicPr>
          <p:cNvPr id="4" name="Content Placeholder 3">
            <a:extLst>
              <a:ext uri="{FF2B5EF4-FFF2-40B4-BE49-F238E27FC236}">
                <a16:creationId xmlns:a16="http://schemas.microsoft.com/office/drawing/2014/main" id="{4EEF6D52-BF00-4BF4-838E-202BA63B7150}"/>
              </a:ext>
            </a:extLst>
          </p:cNvPr>
          <p:cNvPicPr>
            <a:picLocks noGrp="1" noChangeAspect="1"/>
          </p:cNvPicPr>
          <p:nvPr>
            <p:ph idx="1"/>
          </p:nvPr>
        </p:nvPicPr>
        <p:blipFill>
          <a:blip r:embed="rId2"/>
          <a:stretch>
            <a:fillRect/>
          </a:stretch>
        </p:blipFill>
        <p:spPr>
          <a:xfrm>
            <a:off x="1578078" y="2336800"/>
            <a:ext cx="7860890" cy="4181987"/>
          </a:xfrm>
          <a:prstGeom prst="rect">
            <a:avLst/>
          </a:prstGeom>
        </p:spPr>
      </p:pic>
    </p:spTree>
    <p:extLst>
      <p:ext uri="{BB962C8B-B14F-4D97-AF65-F5344CB8AC3E}">
        <p14:creationId xmlns:p14="http://schemas.microsoft.com/office/powerpoint/2010/main" val="3217430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8AF86-9943-4BCC-AD51-912C98625AAD}"/>
              </a:ext>
            </a:extLst>
          </p:cNvPr>
          <p:cNvSpPr>
            <a:spLocks noGrp="1"/>
          </p:cNvSpPr>
          <p:nvPr>
            <p:ph type="title"/>
          </p:nvPr>
        </p:nvSpPr>
        <p:spPr/>
        <p:txBody>
          <a:bodyPr>
            <a:normAutofit/>
          </a:bodyPr>
          <a:lstStyle/>
          <a:p>
            <a:r>
              <a:rPr lang="en-US" dirty="0"/>
              <a:t>Social Dynamics and Technological Impact</a:t>
            </a:r>
            <a:endParaRPr lang="en-GB" dirty="0"/>
          </a:p>
        </p:txBody>
      </p:sp>
      <p:pic>
        <p:nvPicPr>
          <p:cNvPr id="6" name="Picture 5">
            <a:extLst>
              <a:ext uri="{FF2B5EF4-FFF2-40B4-BE49-F238E27FC236}">
                <a16:creationId xmlns:a16="http://schemas.microsoft.com/office/drawing/2014/main" id="{DF5B2796-618F-4ABF-8B14-4D9075EBF98C}"/>
              </a:ext>
            </a:extLst>
          </p:cNvPr>
          <p:cNvPicPr>
            <a:picLocks noChangeAspect="1"/>
          </p:cNvPicPr>
          <p:nvPr/>
        </p:nvPicPr>
        <p:blipFill>
          <a:blip r:embed="rId2"/>
          <a:stretch>
            <a:fillRect/>
          </a:stretch>
        </p:blipFill>
        <p:spPr>
          <a:xfrm>
            <a:off x="680321" y="2110978"/>
            <a:ext cx="9613861" cy="4575572"/>
          </a:xfrm>
          <a:prstGeom prst="rect">
            <a:avLst/>
          </a:prstGeom>
        </p:spPr>
      </p:pic>
      <p:sp>
        <p:nvSpPr>
          <p:cNvPr id="8" name="Content Placeholder 7">
            <a:extLst>
              <a:ext uri="{FF2B5EF4-FFF2-40B4-BE49-F238E27FC236}">
                <a16:creationId xmlns:a16="http://schemas.microsoft.com/office/drawing/2014/main" id="{4019EAF3-FE42-4A61-B04D-26AD8762BD5C}"/>
              </a:ext>
            </a:extLst>
          </p:cNvPr>
          <p:cNvSpPr>
            <a:spLocks noGrp="1"/>
          </p:cNvSpPr>
          <p:nvPr>
            <p:ph idx="1"/>
          </p:nvPr>
        </p:nvSpPr>
        <p:spPr>
          <a:xfrm>
            <a:off x="680321" y="2336872"/>
            <a:ext cx="9613861" cy="4349677"/>
          </a:xfrm>
        </p:spPr>
        <p:txBody>
          <a:bodyPr/>
          <a:lstStyle/>
          <a:p>
            <a:endParaRPr lang="en-GB" dirty="0"/>
          </a:p>
        </p:txBody>
      </p:sp>
    </p:spTree>
    <p:extLst>
      <p:ext uri="{BB962C8B-B14F-4D97-AF65-F5344CB8AC3E}">
        <p14:creationId xmlns:p14="http://schemas.microsoft.com/office/powerpoint/2010/main" val="3822560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14F27-D283-4DA0-9780-E7D5AC634E33}"/>
              </a:ext>
            </a:extLst>
          </p:cNvPr>
          <p:cNvSpPr>
            <a:spLocks noGrp="1"/>
          </p:cNvSpPr>
          <p:nvPr>
            <p:ph type="title"/>
          </p:nvPr>
        </p:nvSpPr>
        <p:spPr/>
        <p:txBody>
          <a:bodyPr/>
          <a:lstStyle/>
          <a:p>
            <a:r>
              <a:rPr lang="en-US" dirty="0"/>
              <a:t>Challenges and Opportunities</a:t>
            </a:r>
            <a:endParaRPr lang="en-GB" dirty="0"/>
          </a:p>
        </p:txBody>
      </p:sp>
      <p:sp>
        <p:nvSpPr>
          <p:cNvPr id="3" name="Content Placeholder 2">
            <a:extLst>
              <a:ext uri="{FF2B5EF4-FFF2-40B4-BE49-F238E27FC236}">
                <a16:creationId xmlns:a16="http://schemas.microsoft.com/office/drawing/2014/main" id="{F57FD70E-888D-471F-A39F-407D7EC81426}"/>
              </a:ext>
            </a:extLst>
          </p:cNvPr>
          <p:cNvSpPr>
            <a:spLocks noGrp="1"/>
          </p:cNvSpPr>
          <p:nvPr>
            <p:ph idx="1"/>
          </p:nvPr>
        </p:nvSpPr>
        <p:spPr/>
        <p:txBody>
          <a:bodyPr/>
          <a:lstStyle/>
          <a:p>
            <a:r>
              <a:rPr lang="en-US" dirty="0"/>
              <a:t>Cultural resistance to technological change</a:t>
            </a:r>
          </a:p>
          <a:p>
            <a:r>
              <a:rPr lang="en-US" dirty="0"/>
              <a:t>Addressing the digital gender divide</a:t>
            </a:r>
          </a:p>
          <a:p>
            <a:r>
              <a:rPr lang="en-US" dirty="0"/>
              <a:t>Policy implications for bridging the gap between technology and social norms</a:t>
            </a:r>
            <a:endParaRPr lang="en-GB" dirty="0"/>
          </a:p>
        </p:txBody>
      </p:sp>
    </p:spTree>
    <p:extLst>
      <p:ext uri="{BB962C8B-B14F-4D97-AF65-F5344CB8AC3E}">
        <p14:creationId xmlns:p14="http://schemas.microsoft.com/office/powerpoint/2010/main" val="2993560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00E3C-53A2-46B6-A04B-F522715C5FC9}"/>
              </a:ext>
            </a:extLst>
          </p:cNvPr>
          <p:cNvSpPr>
            <a:spLocks noGrp="1"/>
          </p:cNvSpPr>
          <p:nvPr>
            <p:ph type="title"/>
          </p:nvPr>
        </p:nvSpPr>
        <p:spPr/>
        <p:txBody>
          <a:bodyPr/>
          <a:lstStyle/>
          <a:p>
            <a:r>
              <a:rPr lang="en-US" dirty="0"/>
              <a:t>Results and Findings</a:t>
            </a:r>
            <a:endParaRPr lang="en-GB" dirty="0"/>
          </a:p>
        </p:txBody>
      </p:sp>
      <p:sp>
        <p:nvSpPr>
          <p:cNvPr id="3" name="Content Placeholder 2">
            <a:extLst>
              <a:ext uri="{FF2B5EF4-FFF2-40B4-BE49-F238E27FC236}">
                <a16:creationId xmlns:a16="http://schemas.microsoft.com/office/drawing/2014/main" id="{63F8270E-3EFD-47F4-9BC1-7EED0417BD2C}"/>
              </a:ext>
            </a:extLst>
          </p:cNvPr>
          <p:cNvSpPr>
            <a:spLocks noGrp="1"/>
          </p:cNvSpPr>
          <p:nvPr>
            <p:ph idx="1"/>
          </p:nvPr>
        </p:nvSpPr>
        <p:spPr/>
        <p:txBody>
          <a:bodyPr/>
          <a:lstStyle/>
          <a:p>
            <a:pPr marL="0" indent="0">
              <a:buNone/>
            </a:pPr>
            <a:r>
              <a:rPr lang="en-US" dirty="0"/>
              <a:t>Summary of key findings from the research</a:t>
            </a:r>
          </a:p>
          <a:p>
            <a:r>
              <a:rPr lang="en-US" dirty="0"/>
              <a:t>The findings will provide insights for policymakers, development organizations, and civil society actors to develop strategies and interventions that leverage technology for positive social change, address gender disparities, and promote inclusivity in the digital era in Uganda.</a:t>
            </a:r>
            <a:endParaRPr lang="en-GB" dirty="0"/>
          </a:p>
        </p:txBody>
      </p:sp>
    </p:spTree>
    <p:extLst>
      <p:ext uri="{BB962C8B-B14F-4D97-AF65-F5344CB8AC3E}">
        <p14:creationId xmlns:p14="http://schemas.microsoft.com/office/powerpoint/2010/main" val="4079151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E56CB-82FF-422E-9A1A-CB04FCBF44EC}"/>
              </a:ext>
            </a:extLst>
          </p:cNvPr>
          <p:cNvSpPr>
            <a:spLocks noGrp="1"/>
          </p:cNvSpPr>
          <p:nvPr>
            <p:ph type="title"/>
          </p:nvPr>
        </p:nvSpPr>
        <p:spPr/>
        <p:txBody>
          <a:bodyPr/>
          <a:lstStyle/>
          <a:p>
            <a:r>
              <a:rPr lang="en-US" dirty="0"/>
              <a:t>Implications for Policy and Practice</a:t>
            </a:r>
            <a:endParaRPr lang="en-GB" dirty="0"/>
          </a:p>
        </p:txBody>
      </p:sp>
      <p:sp>
        <p:nvSpPr>
          <p:cNvPr id="3" name="Content Placeholder 2">
            <a:extLst>
              <a:ext uri="{FF2B5EF4-FFF2-40B4-BE49-F238E27FC236}">
                <a16:creationId xmlns:a16="http://schemas.microsoft.com/office/drawing/2014/main" id="{A9E1DAB8-5EE5-40E7-972D-B2F5BE261ACA}"/>
              </a:ext>
            </a:extLst>
          </p:cNvPr>
          <p:cNvSpPr>
            <a:spLocks noGrp="1"/>
          </p:cNvSpPr>
          <p:nvPr>
            <p:ph idx="1"/>
          </p:nvPr>
        </p:nvSpPr>
        <p:spPr/>
        <p:txBody>
          <a:bodyPr/>
          <a:lstStyle/>
          <a:p>
            <a:r>
              <a:rPr lang="en-US" dirty="0"/>
              <a:t>Recommendations for policymakers, development organizations, and civil society actors</a:t>
            </a:r>
          </a:p>
          <a:p>
            <a:r>
              <a:rPr lang="en-US" dirty="0"/>
              <a:t>Leveraging technology for positive social change</a:t>
            </a:r>
          </a:p>
          <a:p>
            <a:r>
              <a:rPr lang="en-US" dirty="0"/>
              <a:t>Addressing gender disparities in the digital era</a:t>
            </a:r>
            <a:endParaRPr lang="en-GB" dirty="0"/>
          </a:p>
        </p:txBody>
      </p:sp>
    </p:spTree>
    <p:extLst>
      <p:ext uri="{BB962C8B-B14F-4D97-AF65-F5344CB8AC3E}">
        <p14:creationId xmlns:p14="http://schemas.microsoft.com/office/powerpoint/2010/main" val="210704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F94C-2469-47E0-8719-0EF519BDC199}"/>
              </a:ext>
            </a:extLst>
          </p:cNvPr>
          <p:cNvSpPr>
            <a:spLocks noGrp="1"/>
          </p:cNvSpPr>
          <p:nvPr>
            <p:ph type="title"/>
          </p:nvPr>
        </p:nvSpPr>
        <p:spPr/>
        <p:txBody>
          <a:bodyPr/>
          <a:lstStyle/>
          <a:p>
            <a:r>
              <a:rPr lang="en-US" dirty="0"/>
              <a:t>Future Research Directions</a:t>
            </a:r>
            <a:endParaRPr lang="en-GB" dirty="0"/>
          </a:p>
        </p:txBody>
      </p:sp>
      <p:sp>
        <p:nvSpPr>
          <p:cNvPr id="3" name="Content Placeholder 2">
            <a:extLst>
              <a:ext uri="{FF2B5EF4-FFF2-40B4-BE49-F238E27FC236}">
                <a16:creationId xmlns:a16="http://schemas.microsoft.com/office/drawing/2014/main" id="{9D3C81B8-DE08-4C3A-B3A3-7A9178E2735B}"/>
              </a:ext>
            </a:extLst>
          </p:cNvPr>
          <p:cNvSpPr>
            <a:spLocks noGrp="1"/>
          </p:cNvSpPr>
          <p:nvPr>
            <p:ph idx="1"/>
          </p:nvPr>
        </p:nvSpPr>
        <p:spPr/>
        <p:txBody>
          <a:bodyPr>
            <a:normAutofit lnSpcReduction="10000"/>
          </a:bodyPr>
          <a:lstStyle/>
          <a:p>
            <a:pPr marL="0" indent="0">
              <a:buNone/>
            </a:pPr>
            <a:r>
              <a:rPr lang="en-US" dirty="0"/>
              <a:t>Suggestions for future research opportunities and areas of exploration;</a:t>
            </a:r>
          </a:p>
          <a:p>
            <a:r>
              <a:rPr lang="en-US" dirty="0"/>
              <a:t>1. Exploring the long-term impacts of technology on social norms and gender dynamics in Uganda, considering factors such as generational shifts and the sustained influence of digital platforms.</a:t>
            </a:r>
          </a:p>
          <a:p>
            <a:r>
              <a:rPr lang="en-US" dirty="0"/>
              <a:t>2. Investigating the intersectionality of technology, social norms, and marginalized groups in Uganda, examining how technology can be leveraged to promote inclusivity and address the specific challenges faced by women, LGBTQ+ individuals, and other marginalized communities.</a:t>
            </a:r>
            <a:endParaRPr lang="en-GB" dirty="0"/>
          </a:p>
        </p:txBody>
      </p:sp>
    </p:spTree>
    <p:extLst>
      <p:ext uri="{BB962C8B-B14F-4D97-AF65-F5344CB8AC3E}">
        <p14:creationId xmlns:p14="http://schemas.microsoft.com/office/powerpoint/2010/main" val="4225701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63FAB-652D-4423-A41B-CE8CAB98DDB5}"/>
              </a:ext>
            </a:extLst>
          </p:cNvPr>
          <p:cNvSpPr>
            <a:spLocks noGrp="1"/>
          </p:cNvSpPr>
          <p:nvPr>
            <p:ph type="title"/>
          </p:nvPr>
        </p:nvSpPr>
        <p:spPr/>
        <p:txBody>
          <a:bodyPr/>
          <a:lstStyle/>
          <a:p>
            <a:r>
              <a:rPr lang="en-US" dirty="0"/>
              <a:t>Conclusion</a:t>
            </a:r>
            <a:endParaRPr lang="en-GB" dirty="0"/>
          </a:p>
        </p:txBody>
      </p:sp>
      <p:sp>
        <p:nvSpPr>
          <p:cNvPr id="3" name="Content Placeholder 2">
            <a:extLst>
              <a:ext uri="{FF2B5EF4-FFF2-40B4-BE49-F238E27FC236}">
                <a16:creationId xmlns:a16="http://schemas.microsoft.com/office/drawing/2014/main" id="{EAC316DD-6FEA-4E10-8EFA-70CF0AD5CB7E}"/>
              </a:ext>
            </a:extLst>
          </p:cNvPr>
          <p:cNvSpPr>
            <a:spLocks noGrp="1"/>
          </p:cNvSpPr>
          <p:nvPr>
            <p:ph idx="1"/>
          </p:nvPr>
        </p:nvSpPr>
        <p:spPr/>
        <p:txBody>
          <a:bodyPr/>
          <a:lstStyle/>
          <a:p>
            <a:r>
              <a:rPr lang="en-US" dirty="0"/>
              <a:t>This research highlights the need for a nuanced understanding of the interplay between technology and social norms to navigate the opportunities and challenges presented by technological advancements.</a:t>
            </a:r>
          </a:p>
          <a:p>
            <a:r>
              <a:rPr lang="en-US" dirty="0"/>
              <a:t>By leveraging technology in a gender-responsive and inclusive manner, Uganda can pave the way for a more equitable and empowered society.</a:t>
            </a:r>
            <a:endParaRPr lang="en-GB" dirty="0"/>
          </a:p>
        </p:txBody>
      </p:sp>
    </p:spTree>
    <p:extLst>
      <p:ext uri="{BB962C8B-B14F-4D97-AF65-F5344CB8AC3E}">
        <p14:creationId xmlns:p14="http://schemas.microsoft.com/office/powerpoint/2010/main" val="4148578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09427" y="1268945"/>
            <a:ext cx="9666845" cy="2477663"/>
          </a:xfrm>
        </p:spPr>
        <p:txBody>
          <a:bodyPr/>
          <a:lstStyle/>
          <a:p>
            <a:pPr algn="l">
              <a:lnSpc>
                <a:spcPct val="80000"/>
              </a:lnSpc>
            </a:pPr>
            <a:r>
              <a:rPr lang="en-US" sz="6600" b="0" i="0" u="none" strike="noStrike" dirty="0">
                <a:effectLst/>
                <a:latin typeface="Tw Cen MT Condensed" panose="020B0606020104020203" pitchFamily="34" charset="0"/>
              </a:rPr>
              <a:t>Dr. Raji BA </a:t>
            </a:r>
            <a:br>
              <a:rPr lang="en-US" sz="6600" b="0" i="0" u="none" strike="noStrike" dirty="0">
                <a:effectLst/>
                <a:latin typeface="Tw Cen MT Condensed" panose="020B0606020104020203" pitchFamily="34" charset="0"/>
              </a:rPr>
            </a:br>
            <a:r>
              <a:rPr lang="en-US" sz="6600" b="0" i="0" u="none" strike="noStrike" dirty="0">
                <a:effectLst/>
                <a:latin typeface="Tw Cen MT Condensed" panose="020B0606020104020203" pitchFamily="34" charset="0"/>
              </a:rPr>
              <a:t>Mr. </a:t>
            </a:r>
            <a:r>
              <a:rPr lang="en-US" sz="6600" b="0" i="0" u="none" strike="noStrike" dirty="0" err="1">
                <a:effectLst/>
                <a:latin typeface="Tw Cen MT Condensed" panose="020B0606020104020203" pitchFamily="34" charset="0"/>
              </a:rPr>
              <a:t>Amoloye</a:t>
            </a:r>
            <a:r>
              <a:rPr lang="en-US" sz="6600" b="0" i="0" u="none" strike="noStrike" dirty="0">
                <a:effectLst/>
                <a:latin typeface="Tw Cen MT Condensed" panose="020B0606020104020203" pitchFamily="34" charset="0"/>
              </a:rPr>
              <a:t> A.O </a:t>
            </a:r>
            <a:br>
              <a:rPr lang="en-US" sz="6600" b="0" i="0" u="none" strike="noStrike" dirty="0">
                <a:effectLst/>
                <a:latin typeface="Tw Cen MT Condensed" panose="020B0606020104020203" pitchFamily="34" charset="0"/>
              </a:rPr>
            </a:br>
            <a:r>
              <a:rPr lang="en-US" sz="6600" b="0" i="0" u="none" strike="noStrike" dirty="0">
                <a:effectLst/>
                <a:latin typeface="Tw Cen MT Condensed" panose="020B0606020104020203" pitchFamily="34" charset="0"/>
              </a:rPr>
              <a:t>Mr. Adeniyi A.I</a:t>
            </a:r>
            <a:r>
              <a:rPr lang="en-US" sz="6600" dirty="0">
                <a:latin typeface="Tw Cen MT Condensed" panose="020B0606020104020203" pitchFamily="34" charset="0"/>
              </a:rPr>
              <a:t> </a:t>
            </a: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algn="l"/>
            <a:r>
              <a:rPr lang="en-US" sz="2800" dirty="0">
                <a:solidFill>
                  <a:schemeClr val="bg1"/>
                </a:solidFill>
                <a:latin typeface="Tw Cen MT Condensed" panose="020B0606020104020203" pitchFamily="34" charset="77"/>
              </a:rPr>
              <a:t>14 June 2023</a:t>
            </a:r>
          </a:p>
          <a:p>
            <a:pPr algn="l"/>
            <a:r>
              <a:rPr lang="en-US" sz="2800" dirty="0">
                <a:solidFill>
                  <a:schemeClr val="bg1"/>
                </a:solidFill>
                <a:latin typeface="Tw Cen MT Condensed" panose="020B0606020104020203" pitchFamily="34" charset="77"/>
              </a:rPr>
              <a:t>Fair Way Hotel</a:t>
            </a:r>
          </a:p>
          <a:p>
            <a:r>
              <a:rPr lang="en-US" sz="2800" dirty="0">
                <a:solidFill>
                  <a:schemeClr val="bg1"/>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1340"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934358" y="568938"/>
            <a:ext cx="3776876" cy="1081445"/>
          </a:xfrm>
          <a:prstGeom prst="rect">
            <a:avLst/>
          </a:prstGeom>
        </p:spPr>
      </p:pic>
      <p:sp>
        <p:nvSpPr>
          <p:cNvPr id="3" name="TextBox 2">
            <a:extLst>
              <a:ext uri="{FF2B5EF4-FFF2-40B4-BE49-F238E27FC236}">
                <a16:creationId xmlns:a16="http://schemas.microsoft.com/office/drawing/2014/main" id="{1B87A055-3416-9FA9-EA5C-A22A9A348CB1}"/>
              </a:ext>
            </a:extLst>
          </p:cNvPr>
          <p:cNvSpPr txBox="1"/>
          <p:nvPr/>
        </p:nvSpPr>
        <p:spPr>
          <a:xfrm>
            <a:off x="726334" y="4044267"/>
            <a:ext cx="9734714" cy="1077218"/>
          </a:xfrm>
          <a:prstGeom prst="rect">
            <a:avLst/>
          </a:prstGeom>
          <a:noFill/>
        </p:spPr>
        <p:txBody>
          <a:bodyPr wrap="square" rtlCol="0">
            <a:spAutoFit/>
          </a:bodyPr>
          <a:lstStyle/>
          <a:p>
            <a:r>
              <a:rPr lang="en-US" sz="3200" b="0" i="0" u="none" strike="noStrike" dirty="0">
                <a:solidFill>
                  <a:schemeClr val="bg1"/>
                </a:solidFill>
                <a:effectLst/>
                <a:latin typeface="Tw Cen MT Condensed" panose="020B0606020104020203" pitchFamily="34" charset="0"/>
              </a:rPr>
              <a:t>Comparative Jurisprudence on Gender Equality: Exploring Innovation and Technology</a:t>
            </a:r>
            <a:endParaRPr lang="en-US" sz="32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4215982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94203" y="1757780"/>
            <a:ext cx="9666845" cy="1489078"/>
          </a:xfrm>
        </p:spPr>
        <p:txBody>
          <a:bodyPr/>
          <a:lstStyle/>
          <a:p>
            <a:pPr algn="l">
              <a:lnSpc>
                <a:spcPct val="80000"/>
              </a:lnSpc>
            </a:pPr>
            <a:r>
              <a:rPr lang="en-US" sz="6600" b="0" dirty="0">
                <a:latin typeface="Tw Cen MT Condensed" panose="020B0606020104020203" pitchFamily="34" charset="0"/>
              </a:rPr>
              <a:t>Charlene Kanyali</a:t>
            </a:r>
            <a:br>
              <a:rPr lang="en-US" sz="4400" b="0" dirty="0">
                <a:latin typeface="Tw Cen MT Condensed" panose="020B0606020104020203" pitchFamily="34" charset="0"/>
              </a:rPr>
            </a:br>
            <a:r>
              <a:rPr lang="en-US" sz="4400" b="0" i="0" u="none" strike="noStrike" dirty="0">
                <a:effectLst/>
                <a:latin typeface="Tw Cen MT Condensed" panose="020B0606020104020203" pitchFamily="34" charset="0"/>
              </a:rPr>
              <a:t>Care International Uganda</a:t>
            </a:r>
            <a:r>
              <a:rPr lang="en-US" sz="4400" dirty="0">
                <a:latin typeface="Tw Cen MT Condensed" panose="020B0606020104020203" pitchFamily="34" charset="0"/>
              </a:rPr>
              <a:t> </a:t>
            </a:r>
            <a:endParaRPr lang="en-US" sz="6600" dirty="0">
              <a:latin typeface="Tw Cen MT Condensed" panose="020B06060201040202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14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
        <p:nvSpPr>
          <p:cNvPr id="3" name="TextBox 2">
            <a:extLst>
              <a:ext uri="{FF2B5EF4-FFF2-40B4-BE49-F238E27FC236}">
                <a16:creationId xmlns:a16="http://schemas.microsoft.com/office/drawing/2014/main" id="{B76979C1-99E4-25BA-5E32-0FBF1ECD06B5}"/>
              </a:ext>
            </a:extLst>
          </p:cNvPr>
          <p:cNvSpPr txBox="1"/>
          <p:nvPr/>
        </p:nvSpPr>
        <p:spPr>
          <a:xfrm>
            <a:off x="794203" y="3514123"/>
            <a:ext cx="8644115" cy="584775"/>
          </a:xfrm>
          <a:prstGeom prst="rect">
            <a:avLst/>
          </a:prstGeom>
          <a:noFill/>
        </p:spPr>
        <p:txBody>
          <a:bodyPr wrap="square" rtlCol="0">
            <a:spAutoFit/>
          </a:bodyPr>
          <a:lstStyle/>
          <a:p>
            <a:r>
              <a:rPr lang="en-US" sz="3200" b="0" i="0" u="none" strike="noStrike" dirty="0">
                <a:solidFill>
                  <a:schemeClr val="bg1"/>
                </a:solidFill>
                <a:effectLst/>
                <a:latin typeface="Tw Cen MT Condensed" panose="020B0606020104020203" pitchFamily="34" charset="0"/>
              </a:rPr>
              <a:t>Effective programming models towards </a:t>
            </a:r>
            <a:r>
              <a:rPr lang="en-US" sz="3200" b="0" i="0" u="none" strike="noStrike" dirty="0" err="1">
                <a:solidFill>
                  <a:schemeClr val="bg1"/>
                </a:solidFill>
                <a:effectLst/>
                <a:latin typeface="Tw Cen MT Condensed" panose="020B0606020104020203" pitchFamily="34" charset="0"/>
              </a:rPr>
              <a:t>digitising</a:t>
            </a:r>
            <a:r>
              <a:rPr lang="en-US" sz="3200" b="0" i="0" u="none" strike="noStrike" dirty="0">
                <a:solidFill>
                  <a:schemeClr val="bg1"/>
                </a:solidFill>
                <a:effectLst/>
                <a:latin typeface="Tw Cen MT Condensed" panose="020B0606020104020203" pitchFamily="34" charset="0"/>
              </a:rPr>
              <a:t> social norms </a:t>
            </a:r>
            <a:endParaRPr lang="en-US" sz="32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605548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406580-5FC9-4EDA-8EAE-0F4B8F5FD6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70"/>
                    </a14:imgEffect>
                    <a14:imgEffect>
                      <a14:brightnessContrast bright="-3000"/>
                    </a14:imgEffect>
                  </a14:imgLayer>
                </a14:imgProps>
              </a:ext>
            </a:extLst>
          </a:blip>
          <a:srcRect b="11963"/>
          <a:stretch/>
        </p:blipFill>
        <p:spPr>
          <a:xfrm>
            <a:off x="-82216" y="-148710"/>
            <a:ext cx="12356431" cy="7921391"/>
          </a:xfrm>
          <a:prstGeom prst="rect">
            <a:avLst/>
          </a:prstGeom>
          <a:blipFill dpi="0" rotWithShape="1">
            <a:blip r:embed="rId4">
              <a:alphaModFix amt="12000"/>
            </a:blip>
            <a:srcRect/>
            <a:tile tx="0" ty="0" sx="100000" sy="100000" flip="none" algn="tl"/>
          </a:blipFill>
        </p:spPr>
      </p:pic>
      <p:sp>
        <p:nvSpPr>
          <p:cNvPr id="13" name="Rectangle 12">
            <a:extLst>
              <a:ext uri="{FF2B5EF4-FFF2-40B4-BE49-F238E27FC236}">
                <a16:creationId xmlns:a16="http://schemas.microsoft.com/office/drawing/2014/main" id="{A39D7DC2-EF49-4F4F-ABB9-DA5872C786FB}"/>
              </a:ext>
            </a:extLst>
          </p:cNvPr>
          <p:cNvSpPr/>
          <p:nvPr/>
        </p:nvSpPr>
        <p:spPr>
          <a:xfrm>
            <a:off x="-82216" y="-148711"/>
            <a:ext cx="12356431" cy="7921391"/>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890502" y="2845202"/>
            <a:ext cx="9666845" cy="1100703"/>
          </a:xfrm>
        </p:spPr>
        <p:txBody>
          <a:bodyPr/>
          <a:lstStyle/>
          <a:p>
            <a:pPr algn="l">
              <a:lnSpc>
                <a:spcPct val="80000"/>
              </a:lnSpc>
            </a:pPr>
            <a:r>
              <a:rPr lang="en-US" sz="5000" dirty="0">
                <a:latin typeface="Tw Cen MT Condensed" panose="020B0606020104020203" pitchFamily="34" charset="0"/>
              </a:rPr>
              <a:t>Welcome Remarks and Introduction to Eastern Africa Social and Gender Norms Learning Collaborative </a:t>
            </a:r>
            <a:br>
              <a:rPr lang="en-US" sz="5400" dirty="0"/>
            </a:br>
            <a:endParaRPr lang="en-US" sz="4900" dirty="0"/>
          </a:p>
        </p:txBody>
      </p:sp>
      <p:sp>
        <p:nvSpPr>
          <p:cNvPr id="3" name="Subtitle 2">
            <a:extLst>
              <a:ext uri="{FF2B5EF4-FFF2-40B4-BE49-F238E27FC236}">
                <a16:creationId xmlns:a16="http://schemas.microsoft.com/office/drawing/2014/main" id="{B658A01C-27C8-EB40-8AEF-883823E13172}"/>
              </a:ext>
            </a:extLst>
          </p:cNvPr>
          <p:cNvSpPr>
            <a:spLocks noGrp="1"/>
          </p:cNvSpPr>
          <p:nvPr>
            <p:ph type="subTitle" idx="1"/>
          </p:nvPr>
        </p:nvSpPr>
        <p:spPr>
          <a:xfrm>
            <a:off x="890502" y="3811984"/>
            <a:ext cx="6895070" cy="1601093"/>
          </a:xfrm>
        </p:spPr>
        <p:txBody>
          <a:bodyPr>
            <a:normAutofit/>
          </a:bodyPr>
          <a:lstStyle/>
          <a:p>
            <a:pPr algn="l"/>
            <a:r>
              <a:rPr lang="en-US" sz="3600" dirty="0">
                <a:solidFill>
                  <a:schemeClr val="bg2">
                    <a:lumMod val="60000"/>
                    <a:lumOff val="40000"/>
                  </a:schemeClr>
                </a:solidFill>
              </a:rPr>
              <a:t>Dr. Aramanzan Madanda </a:t>
            </a:r>
          </a:p>
        </p:txBody>
      </p:sp>
      <p:sp>
        <p:nvSpPr>
          <p:cNvPr id="8" name="TextBox 7">
            <a:extLst>
              <a:ext uri="{FF2B5EF4-FFF2-40B4-BE49-F238E27FC236}">
                <a16:creationId xmlns:a16="http://schemas.microsoft.com/office/drawing/2014/main" id="{254DE5BA-4309-D54B-84AF-436722577EE3}"/>
              </a:ext>
            </a:extLst>
          </p:cNvPr>
          <p:cNvSpPr txBox="1"/>
          <p:nvPr/>
        </p:nvSpPr>
        <p:spPr>
          <a:xfrm>
            <a:off x="1482293" y="5222372"/>
            <a:ext cx="5392180" cy="1384995"/>
          </a:xfrm>
          <a:prstGeom prst="rect">
            <a:avLst/>
          </a:prstGeom>
          <a:noFill/>
        </p:spPr>
        <p:txBody>
          <a:bodyPr wrap="square">
            <a:spAutoFit/>
          </a:bodyPr>
          <a:lstStyle/>
          <a:p>
            <a:pPr algn="l"/>
            <a:r>
              <a:rPr lang="en-US" sz="2800" dirty="0">
                <a:solidFill>
                  <a:schemeClr val="bg1"/>
                </a:solidFill>
                <a:latin typeface="Tw Cen MT Condensed" panose="020B0606020104020203" pitchFamily="34" charset="77"/>
              </a:rPr>
              <a:t>14 June 2023</a:t>
            </a:r>
          </a:p>
          <a:p>
            <a:pPr algn="l"/>
            <a:r>
              <a:rPr lang="en-US" sz="2800" dirty="0">
                <a:solidFill>
                  <a:schemeClr val="bg1"/>
                </a:solidFill>
                <a:latin typeface="Tw Cen MT Condensed" panose="020B0606020104020203" pitchFamily="34" charset="77"/>
              </a:rPr>
              <a:t>Fair Way Hotel</a:t>
            </a:r>
          </a:p>
          <a:p>
            <a:r>
              <a:rPr lang="en-US" sz="2800" dirty="0">
                <a:solidFill>
                  <a:schemeClr val="bg1"/>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618567" y="-440725"/>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11"/>
          <a:srcRect t="26820" b="59846"/>
          <a:stretch/>
        </p:blipFill>
        <p:spPr>
          <a:xfrm>
            <a:off x="8006549" y="171208"/>
            <a:ext cx="3776876" cy="1081445"/>
          </a:xfrm>
          <a:prstGeom prst="rect">
            <a:avLst/>
          </a:prstGeom>
        </p:spPr>
      </p:pic>
    </p:spTree>
    <p:extLst>
      <p:ext uri="{BB962C8B-B14F-4D97-AF65-F5344CB8AC3E}">
        <p14:creationId xmlns:p14="http://schemas.microsoft.com/office/powerpoint/2010/main" val="4036833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90EF73D9-6941-5895-7C92-2733A851A388}"/>
              </a:ext>
            </a:extLst>
          </p:cNvPr>
          <p:cNvSpPr>
            <a:spLocks noGrp="1"/>
          </p:cNvSpPr>
          <p:nvPr>
            <p:ph type="ctrTitle"/>
          </p:nvPr>
        </p:nvSpPr>
        <p:spPr>
          <a:xfrm>
            <a:off x="0" y="3336925"/>
            <a:ext cx="12192000" cy="1828800"/>
          </a:xfrm>
        </p:spPr>
        <p:txBody>
          <a:bodyPr/>
          <a:lstStyle/>
          <a:p>
            <a:pPr eaLnBrk="1" hangingPunct="1"/>
            <a:r>
              <a:rPr lang="en-US" altLang="en-US">
                <a:latin typeface="Fira Sans Condensed" panose="020B0503050000020004" pitchFamily="34" charset="0"/>
                <a:cs typeface="Fira Sans Condensed" panose="020B0503050000020004" pitchFamily="34" charset="0"/>
              </a:rPr>
              <a:t>Effective Programming Models Towards Digitising Social Norms </a:t>
            </a:r>
          </a:p>
        </p:txBody>
      </p:sp>
      <p:sp>
        <p:nvSpPr>
          <p:cNvPr id="3" name="Subtitle 2">
            <a:extLst>
              <a:ext uri="{FF2B5EF4-FFF2-40B4-BE49-F238E27FC236}">
                <a16:creationId xmlns:a16="http://schemas.microsoft.com/office/drawing/2014/main" id="{78BB3229-668D-0780-20AD-4F5502D2D7D7}"/>
              </a:ext>
            </a:extLst>
          </p:cNvPr>
          <p:cNvSpPr>
            <a:spLocks noGrp="1"/>
          </p:cNvSpPr>
          <p:nvPr>
            <p:ph type="subTitle" idx="1"/>
          </p:nvPr>
        </p:nvSpPr>
        <p:spPr>
          <a:xfrm>
            <a:off x="6350" y="5303838"/>
            <a:ext cx="12179300" cy="495300"/>
          </a:xfrm>
        </p:spPr>
        <p:txBody>
          <a:bodyPr rtlCol="0">
            <a:normAutofit lnSpcReduction="10000"/>
          </a:bodyPr>
          <a:lstStyle/>
          <a:p>
            <a:pPr eaLnBrk="1" fontAlgn="auto" hangingPunct="1">
              <a:spcAft>
                <a:spcPts val="0"/>
              </a:spcAft>
              <a:buFont typeface="Arial"/>
              <a:buNone/>
              <a:defRPr/>
            </a:pPr>
            <a:r>
              <a:rPr lang="en-US" dirty="0"/>
              <a:t>14/06/2023</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61A3BF-9587-F7FA-1F5D-B5A8B0E50D5C}"/>
              </a:ext>
            </a:extLst>
          </p:cNvPr>
          <p:cNvSpPr>
            <a:spLocks noGrp="1"/>
          </p:cNvSpPr>
          <p:nvPr>
            <p:ph idx="1"/>
          </p:nvPr>
        </p:nvSpPr>
        <p:spPr>
          <a:xfrm>
            <a:off x="501650" y="2041525"/>
            <a:ext cx="6813550" cy="4470400"/>
          </a:xfrm>
        </p:spPr>
        <p:txBody>
          <a:bodyPr rtlCol="0">
            <a:normAutofit fontScale="92500" lnSpcReduction="20000"/>
          </a:bodyPr>
          <a:lstStyle/>
          <a:p>
            <a:pPr>
              <a:defRPr/>
            </a:pPr>
            <a:r>
              <a:rPr lang="en-US" dirty="0"/>
              <a:t>The digital gender divide hinders women's empowerment and access to a life free from violence and poverty.</a:t>
            </a:r>
          </a:p>
          <a:p>
            <a:pPr>
              <a:defRPr/>
            </a:pPr>
            <a:r>
              <a:rPr lang="en-US" dirty="0"/>
              <a:t>Uganda household survey data (2019/2020) shows a 13.64% gender gap in phone ownership, with 64.6% of women owning phones compared to 78.4% of men.</a:t>
            </a:r>
          </a:p>
          <a:p>
            <a:pPr>
              <a:defRPr/>
            </a:pPr>
            <a:r>
              <a:rPr lang="en-US" dirty="0"/>
              <a:t>Barriers to phone usage include lack of knowledge (64% of Ugandans) and high equipment costs (50%).</a:t>
            </a:r>
          </a:p>
          <a:p>
            <a:pPr>
              <a:defRPr/>
            </a:pPr>
            <a:r>
              <a:rPr lang="en-US" dirty="0"/>
              <a:t>GSMA reports an 18% gender gap in mobile ownership and a 16% gap in internet usage.</a:t>
            </a:r>
          </a:p>
          <a:p>
            <a:pPr>
              <a:defRPr/>
            </a:pPr>
            <a:r>
              <a:rPr lang="en-US" dirty="0"/>
              <a:t>Addressing challenges requires access to affordable devices and digital literacy skills, especially for women and girls in low-income communities.</a:t>
            </a:r>
          </a:p>
          <a:p>
            <a:pPr>
              <a:defRPr/>
            </a:pPr>
            <a:endParaRPr lang="en-US" dirty="0"/>
          </a:p>
        </p:txBody>
      </p:sp>
      <p:sp>
        <p:nvSpPr>
          <p:cNvPr id="18435" name="Slide Number Placeholder 3">
            <a:extLst>
              <a:ext uri="{FF2B5EF4-FFF2-40B4-BE49-F238E27FC236}">
                <a16:creationId xmlns:a16="http://schemas.microsoft.com/office/drawing/2014/main" id="{EEBF5B45-8DE8-70AD-4C75-7A9B4F1C6E11}"/>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400">
                <a:solidFill>
                  <a:srgbClr val="000000"/>
                </a:solidFill>
                <a:latin typeface="Fira Sans Condensed" panose="020B0503050000020004" pitchFamily="34" charset="0"/>
                <a:cs typeface="Fira Sans Condensed" panose="020B0503050000020004" pitchFamily="34" charset="0"/>
              </a:defRPr>
            </a:lvl1pPr>
            <a:lvl2pPr marL="742950" indent="-285750">
              <a:spcBef>
                <a:spcPts val="500"/>
              </a:spcBef>
              <a:buFont typeface="Arial" panose="020B0604020202020204" pitchFamily="34" charset="0"/>
              <a:buChar char="•"/>
              <a:defRPr>
                <a:solidFill>
                  <a:srgbClr val="000000"/>
                </a:solidFill>
                <a:latin typeface="Fira Sans Condensed" panose="020B0503050000020004" pitchFamily="34" charset="0"/>
                <a:cs typeface="Fira Sans Condensed" panose="020B0503050000020004" pitchFamily="34" charset="0"/>
              </a:defRPr>
            </a:lvl2pPr>
            <a:lvl3pPr marL="1143000" indent="-228600">
              <a:spcBef>
                <a:spcPts val="500"/>
              </a:spcBef>
              <a:buFont typeface="Arial" panose="020B0604020202020204" pitchFamily="34" charset="0"/>
              <a:buChar char="•"/>
              <a:defRPr>
                <a:solidFill>
                  <a:srgbClr val="000000"/>
                </a:solidFill>
                <a:latin typeface="Fira Sans Condensed" panose="020B0503050000020004" pitchFamily="34" charset="0"/>
                <a:cs typeface="Fira Sans Condensed" panose="020B05030500000200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F230BE-EC67-431D-AEE9-E5912BFB7AE5}" type="slidenum">
              <a:rPr kumimoji="0" lang="en-US" altLang="en-US" sz="1400" b="0" i="0" u="none" strike="noStrike" kern="1200" cap="none" spc="0" normalizeH="0" baseline="0" noProof="0" smtClean="0">
                <a:ln>
                  <a:noFill/>
                </a:ln>
                <a:solidFill>
                  <a:srgbClr val="595959"/>
                </a:solidFill>
                <a:effectLst/>
                <a:uLnTx/>
                <a:uFillTx/>
                <a:latin typeface="Fira Sans Condensed" panose="020B0503050000020004" pitchFamily="34" charset="0"/>
                <a:ea typeface="+mn-ea"/>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400" b="0" i="0" u="none" strike="noStrike" kern="1200" cap="none" spc="0" normalizeH="0" baseline="0" noProof="0">
              <a:ln>
                <a:noFill/>
              </a:ln>
              <a:solidFill>
                <a:srgbClr val="595959"/>
              </a:solidFill>
              <a:effectLst/>
              <a:uLnTx/>
              <a:uFillTx/>
              <a:latin typeface="Fira Sans Condensed" panose="020B0503050000020004" pitchFamily="34" charset="0"/>
              <a:ea typeface="+mn-ea"/>
            </a:endParaRPr>
          </a:p>
        </p:txBody>
      </p:sp>
      <p:sp>
        <p:nvSpPr>
          <p:cNvPr id="18436" name="Content Placeholder 1">
            <a:extLst>
              <a:ext uri="{FF2B5EF4-FFF2-40B4-BE49-F238E27FC236}">
                <a16:creationId xmlns:a16="http://schemas.microsoft.com/office/drawing/2014/main" id="{555DF445-764D-7A37-4627-ACE3D9374D8E}"/>
              </a:ext>
            </a:extLst>
          </p:cNvPr>
          <p:cNvSpPr txBox="1">
            <a:spLocks noChangeArrowheads="1"/>
          </p:cNvSpPr>
          <p:nvPr/>
        </p:nvSpPr>
        <p:spPr bwMode="auto">
          <a:xfrm>
            <a:off x="501650" y="3894138"/>
            <a:ext cx="105156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Font typeface="Arial" panose="020B0604020202020204" pitchFamily="34" charset="0"/>
              <a:buChar char="•"/>
              <a:defRPr sz="2400">
                <a:solidFill>
                  <a:srgbClr val="000000"/>
                </a:solidFill>
                <a:latin typeface="Fira Sans Condensed" panose="020B0503050000020004" pitchFamily="34" charset="0"/>
                <a:cs typeface="Fira Sans Condensed" panose="020B0503050000020004" pitchFamily="34" charset="0"/>
              </a:defRPr>
            </a:lvl1pPr>
            <a:lvl2pPr marL="685800" indent="-228600">
              <a:spcBef>
                <a:spcPts val="500"/>
              </a:spcBef>
              <a:buFont typeface="Arial" panose="020B0604020202020204" pitchFamily="34" charset="0"/>
              <a:buChar char="•"/>
              <a:defRPr>
                <a:solidFill>
                  <a:srgbClr val="000000"/>
                </a:solidFill>
                <a:latin typeface="Fira Sans Condensed" panose="020B0503050000020004" pitchFamily="34" charset="0"/>
                <a:cs typeface="Fira Sans Condensed" panose="020B0503050000020004" pitchFamily="34" charset="0"/>
              </a:defRPr>
            </a:lvl2pPr>
            <a:lvl3pPr marL="1143000" indent="-228600">
              <a:spcBef>
                <a:spcPts val="500"/>
              </a:spcBef>
              <a:buFont typeface="Arial" panose="020B0604020202020204" pitchFamily="34" charset="0"/>
              <a:buChar char="•"/>
              <a:defRPr>
                <a:solidFill>
                  <a:srgbClr val="000000"/>
                </a:solidFill>
                <a:latin typeface="Fira Sans Condensed" panose="020B0503050000020004" pitchFamily="34" charset="0"/>
                <a:cs typeface="Fira Sans Condensed" panose="020B05030500000200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9p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endParaRPr kumimoji="0" lang="en-US" altLang="en-US" sz="1800" b="1" i="0" u="none" strike="noStrike" kern="1200" cap="none" spc="0" normalizeH="0" baseline="0" noProof="0">
              <a:ln>
                <a:noFill/>
              </a:ln>
              <a:solidFill>
                <a:srgbClr val="000000"/>
              </a:solidFill>
              <a:effectLst/>
              <a:uLnTx/>
              <a:uFillTx/>
              <a:latin typeface="Fira Sans Condensed" panose="020B0503050000020004" pitchFamily="34" charset="0"/>
              <a:ea typeface="+mn-ea"/>
            </a:endParaRPr>
          </a:p>
        </p:txBody>
      </p:sp>
      <p:sp>
        <p:nvSpPr>
          <p:cNvPr id="12" name="Rectangle 11">
            <a:extLst>
              <a:ext uri="{FF2B5EF4-FFF2-40B4-BE49-F238E27FC236}">
                <a16:creationId xmlns:a16="http://schemas.microsoft.com/office/drawing/2014/main" id="{CD6149AD-948E-629B-B855-F5E068358D0F}"/>
              </a:ext>
            </a:extLst>
          </p:cNvPr>
          <p:cNvSpPr/>
          <p:nvPr/>
        </p:nvSpPr>
        <p:spPr>
          <a:xfrm rot="5400000">
            <a:off x="-341312" y="341312"/>
            <a:ext cx="998538" cy="315913"/>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438" name="Title 2">
            <a:extLst>
              <a:ext uri="{FF2B5EF4-FFF2-40B4-BE49-F238E27FC236}">
                <a16:creationId xmlns:a16="http://schemas.microsoft.com/office/drawing/2014/main" id="{CC52FB61-9241-A56B-9145-33D3D43A4084}"/>
              </a:ext>
            </a:extLst>
          </p:cNvPr>
          <p:cNvSpPr>
            <a:spLocks noGrp="1"/>
          </p:cNvSpPr>
          <p:nvPr>
            <p:ph type="title"/>
          </p:nvPr>
        </p:nvSpPr>
        <p:spPr>
          <a:xfrm>
            <a:off x="501650" y="258763"/>
            <a:ext cx="10872788" cy="430212"/>
          </a:xfrm>
        </p:spPr>
        <p:txBody>
          <a:bodyPr/>
          <a:lstStyle/>
          <a:p>
            <a:pPr eaLnBrk="1" hangingPunct="1"/>
            <a:r>
              <a:rPr lang="en-US" altLang="en-US">
                <a:latin typeface="Fira Sans Condensed" panose="020B0503050000020004" pitchFamily="34" charset="0"/>
                <a:cs typeface="Fira Sans Condensed" panose="020B0503050000020004" pitchFamily="34" charset="0"/>
              </a:rPr>
              <a:t>Background</a:t>
            </a:r>
          </a:p>
        </p:txBody>
      </p:sp>
      <p:sp>
        <p:nvSpPr>
          <p:cNvPr id="7" name="Content Placeholder 1">
            <a:extLst>
              <a:ext uri="{FF2B5EF4-FFF2-40B4-BE49-F238E27FC236}">
                <a16:creationId xmlns:a16="http://schemas.microsoft.com/office/drawing/2014/main" id="{00594E79-AD29-E6BD-315F-9A1BC637FE45}"/>
              </a:ext>
            </a:extLst>
          </p:cNvPr>
          <p:cNvSpPr txBox="1">
            <a:spLocks/>
          </p:cNvSpPr>
          <p:nvPr/>
        </p:nvSpPr>
        <p:spPr>
          <a:xfrm>
            <a:off x="501650" y="1331913"/>
            <a:ext cx="3195638" cy="485775"/>
          </a:xfrm>
          <a:prstGeom prst="rect">
            <a:avLst/>
          </a:prstGeom>
        </p:spPr>
        <p:txBody>
          <a:bodyPr>
            <a:normAutofit fontScale="77500" lnSpcReduction="20000"/>
          </a:bodyPr>
          <a:lstStyle>
            <a:lvl1pPr marL="228600" indent="-228600" algn="l" defTabSz="914400" rtl="0" eaLnBrk="1" latinLnBrk="0" hangingPunct="1">
              <a:lnSpc>
                <a:spcPct val="100000"/>
              </a:lnSpc>
              <a:spcBef>
                <a:spcPts val="1000"/>
              </a:spcBef>
              <a:buFont typeface="Arial"/>
              <a:buChar char="•"/>
              <a:defRPr sz="2400" b="0" i="0" kern="1200">
                <a:solidFill>
                  <a:srgbClr val="000000"/>
                </a:solidFill>
                <a:latin typeface="Fira Sans Condensed" charset="0"/>
                <a:ea typeface="Fira Sans Condensed" charset="0"/>
                <a:cs typeface="Fira Sans Condensed" charset="0"/>
              </a:defRPr>
            </a:lvl1pPr>
            <a:lvl2pPr marL="685800" indent="-228600" algn="l" defTabSz="914400" rtl="0" eaLnBrk="1" latinLnBrk="0" hangingPunct="1">
              <a:lnSpc>
                <a:spcPct val="100000"/>
              </a:lnSpc>
              <a:spcBef>
                <a:spcPts val="500"/>
              </a:spcBef>
              <a:buFont typeface="Arial"/>
              <a:buChar char="•"/>
              <a:defRPr sz="1800" b="0" i="0" kern="1200">
                <a:solidFill>
                  <a:schemeClr val="tx1"/>
                </a:solidFill>
                <a:latin typeface="Fira Sans Condensed" charset="0"/>
                <a:ea typeface="Fira Sans Condensed" charset="0"/>
                <a:cs typeface="Fira Sans Condensed" charset="0"/>
              </a:defRPr>
            </a:lvl2pPr>
            <a:lvl3pPr marL="1143000" indent="-228600" algn="l" defTabSz="914400" rtl="0" eaLnBrk="1" latinLnBrk="0" hangingPunct="1">
              <a:lnSpc>
                <a:spcPct val="100000"/>
              </a:lnSpc>
              <a:spcBef>
                <a:spcPts val="500"/>
              </a:spcBef>
              <a:buFont typeface="Arial"/>
              <a:buChar char="•"/>
              <a:defRPr sz="1800" b="0" i="0" kern="1200">
                <a:solidFill>
                  <a:srgbClr val="000000"/>
                </a:solidFill>
                <a:latin typeface="Fira Sans Condensed" charset="0"/>
                <a:ea typeface="Fira Sans Condensed" charset="0"/>
                <a:cs typeface="Fira Sans Condensed" charset="0"/>
              </a:defRPr>
            </a:lvl3pPr>
            <a:lvl4pPr marL="1600200" indent="-228600" algn="l" defTabSz="914400" rtl="0" eaLnBrk="1" latinLnBrk="0" hangingPunct="1">
              <a:lnSpc>
                <a:spcPct val="90000"/>
              </a:lnSpc>
              <a:spcBef>
                <a:spcPts val="500"/>
              </a:spcBef>
              <a:buFont typeface="Arial"/>
              <a:buChar char="•"/>
              <a:defRPr sz="24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a:buChar char="•"/>
              <a:defRPr sz="24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2800" b="1" i="0" u="none" strike="noStrike" kern="1200" cap="none" spc="0" normalizeH="0" baseline="0" noProof="0" dirty="0">
                <a:ln>
                  <a:noFill/>
                </a:ln>
                <a:solidFill>
                  <a:srgbClr val="E36F1E"/>
                </a:solidFill>
                <a:effectLst/>
                <a:uLnTx/>
                <a:uFillTx/>
                <a:latin typeface="Fira Sans Condensed" charset="0"/>
              </a:rPr>
              <a:t>The Gender Digital Divide</a:t>
            </a:r>
          </a:p>
        </p:txBody>
      </p:sp>
      <p:grpSp>
        <p:nvGrpSpPr>
          <p:cNvPr id="18440" name="Group 2">
            <a:extLst>
              <a:ext uri="{FF2B5EF4-FFF2-40B4-BE49-F238E27FC236}">
                <a16:creationId xmlns:a16="http://schemas.microsoft.com/office/drawing/2014/main" id="{F54F364B-8A34-F067-BE4E-2942C566177A}"/>
              </a:ext>
            </a:extLst>
          </p:cNvPr>
          <p:cNvGrpSpPr>
            <a:grpSpLocks/>
          </p:cNvGrpSpPr>
          <p:nvPr/>
        </p:nvGrpSpPr>
        <p:grpSpPr bwMode="auto">
          <a:xfrm>
            <a:off x="7429500" y="58738"/>
            <a:ext cx="4576763" cy="6118225"/>
            <a:chOff x="7298748" y="978568"/>
            <a:chExt cx="4676708" cy="5696569"/>
          </a:xfrm>
        </p:grpSpPr>
        <p:grpSp>
          <p:nvGrpSpPr>
            <p:cNvPr id="18441" name="Group 3">
              <a:extLst>
                <a:ext uri="{FF2B5EF4-FFF2-40B4-BE49-F238E27FC236}">
                  <a16:creationId xmlns:a16="http://schemas.microsoft.com/office/drawing/2014/main" id="{15562C45-0AC5-19BB-D7E3-5D7487E6C363}"/>
                </a:ext>
              </a:extLst>
            </p:cNvPr>
            <p:cNvGrpSpPr>
              <a:grpSpLocks/>
            </p:cNvGrpSpPr>
            <p:nvPr/>
          </p:nvGrpSpPr>
          <p:grpSpPr bwMode="auto">
            <a:xfrm>
              <a:off x="7298748" y="1085746"/>
              <a:ext cx="4676708" cy="5553376"/>
              <a:chOff x="7771713" y="1338079"/>
              <a:chExt cx="4676708" cy="5553376"/>
            </a:xfrm>
          </p:grpSpPr>
          <p:sp>
            <p:nvSpPr>
              <p:cNvPr id="18444" name="TextBox 7">
                <a:extLst>
                  <a:ext uri="{FF2B5EF4-FFF2-40B4-BE49-F238E27FC236}">
                    <a16:creationId xmlns:a16="http://schemas.microsoft.com/office/drawing/2014/main" id="{30DEEBD7-6E83-C10F-B85E-A39452ACAE59}"/>
                  </a:ext>
                </a:extLst>
              </p:cNvPr>
              <p:cNvSpPr txBox="1">
                <a:spLocks noChangeArrowheads="1"/>
              </p:cNvSpPr>
              <p:nvPr/>
            </p:nvSpPr>
            <p:spPr bwMode="auto">
              <a:xfrm>
                <a:off x="7771713" y="1338079"/>
                <a:ext cx="4661533"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900" b="1" i="0" u="none" strike="noStrike" kern="1200" cap="none" spc="0" normalizeH="0" baseline="0" noProof="0">
                    <a:ln>
                      <a:noFill/>
                    </a:ln>
                    <a:solidFill>
                      <a:srgbClr val="E36F1E"/>
                    </a:solidFill>
                    <a:effectLst/>
                    <a:uLnTx/>
                    <a:uFillTx/>
                    <a:latin typeface="Fira Sans" panose="020B0503050000020004" pitchFamily="34" charset="0"/>
                    <a:ea typeface="+mn-ea"/>
                    <a:cs typeface="Arial" panose="020B0604020202020204" pitchFamily="34" charset="0"/>
                  </a:rPr>
                  <a:t>Gender Digital Divide Drivers</a:t>
                </a:r>
              </a:p>
            </p:txBody>
          </p:sp>
          <p:grpSp>
            <p:nvGrpSpPr>
              <p:cNvPr id="18445" name="Group 8">
                <a:extLst>
                  <a:ext uri="{FF2B5EF4-FFF2-40B4-BE49-F238E27FC236}">
                    <a16:creationId xmlns:a16="http://schemas.microsoft.com/office/drawing/2014/main" id="{DA5902F5-5629-5352-3E38-4DCF7F116943}"/>
                  </a:ext>
                </a:extLst>
              </p:cNvPr>
              <p:cNvGrpSpPr>
                <a:grpSpLocks/>
              </p:cNvGrpSpPr>
              <p:nvPr/>
            </p:nvGrpSpPr>
            <p:grpSpPr bwMode="auto">
              <a:xfrm>
                <a:off x="7786888" y="1954477"/>
                <a:ext cx="4661533" cy="4936978"/>
                <a:chOff x="7786888" y="1954477"/>
                <a:chExt cx="4661533" cy="4936978"/>
              </a:xfrm>
            </p:grpSpPr>
            <p:sp>
              <p:nvSpPr>
                <p:cNvPr id="18446" name="TextBox 9">
                  <a:extLst>
                    <a:ext uri="{FF2B5EF4-FFF2-40B4-BE49-F238E27FC236}">
                      <a16:creationId xmlns:a16="http://schemas.microsoft.com/office/drawing/2014/main" id="{A2FA578F-8D3B-7E92-D46F-B6149F89C39E}"/>
                    </a:ext>
                  </a:extLst>
                </p:cNvPr>
                <p:cNvSpPr txBox="1">
                  <a:spLocks noChangeArrowheads="1"/>
                </p:cNvSpPr>
                <p:nvPr/>
              </p:nvSpPr>
              <p:spPr bwMode="auto">
                <a:xfrm>
                  <a:off x="10419114" y="4821990"/>
                  <a:ext cx="20293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E36F1E"/>
                      </a:solidFill>
                      <a:effectLst/>
                      <a:uLnTx/>
                      <a:uFillTx/>
                      <a:latin typeface="Fira Sans" panose="020B0503050000020004" pitchFamily="34" charset="0"/>
                      <a:ea typeface="+mn-ea"/>
                      <a:cs typeface="Arial" panose="020B0604020202020204" pitchFamily="34" charset="0"/>
                    </a:rPr>
                    <a:t>Limited relevant </a:t>
                  </a:r>
                  <a:br>
                    <a:rPr kumimoji="0" lang="en-US" altLang="en-US" sz="1400" b="1" i="0" u="none" strike="noStrike" kern="1200" cap="none" spc="0" normalizeH="0" baseline="0" noProof="0">
                      <a:ln>
                        <a:noFill/>
                      </a:ln>
                      <a:solidFill>
                        <a:srgbClr val="E36F1E"/>
                      </a:solidFill>
                      <a:effectLst/>
                      <a:uLnTx/>
                      <a:uFillTx/>
                      <a:latin typeface="Fira Sans" panose="020B0503050000020004" pitchFamily="34" charset="0"/>
                      <a:ea typeface="+mn-ea"/>
                      <a:cs typeface="Arial" panose="020B0604020202020204" pitchFamily="34" charset="0"/>
                    </a:rPr>
                  </a:br>
                  <a:r>
                    <a:rPr kumimoji="0" lang="en-US" altLang="en-US" sz="1400" b="1" i="0" u="none" strike="noStrike" kern="1200" cap="none" spc="0" normalizeH="0" baseline="0" noProof="0">
                      <a:ln>
                        <a:noFill/>
                      </a:ln>
                      <a:solidFill>
                        <a:srgbClr val="E36F1E"/>
                      </a:solidFill>
                      <a:effectLst/>
                      <a:uLnTx/>
                      <a:uFillTx/>
                      <a:latin typeface="Fira Sans" panose="020B0503050000020004" pitchFamily="34" charset="0"/>
                      <a:ea typeface="+mn-ea"/>
                      <a:cs typeface="Arial" panose="020B0604020202020204" pitchFamily="34" charset="0"/>
                    </a:rPr>
                    <a:t>or accessible content </a:t>
                  </a:r>
                </a:p>
              </p:txBody>
            </p:sp>
            <p:grpSp>
              <p:nvGrpSpPr>
                <p:cNvPr id="18447" name="Group 12">
                  <a:extLst>
                    <a:ext uri="{FF2B5EF4-FFF2-40B4-BE49-F238E27FC236}">
                      <a16:creationId xmlns:a16="http://schemas.microsoft.com/office/drawing/2014/main" id="{8861C8D8-7F88-9580-ABB6-BD1B0279F5EE}"/>
                    </a:ext>
                  </a:extLst>
                </p:cNvPr>
                <p:cNvGrpSpPr>
                  <a:grpSpLocks/>
                </p:cNvGrpSpPr>
                <p:nvPr/>
              </p:nvGrpSpPr>
              <p:grpSpPr bwMode="auto">
                <a:xfrm>
                  <a:off x="7786888" y="1954477"/>
                  <a:ext cx="4301036" cy="4936978"/>
                  <a:chOff x="7433416" y="1793977"/>
                  <a:chExt cx="4301036" cy="4936978"/>
                </a:xfrm>
              </p:grpSpPr>
              <p:pic>
                <p:nvPicPr>
                  <p:cNvPr id="14" name="Picture 13" descr="Icon&#10;&#10;Description automatically generated">
                    <a:extLst>
                      <a:ext uri="{FF2B5EF4-FFF2-40B4-BE49-F238E27FC236}">
                        <a16:creationId xmlns:a16="http://schemas.microsoft.com/office/drawing/2014/main" id="{8E186285-5D76-D964-F081-73B9CE102A33}"/>
                      </a:ext>
                    </a:extLst>
                  </p:cNvPr>
                  <p:cNvPicPr>
                    <a:picLocks noChangeAspect="1"/>
                  </p:cNvPicPr>
                  <p:nvPr/>
                </p:nvPicPr>
                <p:blipFill>
                  <a:blip r:embed="rId2" cstate="email">
                    <a:duotone>
                      <a:schemeClr val="accent1">
                        <a:shade val="45000"/>
                        <a:satMod val="135000"/>
                      </a:schemeClr>
                      <a:prstClr val="white"/>
                    </a:duotone>
                  </a:blip>
                  <a:stretch>
                    <a:fillRect/>
                  </a:stretch>
                </p:blipFill>
                <p:spPr>
                  <a:xfrm>
                    <a:off x="10180786" y="5383129"/>
                    <a:ext cx="872090" cy="878277"/>
                  </a:xfrm>
                  <a:prstGeom prst="rect">
                    <a:avLst/>
                  </a:prstGeom>
                </p:spPr>
              </p:pic>
              <p:pic>
                <p:nvPicPr>
                  <p:cNvPr id="15" name="Picture 14" descr="Icon&#10;&#10;Description automatically generated">
                    <a:extLst>
                      <a:ext uri="{FF2B5EF4-FFF2-40B4-BE49-F238E27FC236}">
                        <a16:creationId xmlns:a16="http://schemas.microsoft.com/office/drawing/2014/main" id="{271F8C55-64BF-1FA8-A3AF-0B8D3335046A}"/>
                      </a:ext>
                    </a:extLst>
                  </p:cNvPr>
                  <p:cNvPicPr>
                    <a:picLocks noChangeAspect="1"/>
                  </p:cNvPicPr>
                  <p:nvPr/>
                </p:nvPicPr>
                <p:blipFill>
                  <a:blip r:embed="rId3" cstate="email">
                    <a:duotone>
                      <a:schemeClr val="accent1">
                        <a:shade val="45000"/>
                        <a:satMod val="135000"/>
                      </a:schemeClr>
                      <a:prstClr val="white"/>
                    </a:duotone>
                  </a:blip>
                  <a:stretch>
                    <a:fillRect/>
                  </a:stretch>
                </p:blipFill>
                <p:spPr>
                  <a:xfrm>
                    <a:off x="8453680" y="5083087"/>
                    <a:ext cx="1081700" cy="1087919"/>
                  </a:xfrm>
                  <a:prstGeom prst="rect">
                    <a:avLst/>
                  </a:prstGeom>
                </p:spPr>
              </p:pic>
              <p:pic>
                <p:nvPicPr>
                  <p:cNvPr id="16" name="Picture 18" descr="Text, icon&#10;&#10;Description automatically generated">
                    <a:extLst>
                      <a:ext uri="{FF2B5EF4-FFF2-40B4-BE49-F238E27FC236}">
                        <a16:creationId xmlns:a16="http://schemas.microsoft.com/office/drawing/2014/main" id="{AB29DB66-1C4E-AB02-222C-05FD2F8319CF}"/>
                      </a:ext>
                    </a:extLst>
                  </p:cNvPr>
                  <p:cNvPicPr>
                    <a:picLocks noChangeAspect="1"/>
                  </p:cNvPicPr>
                  <p:nvPr/>
                </p:nvPicPr>
                <p:blipFill rotWithShape="1">
                  <a:blip r:embed="rId4" cstate="email">
                    <a:duotone>
                      <a:schemeClr val="accent1">
                        <a:shade val="45000"/>
                        <a:satMod val="135000"/>
                      </a:schemeClr>
                      <a:prstClr val="white"/>
                    </a:duotone>
                  </a:blip>
                  <a:srcRect/>
                  <a:stretch/>
                </p:blipFill>
                <p:spPr>
                  <a:xfrm>
                    <a:off x="10322454" y="3449441"/>
                    <a:ext cx="1340783" cy="1245819"/>
                  </a:xfrm>
                  <a:prstGeom prst="rect">
                    <a:avLst/>
                  </a:prstGeom>
                </p:spPr>
              </p:pic>
              <p:sp>
                <p:nvSpPr>
                  <p:cNvPr id="18451" name="TextBox 16">
                    <a:extLst>
                      <a:ext uri="{FF2B5EF4-FFF2-40B4-BE49-F238E27FC236}">
                        <a16:creationId xmlns:a16="http://schemas.microsoft.com/office/drawing/2014/main" id="{C1E1B432-0EB3-2CED-99E0-BFF22BE86B3B}"/>
                      </a:ext>
                    </a:extLst>
                  </p:cNvPr>
                  <p:cNvSpPr txBox="1">
                    <a:spLocks noChangeArrowheads="1"/>
                  </p:cNvSpPr>
                  <p:nvPr/>
                </p:nvSpPr>
                <p:spPr bwMode="auto">
                  <a:xfrm>
                    <a:off x="9977643" y="6390432"/>
                    <a:ext cx="1399273" cy="28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E36F1E"/>
                        </a:solidFill>
                        <a:effectLst/>
                        <a:uLnTx/>
                        <a:uFillTx/>
                        <a:latin typeface="Fira Sans" panose="020B0503050000020004" pitchFamily="34" charset="0"/>
                        <a:ea typeface="+mn-ea"/>
                        <a:cs typeface="Arial" panose="020B0604020202020204" pitchFamily="34" charset="0"/>
                      </a:rPr>
                      <a:t>Affordability</a:t>
                    </a:r>
                  </a:p>
                </p:txBody>
              </p:sp>
              <p:sp>
                <p:nvSpPr>
                  <p:cNvPr id="18452" name="TextBox 17">
                    <a:extLst>
                      <a:ext uri="{FF2B5EF4-FFF2-40B4-BE49-F238E27FC236}">
                        <a16:creationId xmlns:a16="http://schemas.microsoft.com/office/drawing/2014/main" id="{6D3955ED-97EA-7E4A-5B47-212B4E36107E}"/>
                      </a:ext>
                    </a:extLst>
                  </p:cNvPr>
                  <p:cNvSpPr txBox="1">
                    <a:spLocks noChangeArrowheads="1"/>
                  </p:cNvSpPr>
                  <p:nvPr/>
                </p:nvSpPr>
                <p:spPr bwMode="auto">
                  <a:xfrm>
                    <a:off x="7807854" y="6243750"/>
                    <a:ext cx="1979347" cy="48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E36F1E"/>
                        </a:solidFill>
                        <a:effectLst/>
                        <a:uLnTx/>
                        <a:uFillTx/>
                        <a:latin typeface="Fira Sans" panose="020B0503050000020004" pitchFamily="34" charset="0"/>
                        <a:ea typeface="+mn-ea"/>
                        <a:cs typeface="+mn-cs"/>
                      </a:rPr>
                      <a:t>Unreliable network access / stability</a:t>
                    </a:r>
                  </a:p>
                </p:txBody>
              </p:sp>
              <p:pic>
                <p:nvPicPr>
                  <p:cNvPr id="19" name="Picture 27" descr="Icon&#10;&#10;Description automatically generated">
                    <a:extLst>
                      <a:ext uri="{FF2B5EF4-FFF2-40B4-BE49-F238E27FC236}">
                        <a16:creationId xmlns:a16="http://schemas.microsoft.com/office/drawing/2014/main" id="{14A8264F-8631-4A81-83A4-F8E1786E279E}"/>
                      </a:ext>
                    </a:extLst>
                  </p:cNvPr>
                  <p:cNvPicPr>
                    <a:picLocks noChangeAspect="1"/>
                  </p:cNvPicPr>
                  <p:nvPr/>
                </p:nvPicPr>
                <p:blipFill>
                  <a:blip r:embed="rId5" cstate="email">
                    <a:duotone>
                      <a:schemeClr val="accent1">
                        <a:shade val="45000"/>
                        <a:satMod val="135000"/>
                      </a:schemeClr>
                      <a:prstClr val="white"/>
                    </a:duotone>
                  </a:blip>
                  <a:stretch>
                    <a:fillRect/>
                  </a:stretch>
                </p:blipFill>
                <p:spPr>
                  <a:xfrm>
                    <a:off x="7700397" y="3741407"/>
                    <a:ext cx="843630" cy="864341"/>
                  </a:xfrm>
                  <a:prstGeom prst="rect">
                    <a:avLst/>
                  </a:prstGeom>
                </p:spPr>
              </p:pic>
              <p:pic>
                <p:nvPicPr>
                  <p:cNvPr id="20" name="Picture 28">
                    <a:extLst>
                      <a:ext uri="{FF2B5EF4-FFF2-40B4-BE49-F238E27FC236}">
                        <a16:creationId xmlns:a16="http://schemas.microsoft.com/office/drawing/2014/main" id="{7E8C6B63-DB92-A35D-B373-7E8F070BEE48}"/>
                      </a:ext>
                    </a:extLst>
                  </p:cNvPr>
                  <p:cNvPicPr>
                    <a:picLocks noChangeAspect="1"/>
                  </p:cNvPicPr>
                  <p:nvPr/>
                </p:nvPicPr>
                <p:blipFill rotWithShape="1">
                  <a:blip r:embed="rId6" cstate="email">
                    <a:duotone>
                      <a:schemeClr val="accent1">
                        <a:shade val="45000"/>
                        <a:satMod val="135000"/>
                      </a:schemeClr>
                      <a:prstClr val="white"/>
                    </a:duotone>
                  </a:blip>
                  <a:srcRect t="-2062"/>
                  <a:stretch/>
                </p:blipFill>
                <p:spPr>
                  <a:xfrm>
                    <a:off x="8699823" y="2110439"/>
                    <a:ext cx="1727337" cy="1786144"/>
                  </a:xfrm>
                  <a:prstGeom prst="rect">
                    <a:avLst/>
                  </a:prstGeom>
                </p:spPr>
              </p:pic>
              <p:sp>
                <p:nvSpPr>
                  <p:cNvPr id="18455" name="TextBox 20">
                    <a:extLst>
                      <a:ext uri="{FF2B5EF4-FFF2-40B4-BE49-F238E27FC236}">
                        <a16:creationId xmlns:a16="http://schemas.microsoft.com/office/drawing/2014/main" id="{22353F44-CCA6-906C-B87B-B66ED26C3BB5}"/>
                      </a:ext>
                    </a:extLst>
                  </p:cNvPr>
                  <p:cNvSpPr txBox="1">
                    <a:spLocks noChangeArrowheads="1"/>
                  </p:cNvSpPr>
                  <p:nvPr/>
                </p:nvSpPr>
                <p:spPr bwMode="auto">
                  <a:xfrm>
                    <a:off x="9009005" y="3902635"/>
                    <a:ext cx="12334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E36F1E"/>
                        </a:solidFill>
                        <a:effectLst/>
                        <a:uLnTx/>
                        <a:uFillTx/>
                        <a:latin typeface="Fira Sans" panose="020B0503050000020004" pitchFamily="34" charset="0"/>
                        <a:ea typeface="+mn-ea"/>
                        <a:cs typeface="Arial" panose="020B0604020202020204" pitchFamily="34" charset="0"/>
                      </a:rPr>
                      <a:t>Digital skills gaps </a:t>
                    </a:r>
                    <a:endParaRPr kumimoji="0" lang="en-US" altLang="en-US" sz="1400" b="0" i="0" u="none" strike="noStrike" kern="1200" cap="none" spc="0" normalizeH="0" baseline="0" noProof="0">
                      <a:ln>
                        <a:noFill/>
                      </a:ln>
                      <a:solidFill>
                        <a:srgbClr val="E36F1E"/>
                      </a:solidFill>
                      <a:effectLst/>
                      <a:uLnTx/>
                      <a:uFillTx/>
                      <a:latin typeface="Fira Sans" panose="020B0503050000020004" pitchFamily="34" charset="0"/>
                      <a:ea typeface="+mn-ea"/>
                      <a:cs typeface="+mn-cs"/>
                    </a:endParaRPr>
                  </a:p>
                </p:txBody>
              </p:sp>
              <p:pic>
                <p:nvPicPr>
                  <p:cNvPr id="22" name="Picture 21" descr="Icon&#10;&#10;Description automatically generated">
                    <a:extLst>
                      <a:ext uri="{FF2B5EF4-FFF2-40B4-BE49-F238E27FC236}">
                        <a16:creationId xmlns:a16="http://schemas.microsoft.com/office/drawing/2014/main" id="{C9962F3F-CB42-896A-859A-009AB180678D}"/>
                      </a:ext>
                    </a:extLst>
                  </p:cNvPr>
                  <p:cNvPicPr>
                    <a:picLocks noChangeAspect="1"/>
                  </p:cNvPicPr>
                  <p:nvPr/>
                </p:nvPicPr>
                <p:blipFill rotWithShape="1">
                  <a:blip r:embed="rId7" cstate="email">
                    <a:duotone>
                      <a:schemeClr val="accent1">
                        <a:shade val="45000"/>
                        <a:satMod val="135000"/>
                      </a:schemeClr>
                      <a:prstClr val="white"/>
                    </a:duotone>
                  </a:blip>
                  <a:srcRect l="-763"/>
                  <a:stretch/>
                </p:blipFill>
                <p:spPr>
                  <a:xfrm>
                    <a:off x="10448866" y="1793977"/>
                    <a:ext cx="1127815" cy="1049251"/>
                  </a:xfrm>
                  <a:prstGeom prst="rect">
                    <a:avLst/>
                  </a:prstGeom>
                </p:spPr>
              </p:pic>
              <p:sp>
                <p:nvSpPr>
                  <p:cNvPr id="18457" name="TextBox 22">
                    <a:extLst>
                      <a:ext uri="{FF2B5EF4-FFF2-40B4-BE49-F238E27FC236}">
                        <a16:creationId xmlns:a16="http://schemas.microsoft.com/office/drawing/2014/main" id="{280FAB86-292B-7AEE-0024-EC034EF36FB4}"/>
                      </a:ext>
                    </a:extLst>
                  </p:cNvPr>
                  <p:cNvSpPr txBox="1">
                    <a:spLocks noChangeArrowheads="1"/>
                  </p:cNvSpPr>
                  <p:nvPr/>
                </p:nvSpPr>
                <p:spPr bwMode="auto">
                  <a:xfrm>
                    <a:off x="10255082" y="2821456"/>
                    <a:ext cx="14793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E36F1E"/>
                        </a:solidFill>
                        <a:effectLst/>
                        <a:uLnTx/>
                        <a:uFillTx/>
                        <a:latin typeface="Fira Sans" panose="020B0503050000020004" pitchFamily="34" charset="0"/>
                        <a:ea typeface="+mn-ea"/>
                        <a:cs typeface="Arial" panose="020B0604020202020204" pitchFamily="34" charset="0"/>
                      </a:rPr>
                      <a:t>Limited device access</a:t>
                    </a:r>
                  </a:p>
                </p:txBody>
              </p:sp>
              <p:pic>
                <p:nvPicPr>
                  <p:cNvPr id="24" name="Picture 30" descr="Icon&#10;&#10;Description automatically generated">
                    <a:extLst>
                      <a:ext uri="{FF2B5EF4-FFF2-40B4-BE49-F238E27FC236}">
                        <a16:creationId xmlns:a16="http://schemas.microsoft.com/office/drawing/2014/main" id="{73D65C82-85AC-1F70-EB01-8EEDA99B2EE6}"/>
                      </a:ext>
                    </a:extLst>
                  </p:cNvPr>
                  <p:cNvPicPr>
                    <a:picLocks noChangeAspect="1"/>
                  </p:cNvPicPr>
                  <p:nvPr/>
                </p:nvPicPr>
                <p:blipFill>
                  <a:blip r:embed="rId8" cstate="email">
                    <a:duotone>
                      <a:schemeClr val="accent1">
                        <a:shade val="45000"/>
                        <a:satMod val="135000"/>
                      </a:schemeClr>
                      <a:prstClr val="white"/>
                    </a:duotone>
                  </a:blip>
                  <a:stretch>
                    <a:fillRect/>
                  </a:stretch>
                </p:blipFill>
                <p:spPr>
                  <a:xfrm>
                    <a:off x="7773252" y="1872969"/>
                    <a:ext cx="1013372" cy="1018679"/>
                  </a:xfrm>
                  <a:prstGeom prst="rect">
                    <a:avLst/>
                  </a:prstGeom>
                  <a:solidFill>
                    <a:schemeClr val="tx1"/>
                  </a:solidFill>
                  <a:ln>
                    <a:noFill/>
                  </a:ln>
                </p:spPr>
              </p:pic>
              <p:sp>
                <p:nvSpPr>
                  <p:cNvPr id="25" name="Oval 24">
                    <a:extLst>
                      <a:ext uri="{FF2B5EF4-FFF2-40B4-BE49-F238E27FC236}">
                        <a16:creationId xmlns:a16="http://schemas.microsoft.com/office/drawing/2014/main" id="{DABAF5EC-B63D-7B02-7782-503096F21F0E}"/>
                      </a:ext>
                    </a:extLst>
                  </p:cNvPr>
                  <p:cNvSpPr/>
                  <p:nvPr/>
                </p:nvSpPr>
                <p:spPr>
                  <a:xfrm>
                    <a:off x="7773496" y="2857415"/>
                    <a:ext cx="2115306" cy="1951082"/>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460" name="TextBox 25">
                    <a:extLst>
                      <a:ext uri="{FF2B5EF4-FFF2-40B4-BE49-F238E27FC236}">
                        <a16:creationId xmlns:a16="http://schemas.microsoft.com/office/drawing/2014/main" id="{C880ED51-706C-954F-9C20-0D9517F0DFF2}"/>
                      </a:ext>
                    </a:extLst>
                  </p:cNvPr>
                  <p:cNvSpPr txBox="1">
                    <a:spLocks noChangeArrowheads="1"/>
                  </p:cNvSpPr>
                  <p:nvPr/>
                </p:nvSpPr>
                <p:spPr bwMode="auto">
                  <a:xfrm>
                    <a:off x="7433416" y="4715635"/>
                    <a:ext cx="13413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E36F1E"/>
                        </a:solidFill>
                        <a:effectLst/>
                        <a:uLnTx/>
                        <a:uFillTx/>
                        <a:latin typeface="Fira Sans" panose="020B0503050000020004" pitchFamily="34" charset="0"/>
                        <a:ea typeface="+mn-ea"/>
                        <a:cs typeface="Arial" panose="020B0604020202020204" pitchFamily="34" charset="0"/>
                      </a:rPr>
                      <a:t> Low literacy rates</a:t>
                    </a:r>
                  </a:p>
                </p:txBody>
              </p:sp>
              <p:sp>
                <p:nvSpPr>
                  <p:cNvPr id="18461" name="TextBox 26">
                    <a:extLst>
                      <a:ext uri="{FF2B5EF4-FFF2-40B4-BE49-F238E27FC236}">
                        <a16:creationId xmlns:a16="http://schemas.microsoft.com/office/drawing/2014/main" id="{A3B8D513-E93A-8D41-A11B-CFCE86A88771}"/>
                      </a:ext>
                    </a:extLst>
                  </p:cNvPr>
                  <p:cNvSpPr txBox="1">
                    <a:spLocks noChangeArrowheads="1"/>
                  </p:cNvSpPr>
                  <p:nvPr/>
                </p:nvSpPr>
                <p:spPr bwMode="auto">
                  <a:xfrm>
                    <a:off x="7474596" y="2960872"/>
                    <a:ext cx="14848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E36F1E"/>
                        </a:solidFill>
                        <a:effectLst/>
                        <a:uLnTx/>
                        <a:uFillTx/>
                        <a:latin typeface="Fira Sans" panose="020B0503050000020004" pitchFamily="34" charset="0"/>
                        <a:ea typeface="+mn-ea"/>
                        <a:cs typeface="+mn-cs"/>
                      </a:rPr>
                      <a:t>Unequal gender norms </a:t>
                    </a:r>
                  </a:p>
                </p:txBody>
              </p:sp>
            </p:grpSp>
          </p:grpSp>
        </p:grpSp>
        <p:sp>
          <p:nvSpPr>
            <p:cNvPr id="5" name="Rectangle 4">
              <a:extLst>
                <a:ext uri="{FF2B5EF4-FFF2-40B4-BE49-F238E27FC236}">
                  <a16:creationId xmlns:a16="http://schemas.microsoft.com/office/drawing/2014/main" id="{FD71CCAA-37DE-9D2F-8FCF-405BD687B06A}"/>
                </a:ext>
              </a:extLst>
            </p:cNvPr>
            <p:cNvSpPr/>
            <p:nvPr/>
          </p:nvSpPr>
          <p:spPr>
            <a:xfrm>
              <a:off x="7298748" y="978568"/>
              <a:ext cx="4676708" cy="569656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6" name="Straight Connector 5">
              <a:extLst>
                <a:ext uri="{FF2B5EF4-FFF2-40B4-BE49-F238E27FC236}">
                  <a16:creationId xmlns:a16="http://schemas.microsoft.com/office/drawing/2014/main" id="{82EC4A40-53B3-DD0C-6241-063FC8FE0AE3}"/>
                </a:ext>
              </a:extLst>
            </p:cNvPr>
            <p:cNvCxnSpPr/>
            <p:nvPr/>
          </p:nvCxnSpPr>
          <p:spPr>
            <a:xfrm>
              <a:off x="7298748" y="1518071"/>
              <a:ext cx="4676708" cy="0"/>
            </a:xfrm>
            <a:prstGeom prst="line">
              <a:avLst/>
            </a:prstGeom>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Content Placeholder 1">
            <a:extLst>
              <a:ext uri="{FF2B5EF4-FFF2-40B4-BE49-F238E27FC236}">
                <a16:creationId xmlns:a16="http://schemas.microsoft.com/office/drawing/2014/main" id="{B1E26EC3-F17B-ACD3-104F-930E5C832B3E}"/>
              </a:ext>
            </a:extLst>
          </p:cNvPr>
          <p:cNvSpPr>
            <a:spLocks noGrp="1"/>
          </p:cNvSpPr>
          <p:nvPr>
            <p:ph idx="1"/>
          </p:nvPr>
        </p:nvSpPr>
        <p:spPr>
          <a:xfrm>
            <a:off x="501650" y="2041525"/>
            <a:ext cx="10515600" cy="3556000"/>
          </a:xfrm>
        </p:spPr>
        <p:txBody>
          <a:bodyPr/>
          <a:lstStyle/>
          <a:p>
            <a:pPr>
              <a:lnSpc>
                <a:spcPct val="90000"/>
              </a:lnSpc>
              <a:buSzPts val="1000"/>
              <a:tabLst>
                <a:tab pos="457200" algn="l"/>
              </a:tabLst>
            </a:pPr>
            <a:r>
              <a:rPr lang="en-US" altLang="en-US" sz="2200">
                <a:latin typeface="Fira Sans Condensed" panose="020B0503050000020004" pitchFamily="34" charset="0"/>
                <a:cs typeface="Fira Sans Condensed" panose="020B0503050000020004" pitchFamily="34" charset="0"/>
              </a:rPr>
              <a:t>Collaborating with Village Savings and Loan Associations (VSLAs) as a low-cost pathway to closing the gender digital divide.</a:t>
            </a:r>
          </a:p>
          <a:p>
            <a:pPr>
              <a:lnSpc>
                <a:spcPct val="90000"/>
              </a:lnSpc>
              <a:buSzPts val="1000"/>
              <a:tabLst>
                <a:tab pos="457200" algn="l"/>
              </a:tabLst>
            </a:pPr>
            <a:r>
              <a:rPr lang="en-US" altLang="en-US" sz="2200">
                <a:latin typeface="Fira Sans Condensed" panose="020B0503050000020004" pitchFamily="34" charset="0"/>
                <a:cs typeface="Fira Sans Condensed" panose="020B0503050000020004" pitchFamily="34" charset="0"/>
              </a:rPr>
              <a:t>Build strategic partnerships with the private sector and INGOs to help CARE deliver devices and training to VSLA groups. </a:t>
            </a:r>
          </a:p>
          <a:p>
            <a:pPr>
              <a:lnSpc>
                <a:spcPct val="90000"/>
              </a:lnSpc>
              <a:buSzPts val="1000"/>
              <a:tabLst>
                <a:tab pos="457200" algn="l"/>
              </a:tabLst>
            </a:pPr>
            <a:r>
              <a:rPr lang="en-US" altLang="en-US" sz="2200">
                <a:latin typeface="Fira Sans Condensed" panose="020B0503050000020004" pitchFamily="34" charset="0"/>
                <a:cs typeface="Fira Sans Condensed" panose="020B0503050000020004" pitchFamily="34" charset="0"/>
              </a:rPr>
              <a:t>Recognizing the lack of access to relevant content for women and girls and partnering with FinTechs and innovators to provide localized and useful content.</a:t>
            </a:r>
          </a:p>
          <a:p>
            <a:pPr>
              <a:lnSpc>
                <a:spcPct val="90000"/>
              </a:lnSpc>
              <a:buSzPts val="1000"/>
              <a:tabLst>
                <a:tab pos="457200" algn="l"/>
              </a:tabLst>
            </a:pPr>
            <a:r>
              <a:rPr lang="en-US" altLang="en-US" sz="2200">
                <a:latin typeface="Fira Sans Condensed" panose="020B0503050000020004" pitchFamily="34" charset="0"/>
                <a:cs typeface="Fira Sans Condensed" panose="020B0503050000020004" pitchFamily="34" charset="0"/>
              </a:rPr>
              <a:t>Integrating digital literacy curriculum and toolkits into existing programs that address social norms and gender dynamics.</a:t>
            </a:r>
          </a:p>
          <a:p>
            <a:pPr>
              <a:lnSpc>
                <a:spcPct val="90000"/>
              </a:lnSpc>
              <a:tabLst>
                <a:tab pos="457200" algn="l"/>
              </a:tabLst>
            </a:pPr>
            <a:r>
              <a:rPr lang="en-US" altLang="en-US" sz="2200">
                <a:latin typeface="Fira Sans Condensed" panose="020B0503050000020004" pitchFamily="34" charset="0"/>
                <a:cs typeface="Fira Sans Condensed" panose="020B0503050000020004" pitchFamily="34" charset="0"/>
              </a:rPr>
              <a:t>Engaging men and boys</a:t>
            </a:r>
          </a:p>
        </p:txBody>
      </p:sp>
      <p:sp>
        <p:nvSpPr>
          <p:cNvPr id="19459" name="Slide Number Placeholder 3">
            <a:extLst>
              <a:ext uri="{FF2B5EF4-FFF2-40B4-BE49-F238E27FC236}">
                <a16:creationId xmlns:a16="http://schemas.microsoft.com/office/drawing/2014/main" id="{8D62307A-776A-9675-276B-F433C32C6296}"/>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400">
                <a:solidFill>
                  <a:srgbClr val="000000"/>
                </a:solidFill>
                <a:latin typeface="Fira Sans Condensed" panose="020B0503050000020004" pitchFamily="34" charset="0"/>
                <a:cs typeface="Fira Sans Condensed" panose="020B0503050000020004" pitchFamily="34" charset="0"/>
              </a:defRPr>
            </a:lvl1pPr>
            <a:lvl2pPr marL="742950" indent="-285750">
              <a:spcBef>
                <a:spcPts val="500"/>
              </a:spcBef>
              <a:buFont typeface="Arial" panose="020B0604020202020204" pitchFamily="34" charset="0"/>
              <a:buChar char="•"/>
              <a:defRPr>
                <a:solidFill>
                  <a:srgbClr val="000000"/>
                </a:solidFill>
                <a:latin typeface="Fira Sans Condensed" panose="020B0503050000020004" pitchFamily="34" charset="0"/>
                <a:cs typeface="Fira Sans Condensed" panose="020B0503050000020004" pitchFamily="34" charset="0"/>
              </a:defRPr>
            </a:lvl2pPr>
            <a:lvl3pPr marL="1143000" indent="-228600">
              <a:spcBef>
                <a:spcPts val="500"/>
              </a:spcBef>
              <a:buFont typeface="Arial" panose="020B0604020202020204" pitchFamily="34" charset="0"/>
              <a:buChar char="•"/>
              <a:defRPr>
                <a:solidFill>
                  <a:srgbClr val="000000"/>
                </a:solidFill>
                <a:latin typeface="Fira Sans Condensed" panose="020B0503050000020004" pitchFamily="34" charset="0"/>
                <a:cs typeface="Fira Sans Condensed" panose="020B05030500000200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AA5B71-C295-415C-8BEF-6C5BE3F94596}" type="slidenum">
              <a:rPr kumimoji="0" lang="en-US" altLang="en-US" sz="1400" b="0" i="0" u="none" strike="noStrike" kern="1200" cap="none" spc="0" normalizeH="0" baseline="0" noProof="0" smtClean="0">
                <a:ln>
                  <a:noFill/>
                </a:ln>
                <a:solidFill>
                  <a:srgbClr val="595959"/>
                </a:solidFill>
                <a:effectLst/>
                <a:uLnTx/>
                <a:uFillTx/>
                <a:latin typeface="Fira Sans Condensed" panose="020B0503050000020004" pitchFamily="34" charset="0"/>
                <a:ea typeface="+mn-ea"/>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400" b="0" i="0" u="none" strike="noStrike" kern="1200" cap="none" spc="0" normalizeH="0" baseline="0" noProof="0">
              <a:ln>
                <a:noFill/>
              </a:ln>
              <a:solidFill>
                <a:srgbClr val="595959"/>
              </a:solidFill>
              <a:effectLst/>
              <a:uLnTx/>
              <a:uFillTx/>
              <a:latin typeface="Fira Sans Condensed" panose="020B0503050000020004" pitchFamily="34" charset="0"/>
              <a:ea typeface="+mn-ea"/>
            </a:endParaRPr>
          </a:p>
        </p:txBody>
      </p:sp>
      <p:sp>
        <p:nvSpPr>
          <p:cNvPr id="19460" name="Content Placeholder 1">
            <a:extLst>
              <a:ext uri="{FF2B5EF4-FFF2-40B4-BE49-F238E27FC236}">
                <a16:creationId xmlns:a16="http://schemas.microsoft.com/office/drawing/2014/main" id="{448A0466-491B-3D0E-E2FB-B3A00AA878FC}"/>
              </a:ext>
            </a:extLst>
          </p:cNvPr>
          <p:cNvSpPr txBox="1">
            <a:spLocks noChangeArrowheads="1"/>
          </p:cNvSpPr>
          <p:nvPr/>
        </p:nvSpPr>
        <p:spPr bwMode="auto">
          <a:xfrm>
            <a:off x="501650" y="3870325"/>
            <a:ext cx="105156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ts val="1000"/>
              </a:spcBef>
              <a:buFont typeface="Arial" panose="020B0604020202020204" pitchFamily="34" charset="0"/>
              <a:buChar char="•"/>
              <a:defRPr sz="2400">
                <a:solidFill>
                  <a:srgbClr val="000000"/>
                </a:solidFill>
                <a:latin typeface="Fira Sans Condensed" panose="020B0503050000020004" pitchFamily="34" charset="0"/>
                <a:cs typeface="Fira Sans Condensed" panose="020B0503050000020004" pitchFamily="34" charset="0"/>
              </a:defRPr>
            </a:lvl1pPr>
            <a:lvl2pPr marL="685800" indent="-228600">
              <a:spcBef>
                <a:spcPts val="500"/>
              </a:spcBef>
              <a:buFont typeface="Arial" panose="020B0604020202020204" pitchFamily="34" charset="0"/>
              <a:buChar char="•"/>
              <a:defRPr>
                <a:solidFill>
                  <a:srgbClr val="000000"/>
                </a:solidFill>
                <a:latin typeface="Fira Sans Condensed" panose="020B0503050000020004" pitchFamily="34" charset="0"/>
                <a:cs typeface="Fira Sans Condensed" panose="020B0503050000020004" pitchFamily="34" charset="0"/>
              </a:defRPr>
            </a:lvl2pPr>
            <a:lvl3pPr marL="1143000" indent="-228600">
              <a:spcBef>
                <a:spcPts val="500"/>
              </a:spcBef>
              <a:buFont typeface="Arial" panose="020B0604020202020204" pitchFamily="34" charset="0"/>
              <a:buChar char="•"/>
              <a:defRPr>
                <a:solidFill>
                  <a:srgbClr val="000000"/>
                </a:solidFill>
                <a:latin typeface="Fira Sans Condensed" panose="020B0503050000020004" pitchFamily="34" charset="0"/>
                <a:cs typeface="Fira Sans Condensed" panose="020B05030500000200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9p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endParaRPr kumimoji="0" lang="en-US" altLang="en-US" sz="1800" b="1" i="0" u="none" strike="noStrike" kern="1200" cap="none" spc="0" normalizeH="0" baseline="0" noProof="0">
              <a:ln>
                <a:noFill/>
              </a:ln>
              <a:solidFill>
                <a:srgbClr val="000000"/>
              </a:solidFill>
              <a:effectLst/>
              <a:uLnTx/>
              <a:uFillTx/>
              <a:latin typeface="Fira Sans Condensed" panose="020B0503050000020004" pitchFamily="34" charset="0"/>
              <a:ea typeface="+mn-ea"/>
            </a:endParaRPr>
          </a:p>
        </p:txBody>
      </p:sp>
      <p:sp>
        <p:nvSpPr>
          <p:cNvPr id="12" name="Rectangle 11">
            <a:extLst>
              <a:ext uri="{FF2B5EF4-FFF2-40B4-BE49-F238E27FC236}">
                <a16:creationId xmlns:a16="http://schemas.microsoft.com/office/drawing/2014/main" id="{65623CD3-9CC9-2E1D-4EE2-B699FFA03BA4}"/>
              </a:ext>
            </a:extLst>
          </p:cNvPr>
          <p:cNvSpPr/>
          <p:nvPr/>
        </p:nvSpPr>
        <p:spPr>
          <a:xfrm rot="5400000">
            <a:off x="-341312" y="341312"/>
            <a:ext cx="998538" cy="315913"/>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462" name="Title 2">
            <a:extLst>
              <a:ext uri="{FF2B5EF4-FFF2-40B4-BE49-F238E27FC236}">
                <a16:creationId xmlns:a16="http://schemas.microsoft.com/office/drawing/2014/main" id="{EA3C6FCB-3B95-D8EF-515F-C9F9C8867313}"/>
              </a:ext>
            </a:extLst>
          </p:cNvPr>
          <p:cNvSpPr>
            <a:spLocks noGrp="1"/>
          </p:cNvSpPr>
          <p:nvPr>
            <p:ph type="title"/>
          </p:nvPr>
        </p:nvSpPr>
        <p:spPr>
          <a:xfrm>
            <a:off x="501650" y="258763"/>
            <a:ext cx="10872788" cy="430212"/>
          </a:xfrm>
        </p:spPr>
        <p:txBody>
          <a:bodyPr/>
          <a:lstStyle/>
          <a:p>
            <a:pPr eaLnBrk="1" hangingPunct="1"/>
            <a:r>
              <a:rPr lang="en-US" altLang="en-US">
                <a:latin typeface="Fira Sans Condensed" panose="020B0503050000020004" pitchFamily="34" charset="0"/>
                <a:cs typeface="Fira Sans Condensed" panose="020B0503050000020004" pitchFamily="34" charset="0"/>
              </a:rPr>
              <a:t>CARE’s STRATEGY</a:t>
            </a:r>
          </a:p>
        </p:txBody>
      </p:sp>
      <p:sp>
        <p:nvSpPr>
          <p:cNvPr id="7" name="Content Placeholder 1">
            <a:extLst>
              <a:ext uri="{FF2B5EF4-FFF2-40B4-BE49-F238E27FC236}">
                <a16:creationId xmlns:a16="http://schemas.microsoft.com/office/drawing/2014/main" id="{C842EC80-9990-7397-73BB-E7F0CC75B4A4}"/>
              </a:ext>
            </a:extLst>
          </p:cNvPr>
          <p:cNvSpPr txBox="1">
            <a:spLocks/>
          </p:cNvSpPr>
          <p:nvPr/>
        </p:nvSpPr>
        <p:spPr>
          <a:xfrm>
            <a:off x="501650" y="1331913"/>
            <a:ext cx="3195638" cy="485775"/>
          </a:xfrm>
          <a:prstGeom prst="rect">
            <a:avLst/>
          </a:prstGeom>
        </p:spPr>
        <p:txBody>
          <a:bodyPr>
            <a:normAutofit fontScale="92500" lnSpcReduction="10000"/>
          </a:bodyPr>
          <a:lstStyle>
            <a:lvl1pPr marL="228600" indent="-228600" algn="l" defTabSz="914400" rtl="0" eaLnBrk="1" latinLnBrk="0" hangingPunct="1">
              <a:lnSpc>
                <a:spcPct val="100000"/>
              </a:lnSpc>
              <a:spcBef>
                <a:spcPts val="1000"/>
              </a:spcBef>
              <a:buFont typeface="Arial"/>
              <a:buChar char="•"/>
              <a:defRPr sz="2400" b="0" i="0" kern="1200">
                <a:solidFill>
                  <a:srgbClr val="000000"/>
                </a:solidFill>
                <a:latin typeface="Fira Sans Condensed" charset="0"/>
                <a:ea typeface="Fira Sans Condensed" charset="0"/>
                <a:cs typeface="Fira Sans Condensed" charset="0"/>
              </a:defRPr>
            </a:lvl1pPr>
            <a:lvl2pPr marL="685800" indent="-228600" algn="l" defTabSz="914400" rtl="0" eaLnBrk="1" latinLnBrk="0" hangingPunct="1">
              <a:lnSpc>
                <a:spcPct val="100000"/>
              </a:lnSpc>
              <a:spcBef>
                <a:spcPts val="500"/>
              </a:spcBef>
              <a:buFont typeface="Arial"/>
              <a:buChar char="•"/>
              <a:defRPr sz="1800" b="0" i="0" kern="1200">
                <a:solidFill>
                  <a:schemeClr val="tx1"/>
                </a:solidFill>
                <a:latin typeface="Fira Sans Condensed" charset="0"/>
                <a:ea typeface="Fira Sans Condensed" charset="0"/>
                <a:cs typeface="Fira Sans Condensed" charset="0"/>
              </a:defRPr>
            </a:lvl2pPr>
            <a:lvl3pPr marL="1143000" indent="-228600" algn="l" defTabSz="914400" rtl="0" eaLnBrk="1" latinLnBrk="0" hangingPunct="1">
              <a:lnSpc>
                <a:spcPct val="100000"/>
              </a:lnSpc>
              <a:spcBef>
                <a:spcPts val="500"/>
              </a:spcBef>
              <a:buFont typeface="Arial"/>
              <a:buChar char="•"/>
              <a:defRPr sz="1800" b="0" i="0" kern="1200">
                <a:solidFill>
                  <a:srgbClr val="000000"/>
                </a:solidFill>
                <a:latin typeface="Fira Sans Condensed" charset="0"/>
                <a:ea typeface="Fira Sans Condensed" charset="0"/>
                <a:cs typeface="Fira Sans Condensed" charset="0"/>
              </a:defRPr>
            </a:lvl3pPr>
            <a:lvl4pPr marL="1600200" indent="-228600" algn="l" defTabSz="914400" rtl="0" eaLnBrk="1" latinLnBrk="0" hangingPunct="1">
              <a:lnSpc>
                <a:spcPct val="90000"/>
              </a:lnSpc>
              <a:spcBef>
                <a:spcPts val="500"/>
              </a:spcBef>
              <a:buFont typeface="Arial"/>
              <a:buChar char="•"/>
              <a:defRPr sz="24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a:buChar char="•"/>
              <a:defRPr sz="24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kumimoji="0" lang="en-US" sz="2800" b="1" i="0" u="none" strike="noStrike" kern="1200" cap="none" spc="0" normalizeH="0" baseline="0" noProof="0" dirty="0">
                <a:ln>
                  <a:noFill/>
                </a:ln>
                <a:solidFill>
                  <a:srgbClr val="E36F1E"/>
                </a:solidFill>
                <a:effectLst/>
                <a:uLnTx/>
                <a:uFillTx/>
                <a:latin typeface="Fira Sans Condensed" charset="0"/>
              </a:rPr>
              <a:t>The Approach</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9">
            <a:extLst>
              <a:ext uri="{FF2B5EF4-FFF2-40B4-BE49-F238E27FC236}">
                <a16:creationId xmlns:a16="http://schemas.microsoft.com/office/drawing/2014/main" id="{3AE94CF8-D42C-3592-125F-76CFB8D94969}"/>
              </a:ext>
            </a:extLst>
          </p:cNvPr>
          <p:cNvSpPr>
            <a:spLocks noGrp="1"/>
          </p:cNvSpPr>
          <p:nvPr>
            <p:ph type="title"/>
          </p:nvPr>
        </p:nvSpPr>
        <p:spPr>
          <a:xfrm>
            <a:off x="514350" y="295275"/>
            <a:ext cx="4200525" cy="1101725"/>
          </a:xfrm>
        </p:spPr>
        <p:txBody>
          <a:bodyPr/>
          <a:lstStyle/>
          <a:p>
            <a:pPr eaLnBrk="1" hangingPunct="1"/>
            <a:r>
              <a:rPr lang="en-US" altLang="en-US">
                <a:latin typeface="Fira Sans Condensed" panose="020B0503050000020004" pitchFamily="34" charset="0"/>
                <a:cs typeface="Fira Sans Condensed" panose="020B0503050000020004" pitchFamily="34" charset="0"/>
              </a:rPr>
              <a:t>Engaging Men and Boys</a:t>
            </a:r>
          </a:p>
        </p:txBody>
      </p:sp>
      <p:sp>
        <p:nvSpPr>
          <p:cNvPr id="20483" name="Slide Number Placeholder 4">
            <a:extLst>
              <a:ext uri="{FF2B5EF4-FFF2-40B4-BE49-F238E27FC236}">
                <a16:creationId xmlns:a16="http://schemas.microsoft.com/office/drawing/2014/main" id="{E921DB7C-71E4-885A-AD47-71D736423FF0}"/>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400">
                <a:solidFill>
                  <a:srgbClr val="000000"/>
                </a:solidFill>
                <a:latin typeface="Fira Sans Condensed" panose="020B0503050000020004" pitchFamily="34" charset="0"/>
                <a:cs typeface="Fira Sans Condensed" panose="020B0503050000020004" pitchFamily="34" charset="0"/>
              </a:defRPr>
            </a:lvl1pPr>
            <a:lvl2pPr marL="742950" indent="-285750">
              <a:spcBef>
                <a:spcPts val="500"/>
              </a:spcBef>
              <a:buFont typeface="Arial" panose="020B0604020202020204" pitchFamily="34" charset="0"/>
              <a:buChar char="•"/>
              <a:defRPr>
                <a:solidFill>
                  <a:srgbClr val="000000"/>
                </a:solidFill>
                <a:latin typeface="Fira Sans Condensed" panose="020B0503050000020004" pitchFamily="34" charset="0"/>
                <a:cs typeface="Fira Sans Condensed" panose="020B0503050000020004" pitchFamily="34" charset="0"/>
              </a:defRPr>
            </a:lvl2pPr>
            <a:lvl3pPr marL="1143000" indent="-228600">
              <a:spcBef>
                <a:spcPts val="500"/>
              </a:spcBef>
              <a:buFont typeface="Arial" panose="020B0604020202020204" pitchFamily="34" charset="0"/>
              <a:buChar char="•"/>
              <a:defRPr>
                <a:solidFill>
                  <a:srgbClr val="000000"/>
                </a:solidFill>
                <a:latin typeface="Fira Sans Condensed" panose="020B0503050000020004" pitchFamily="34" charset="0"/>
                <a:cs typeface="Fira Sans Condensed" panose="020B05030500000200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264BD2-E575-4EED-A5A5-7B9B7084C688}" type="slidenum">
              <a:rPr kumimoji="0" lang="en-US" altLang="en-US" sz="1400" b="0" i="0" u="none" strike="noStrike" kern="1200" cap="none" spc="0" normalizeH="0" baseline="0" noProof="0" smtClean="0">
                <a:ln>
                  <a:noFill/>
                </a:ln>
                <a:solidFill>
                  <a:srgbClr val="595959"/>
                </a:solidFill>
                <a:effectLst/>
                <a:uLnTx/>
                <a:uFillTx/>
                <a:latin typeface="Fira Sans Condensed" panose="020B0503050000020004" pitchFamily="34" charset="0"/>
                <a:ea typeface="+mn-ea"/>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400" b="0" i="0" u="none" strike="noStrike" kern="1200" cap="none" spc="0" normalizeH="0" baseline="0" noProof="0">
              <a:ln>
                <a:noFill/>
              </a:ln>
              <a:solidFill>
                <a:srgbClr val="595959"/>
              </a:solidFill>
              <a:effectLst/>
              <a:uLnTx/>
              <a:uFillTx/>
              <a:latin typeface="Fira Sans Condensed" panose="020B0503050000020004" pitchFamily="34" charset="0"/>
              <a:ea typeface="+mn-ea"/>
            </a:endParaRPr>
          </a:p>
        </p:txBody>
      </p:sp>
      <p:sp>
        <p:nvSpPr>
          <p:cNvPr id="53251" name="Content Placeholder 10">
            <a:extLst>
              <a:ext uri="{FF2B5EF4-FFF2-40B4-BE49-F238E27FC236}">
                <a16:creationId xmlns:a16="http://schemas.microsoft.com/office/drawing/2014/main" id="{A1421B9A-1976-F963-9181-9B7663942DF9}"/>
              </a:ext>
            </a:extLst>
          </p:cNvPr>
          <p:cNvSpPr>
            <a:spLocks noGrp="1"/>
          </p:cNvSpPr>
          <p:nvPr>
            <p:ph sz="half" idx="1"/>
          </p:nvPr>
        </p:nvSpPr>
        <p:spPr>
          <a:xfrm>
            <a:off x="520700" y="1341438"/>
            <a:ext cx="4194175" cy="4175125"/>
          </a:xfrm>
        </p:spPr>
        <p:txBody>
          <a:bodyPr/>
          <a:lstStyle/>
          <a:p>
            <a:pPr marL="342900" indent="-342900">
              <a:lnSpc>
                <a:spcPct val="107000"/>
              </a:lnSpc>
              <a:spcBef>
                <a:spcPts val="0"/>
              </a:spcBef>
              <a:spcAft>
                <a:spcPts val="800"/>
              </a:spcAft>
              <a:buSzPts val="1000"/>
              <a:buFont typeface="Symbol" panose="05050102010706020507" pitchFamily="18" charset="2"/>
              <a:buChar char=""/>
              <a:tabLst>
                <a:tab pos="457200" algn="l"/>
              </a:tabLst>
              <a:defRPr/>
            </a:pPr>
            <a:r>
              <a:rPr lang="en-US" sz="2200" kern="100" dirty="0">
                <a:latin typeface="Fira Sans" panose="020B0503050000020004" pitchFamily="34" charset="0"/>
                <a:ea typeface="Calibri" panose="020F0502020204030204" pitchFamily="34" charset="0"/>
                <a:cs typeface="Times New Roman" panose="02020603050405020304" pitchFamily="18" charset="0"/>
              </a:rPr>
              <a:t>Sensitizing men and gatekeepers about the benefits of women's device ownership and usage.</a:t>
            </a:r>
          </a:p>
          <a:p>
            <a:pPr marL="342900" indent="-342900">
              <a:lnSpc>
                <a:spcPct val="107000"/>
              </a:lnSpc>
              <a:spcBef>
                <a:spcPts val="0"/>
              </a:spcBef>
              <a:spcAft>
                <a:spcPts val="800"/>
              </a:spcAft>
              <a:buSzPts val="1000"/>
              <a:buFont typeface="Symbol" panose="05050102010706020507" pitchFamily="18" charset="2"/>
              <a:buChar char=""/>
              <a:tabLst>
                <a:tab pos="457200" algn="l"/>
              </a:tabLst>
              <a:defRPr/>
            </a:pPr>
            <a:r>
              <a:rPr lang="en-US" sz="2200" kern="100" dirty="0">
                <a:latin typeface="Fira Sans" panose="020B0503050000020004" pitchFamily="34" charset="0"/>
                <a:ea typeface="Calibri" panose="020F0502020204030204" pitchFamily="34" charset="0"/>
                <a:cs typeface="Times New Roman" panose="02020603050405020304" pitchFamily="18" charset="0"/>
              </a:rPr>
              <a:t>Involving men and boys as committed agents for equal technology usage.</a:t>
            </a:r>
          </a:p>
          <a:p>
            <a:pPr marL="342900" indent="-342900">
              <a:lnSpc>
                <a:spcPct val="107000"/>
              </a:lnSpc>
              <a:spcBef>
                <a:spcPts val="0"/>
              </a:spcBef>
              <a:spcAft>
                <a:spcPts val="800"/>
              </a:spcAft>
              <a:buSzPts val="1000"/>
              <a:buFont typeface="Symbol" panose="05050102010706020507" pitchFamily="18" charset="2"/>
              <a:buChar char=""/>
              <a:tabLst>
                <a:tab pos="457200" algn="l"/>
              </a:tabLst>
              <a:defRPr/>
            </a:pPr>
            <a:r>
              <a:rPr lang="en-US" sz="2200" kern="100" dirty="0">
                <a:latin typeface="Fira Sans" panose="020B0503050000020004" pitchFamily="34" charset="0"/>
                <a:ea typeface="Calibri" panose="020F0502020204030204" pitchFamily="34" charset="0"/>
                <a:cs typeface="Times New Roman" panose="02020603050405020304" pitchFamily="18" charset="0"/>
              </a:rPr>
              <a:t>Promoting gender equality and positive masculinity.</a:t>
            </a:r>
          </a:p>
          <a:p>
            <a:pPr eaLnBrk="1" hangingPunct="1">
              <a:defRPr/>
            </a:pPr>
            <a:endParaRPr lang="en-US" altLang="en-US" dirty="0">
              <a:latin typeface="Fira Sans Condensed" panose="020B0503050000020004" pitchFamily="34" charset="0"/>
              <a:ea typeface="Fira Sans Condensed" panose="020B0503050000020004" pitchFamily="34" charset="0"/>
              <a:cs typeface="Fira Sans Condensed" panose="020B0503050000020004" pitchFamily="34" charset="0"/>
            </a:endParaRPr>
          </a:p>
        </p:txBody>
      </p:sp>
      <p:sp>
        <p:nvSpPr>
          <p:cNvPr id="7" name="Rectangle 6">
            <a:extLst>
              <a:ext uri="{FF2B5EF4-FFF2-40B4-BE49-F238E27FC236}">
                <a16:creationId xmlns:a16="http://schemas.microsoft.com/office/drawing/2014/main" id="{C813A0BA-D38C-F746-D5AE-11F4936114BE}"/>
              </a:ext>
            </a:extLst>
          </p:cNvPr>
          <p:cNvSpPr/>
          <p:nvPr/>
        </p:nvSpPr>
        <p:spPr>
          <a:xfrm>
            <a:off x="4933950" y="0"/>
            <a:ext cx="725805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t>PLACE</a:t>
            </a:r>
            <a:br>
              <a:rPr kumimoji="0" lang="en-US" sz="24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br>
            <a:r>
              <a:rPr kumimoji="0" lang="en-US" sz="24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t>PHOTO HERE.</a:t>
            </a:r>
            <a:b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br>
            <a:b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br>
            <a:b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br>
            <a: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t>GO TO VIEW &gt; SLIDE MASTER &gt; </a:t>
            </a:r>
            <a:b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br>
            <a: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t>SHAPE FORMAT &gt; SHAPE FILL &gt;</a:t>
            </a:r>
            <a:b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br>
            <a: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t> PICTURE &gt; BROWSE FOR PHOTO &gt;</a:t>
            </a:r>
            <a:b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br>
            <a: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t>INSERT &gt; PICTURE FORMAT &gt;</a:t>
            </a:r>
            <a:b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br>
            <a: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t>CROP &gt; FILL &gt; ADJUST IMAGE</a:t>
            </a:r>
            <a:b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br>
            <a: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t>SIZE AND PLACEMENT &gt; </a:t>
            </a:r>
            <a:b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br>
            <a: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t>DELETE THIS TEXT!</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E1416682-1DF0-9377-4611-1160FC4B4152}"/>
              </a:ext>
            </a:extLst>
          </p:cNvPr>
          <p:cNvPicPr>
            <a:picLocks noChangeAspect="1"/>
          </p:cNvPicPr>
          <p:nvPr/>
        </p:nvPicPr>
        <p:blipFill>
          <a:blip r:embed="rId3"/>
          <a:srcRect/>
          <a:stretch>
            <a:fillRect/>
          </a:stretch>
        </p:blipFill>
        <p:spPr bwMode="auto">
          <a:xfrm>
            <a:off x="10802938" y="6254750"/>
            <a:ext cx="1166812" cy="376238"/>
          </a:xfrm>
          <a:prstGeom prst="rect">
            <a:avLst/>
          </a:prstGeom>
          <a:noFill/>
          <a:ln>
            <a:noFill/>
          </a:ln>
          <a:effectLst>
            <a:outerShdw blurRad="139700" sx="102000" sy="102000" algn="ctr" rotWithShape="0">
              <a:srgbClr val="808080">
                <a:alpha val="59998"/>
              </a:srgbClr>
            </a:outerShdw>
          </a:effectLst>
        </p:spPr>
      </p:pic>
      <p:pic>
        <p:nvPicPr>
          <p:cNvPr id="20487" name="Picture 3">
            <a:extLst>
              <a:ext uri="{FF2B5EF4-FFF2-40B4-BE49-F238E27FC236}">
                <a16:creationId xmlns:a16="http://schemas.microsoft.com/office/drawing/2014/main" id="{5148E7B2-F68A-C8DB-DE56-01C79F7B5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700" y="954088"/>
            <a:ext cx="6940550"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9">
            <a:extLst>
              <a:ext uri="{FF2B5EF4-FFF2-40B4-BE49-F238E27FC236}">
                <a16:creationId xmlns:a16="http://schemas.microsoft.com/office/drawing/2014/main" id="{63F82F57-A08A-3470-CCD3-3320CAA498C8}"/>
              </a:ext>
            </a:extLst>
          </p:cNvPr>
          <p:cNvSpPr>
            <a:spLocks noGrp="1"/>
          </p:cNvSpPr>
          <p:nvPr>
            <p:ph type="title"/>
          </p:nvPr>
        </p:nvSpPr>
        <p:spPr>
          <a:xfrm>
            <a:off x="514350" y="295275"/>
            <a:ext cx="4200525" cy="1101725"/>
          </a:xfrm>
        </p:spPr>
        <p:txBody>
          <a:bodyPr/>
          <a:lstStyle/>
          <a:p>
            <a:pPr eaLnBrk="1" hangingPunct="1"/>
            <a:r>
              <a:rPr lang="en-US" altLang="en-US">
                <a:latin typeface="Fira Sans Condensed" panose="020B0503050000020004" pitchFamily="34" charset="0"/>
                <a:cs typeface="Fira Sans Condensed" panose="020B0503050000020004" pitchFamily="34" charset="0"/>
              </a:rPr>
              <a:t>Multi-Stakeholder Partnerships</a:t>
            </a:r>
          </a:p>
        </p:txBody>
      </p:sp>
      <p:sp>
        <p:nvSpPr>
          <p:cNvPr id="22531" name="Slide Number Placeholder 4">
            <a:extLst>
              <a:ext uri="{FF2B5EF4-FFF2-40B4-BE49-F238E27FC236}">
                <a16:creationId xmlns:a16="http://schemas.microsoft.com/office/drawing/2014/main" id="{68BAE0A6-F606-7BE4-3B28-E9F37AEB93B9}"/>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400">
                <a:solidFill>
                  <a:srgbClr val="000000"/>
                </a:solidFill>
                <a:latin typeface="Fira Sans Condensed" panose="020B0503050000020004" pitchFamily="34" charset="0"/>
                <a:cs typeface="Fira Sans Condensed" panose="020B0503050000020004" pitchFamily="34" charset="0"/>
              </a:defRPr>
            </a:lvl1pPr>
            <a:lvl2pPr marL="742950" indent="-285750">
              <a:spcBef>
                <a:spcPts val="500"/>
              </a:spcBef>
              <a:buFont typeface="Arial" panose="020B0604020202020204" pitchFamily="34" charset="0"/>
              <a:buChar char="•"/>
              <a:defRPr>
                <a:solidFill>
                  <a:srgbClr val="000000"/>
                </a:solidFill>
                <a:latin typeface="Fira Sans Condensed" panose="020B0503050000020004" pitchFamily="34" charset="0"/>
                <a:cs typeface="Fira Sans Condensed" panose="020B0503050000020004" pitchFamily="34" charset="0"/>
              </a:defRPr>
            </a:lvl2pPr>
            <a:lvl3pPr marL="1143000" indent="-228600">
              <a:spcBef>
                <a:spcPts val="500"/>
              </a:spcBef>
              <a:buFont typeface="Arial" panose="020B0604020202020204" pitchFamily="34" charset="0"/>
              <a:buChar char="•"/>
              <a:defRPr>
                <a:solidFill>
                  <a:srgbClr val="000000"/>
                </a:solidFill>
                <a:latin typeface="Fira Sans Condensed" panose="020B0503050000020004" pitchFamily="34" charset="0"/>
                <a:cs typeface="Fira Sans Condensed" panose="020B05030500000200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C6CA33-B0D8-45C4-8976-C225F15AF4C8}" type="slidenum">
              <a:rPr kumimoji="0" lang="en-US" altLang="en-US" sz="1400" b="0" i="0" u="none" strike="noStrike" kern="1200" cap="none" spc="0" normalizeH="0" baseline="0" noProof="0" smtClean="0">
                <a:ln>
                  <a:noFill/>
                </a:ln>
                <a:solidFill>
                  <a:srgbClr val="595959"/>
                </a:solidFill>
                <a:effectLst/>
                <a:uLnTx/>
                <a:uFillTx/>
                <a:latin typeface="Fira Sans Condensed" panose="020B0503050000020004" pitchFamily="34" charset="0"/>
                <a:ea typeface="+mn-ea"/>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400" b="0" i="0" u="none" strike="noStrike" kern="1200" cap="none" spc="0" normalizeH="0" baseline="0" noProof="0">
              <a:ln>
                <a:noFill/>
              </a:ln>
              <a:solidFill>
                <a:srgbClr val="595959"/>
              </a:solidFill>
              <a:effectLst/>
              <a:uLnTx/>
              <a:uFillTx/>
              <a:latin typeface="Fira Sans Condensed" panose="020B0503050000020004" pitchFamily="34" charset="0"/>
              <a:ea typeface="+mn-ea"/>
            </a:endParaRPr>
          </a:p>
        </p:txBody>
      </p:sp>
      <p:sp>
        <p:nvSpPr>
          <p:cNvPr id="53251" name="Content Placeholder 10">
            <a:extLst>
              <a:ext uri="{FF2B5EF4-FFF2-40B4-BE49-F238E27FC236}">
                <a16:creationId xmlns:a16="http://schemas.microsoft.com/office/drawing/2014/main" id="{D087F46F-A7C3-D172-BD4C-94CA72B1DD25}"/>
              </a:ext>
            </a:extLst>
          </p:cNvPr>
          <p:cNvSpPr>
            <a:spLocks noGrp="1"/>
          </p:cNvSpPr>
          <p:nvPr>
            <p:ph sz="half" idx="1"/>
          </p:nvPr>
        </p:nvSpPr>
        <p:spPr>
          <a:xfrm>
            <a:off x="520700" y="1341438"/>
            <a:ext cx="4194175" cy="4175125"/>
          </a:xfrm>
        </p:spPr>
        <p:txBody>
          <a:bodyPr>
            <a:normAutofit fontScale="92500" lnSpcReduction="10000"/>
          </a:bodyPr>
          <a:lstStyle/>
          <a:p>
            <a:pPr marL="0" indent="0">
              <a:lnSpc>
                <a:spcPct val="107000"/>
              </a:lnSpc>
              <a:spcBef>
                <a:spcPts val="0"/>
              </a:spcBef>
              <a:spcAft>
                <a:spcPts val="800"/>
              </a:spcAft>
              <a:buSzPts val="1000"/>
              <a:buFont typeface="Arial" panose="020B0604020202020204" pitchFamily="34" charset="0"/>
              <a:buNone/>
              <a:tabLst>
                <a:tab pos="457200" algn="l"/>
              </a:tabLst>
              <a:defRPr/>
            </a:pPr>
            <a:endParaRPr lang="en-US" sz="2200" kern="100" dirty="0">
              <a:latin typeface="Fira Sans" panose="020B05030500000200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800"/>
              </a:spcAft>
              <a:buSzPts val="1000"/>
              <a:buFont typeface="Symbol" panose="05050102010706020507" pitchFamily="18" charset="2"/>
              <a:buChar char=""/>
              <a:tabLst>
                <a:tab pos="457200" algn="l"/>
              </a:tabLst>
              <a:defRPr/>
            </a:pPr>
            <a:r>
              <a:rPr lang="en-US" sz="2200" kern="100" dirty="0">
                <a:latin typeface="Fira Sans" panose="020B0503050000020004" pitchFamily="34" charset="0"/>
                <a:ea typeface="Calibri" panose="020F0502020204030204" pitchFamily="34" charset="0"/>
                <a:cs typeface="Times New Roman" panose="02020603050405020304" pitchFamily="18" charset="0"/>
              </a:rPr>
              <a:t>Collaborating with Mobile Network Operators (MNOs), </a:t>
            </a:r>
            <a:r>
              <a:rPr lang="en-US" sz="2200" kern="100" dirty="0" err="1">
                <a:latin typeface="Fira Sans" panose="020B0503050000020004" pitchFamily="34" charset="0"/>
                <a:ea typeface="Calibri" panose="020F0502020204030204" pitchFamily="34" charset="0"/>
                <a:cs typeface="Times New Roman" panose="02020603050405020304" pitchFamily="18" charset="0"/>
              </a:rPr>
              <a:t>FinTechs</a:t>
            </a:r>
            <a:r>
              <a:rPr lang="en-US" sz="2200" kern="100" dirty="0">
                <a:latin typeface="Fira Sans" panose="020B0503050000020004" pitchFamily="34" charset="0"/>
                <a:ea typeface="Calibri" panose="020F0502020204030204" pitchFamily="34" charset="0"/>
                <a:cs typeface="Times New Roman" panose="02020603050405020304" pitchFamily="18" charset="0"/>
              </a:rPr>
              <a:t>, and Financial Service Providers (FSPs).</a:t>
            </a:r>
          </a:p>
          <a:p>
            <a:pPr marL="342900" indent="-342900">
              <a:lnSpc>
                <a:spcPct val="107000"/>
              </a:lnSpc>
              <a:spcBef>
                <a:spcPts val="0"/>
              </a:spcBef>
              <a:spcAft>
                <a:spcPts val="800"/>
              </a:spcAft>
              <a:buSzPts val="1000"/>
              <a:buFont typeface="Symbol" panose="05050102010706020507" pitchFamily="18" charset="2"/>
              <a:buChar char=""/>
              <a:tabLst>
                <a:tab pos="457200" algn="l"/>
              </a:tabLst>
              <a:defRPr/>
            </a:pPr>
            <a:r>
              <a:rPr lang="en-US" sz="2200" kern="100" dirty="0">
                <a:latin typeface="Fira Sans" panose="020B0503050000020004" pitchFamily="34" charset="0"/>
                <a:ea typeface="Calibri" panose="020F0502020204030204" pitchFamily="34" charset="0"/>
                <a:cs typeface="Times New Roman" panose="02020603050405020304" pitchFamily="18" charset="0"/>
              </a:rPr>
              <a:t>Addressing barriers to digital access and literacy for women and girls.</a:t>
            </a:r>
          </a:p>
          <a:p>
            <a:pPr marL="342900" indent="-342900">
              <a:lnSpc>
                <a:spcPct val="107000"/>
              </a:lnSpc>
              <a:spcBef>
                <a:spcPts val="0"/>
              </a:spcBef>
              <a:spcAft>
                <a:spcPts val="800"/>
              </a:spcAft>
              <a:buSzPts val="1000"/>
              <a:buFont typeface="Symbol" panose="05050102010706020507" pitchFamily="18" charset="2"/>
              <a:buChar char=""/>
              <a:tabLst>
                <a:tab pos="457200" algn="l"/>
              </a:tabLst>
              <a:defRPr/>
            </a:pPr>
            <a:r>
              <a:rPr lang="en-US" sz="2200" kern="100" dirty="0">
                <a:latin typeface="Fira Sans" panose="020B0503050000020004" pitchFamily="34" charset="0"/>
                <a:ea typeface="Calibri" panose="020F0502020204030204" pitchFamily="34" charset="0"/>
                <a:cs typeface="Times New Roman" panose="02020603050405020304" pitchFamily="18" charset="0"/>
              </a:rPr>
              <a:t>Promoting inclusive digital ecosystems for social and economic change.(Chomoka and access to phones)</a:t>
            </a:r>
          </a:p>
          <a:p>
            <a:pPr marL="342900" indent="-342900">
              <a:lnSpc>
                <a:spcPct val="107000"/>
              </a:lnSpc>
              <a:spcBef>
                <a:spcPts val="0"/>
              </a:spcBef>
              <a:spcAft>
                <a:spcPts val="800"/>
              </a:spcAft>
              <a:buSzPts val="1000"/>
              <a:buFont typeface="Symbol" panose="05050102010706020507" pitchFamily="18" charset="2"/>
              <a:buChar char=""/>
              <a:tabLst>
                <a:tab pos="457200" algn="l"/>
              </a:tabLst>
              <a:defRPr/>
            </a:pPr>
            <a:endParaRPr lang="en-US" sz="2200" kern="100" dirty="0">
              <a:latin typeface="Fira Sans" panose="020B0503050000020004" pitchFamily="34" charset="0"/>
              <a:ea typeface="Calibri" panose="020F0502020204030204" pitchFamily="34" charset="0"/>
              <a:cs typeface="Times New Roman" panose="02020603050405020304" pitchFamily="18" charset="0"/>
            </a:endParaRPr>
          </a:p>
          <a:p>
            <a:pPr eaLnBrk="1" hangingPunct="1">
              <a:defRPr/>
            </a:pPr>
            <a:endParaRPr lang="en-US" altLang="en-US" dirty="0">
              <a:latin typeface="Fira Sans Condensed" panose="020B0503050000020004" pitchFamily="34" charset="0"/>
              <a:ea typeface="Fira Sans Condensed" panose="020B0503050000020004" pitchFamily="34" charset="0"/>
              <a:cs typeface="Fira Sans Condensed" panose="020B0503050000020004" pitchFamily="34" charset="0"/>
            </a:endParaRPr>
          </a:p>
        </p:txBody>
      </p:sp>
      <p:sp>
        <p:nvSpPr>
          <p:cNvPr id="7" name="Rectangle 6">
            <a:extLst>
              <a:ext uri="{FF2B5EF4-FFF2-40B4-BE49-F238E27FC236}">
                <a16:creationId xmlns:a16="http://schemas.microsoft.com/office/drawing/2014/main" id="{B6384357-FC27-08C8-FE74-3328E9D530D6}"/>
              </a:ext>
            </a:extLst>
          </p:cNvPr>
          <p:cNvSpPr/>
          <p:nvPr/>
        </p:nvSpPr>
        <p:spPr>
          <a:xfrm>
            <a:off x="8999538" y="512763"/>
            <a:ext cx="1803400" cy="5003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42FF8911-7885-DC47-CEB3-9EC8BF1B75A6}"/>
              </a:ext>
            </a:extLst>
          </p:cNvPr>
          <p:cNvPicPr>
            <a:picLocks noChangeAspect="1"/>
          </p:cNvPicPr>
          <p:nvPr/>
        </p:nvPicPr>
        <p:blipFill>
          <a:blip r:embed="rId3"/>
          <a:srcRect/>
          <a:stretch>
            <a:fillRect/>
          </a:stretch>
        </p:blipFill>
        <p:spPr bwMode="auto">
          <a:xfrm>
            <a:off x="10802938" y="6254750"/>
            <a:ext cx="1166812" cy="376238"/>
          </a:xfrm>
          <a:prstGeom prst="rect">
            <a:avLst/>
          </a:prstGeom>
          <a:noFill/>
          <a:ln>
            <a:noFill/>
          </a:ln>
          <a:effectLst>
            <a:outerShdw blurRad="139700" sx="102000" sy="102000" algn="ctr" rotWithShape="0">
              <a:srgbClr val="808080">
                <a:alpha val="59998"/>
              </a:srgbClr>
            </a:outerShdw>
          </a:effectLst>
        </p:spPr>
      </p:pic>
      <p:pic>
        <p:nvPicPr>
          <p:cNvPr id="22535" name="Picture 2">
            <a:extLst>
              <a:ext uri="{FF2B5EF4-FFF2-40B4-BE49-F238E27FC236}">
                <a16:creationId xmlns:a16="http://schemas.microsoft.com/office/drawing/2014/main" id="{2940BFC2-8786-5170-7F7F-3F06F6B5D7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908" t="23512" r="25362" b="6151"/>
          <a:stretch>
            <a:fillRect/>
          </a:stretch>
        </p:blipFill>
        <p:spPr bwMode="auto">
          <a:xfrm>
            <a:off x="5087938" y="295275"/>
            <a:ext cx="6881812"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9">
            <a:extLst>
              <a:ext uri="{FF2B5EF4-FFF2-40B4-BE49-F238E27FC236}">
                <a16:creationId xmlns:a16="http://schemas.microsoft.com/office/drawing/2014/main" id="{238B6452-BB17-55C7-4035-70B410BD7D94}"/>
              </a:ext>
            </a:extLst>
          </p:cNvPr>
          <p:cNvSpPr>
            <a:spLocks noGrp="1"/>
          </p:cNvSpPr>
          <p:nvPr>
            <p:ph type="title"/>
          </p:nvPr>
        </p:nvSpPr>
        <p:spPr>
          <a:xfrm>
            <a:off x="514350" y="295275"/>
            <a:ext cx="4200525" cy="1101725"/>
          </a:xfrm>
        </p:spPr>
        <p:txBody>
          <a:bodyPr/>
          <a:lstStyle/>
          <a:p>
            <a:pPr eaLnBrk="1" hangingPunct="1"/>
            <a:r>
              <a:rPr lang="en-US" altLang="en-US">
                <a:latin typeface="Fira Sans Condensed" panose="020B0503050000020004" pitchFamily="34" charset="0"/>
                <a:cs typeface="Fira Sans Condensed" panose="020B0503050000020004" pitchFamily="34" charset="0"/>
              </a:rPr>
              <a:t>Collaboration and Awareness</a:t>
            </a:r>
          </a:p>
        </p:txBody>
      </p:sp>
      <p:sp>
        <p:nvSpPr>
          <p:cNvPr id="24579" name="Slide Number Placeholder 4">
            <a:extLst>
              <a:ext uri="{FF2B5EF4-FFF2-40B4-BE49-F238E27FC236}">
                <a16:creationId xmlns:a16="http://schemas.microsoft.com/office/drawing/2014/main" id="{1AAA1275-8E9F-1D67-E0C4-23C626CED679}"/>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400">
                <a:solidFill>
                  <a:srgbClr val="000000"/>
                </a:solidFill>
                <a:latin typeface="Fira Sans Condensed" panose="020B0503050000020004" pitchFamily="34" charset="0"/>
                <a:cs typeface="Fira Sans Condensed" panose="020B0503050000020004" pitchFamily="34" charset="0"/>
              </a:defRPr>
            </a:lvl1pPr>
            <a:lvl2pPr marL="742950" indent="-285750">
              <a:spcBef>
                <a:spcPts val="500"/>
              </a:spcBef>
              <a:buFont typeface="Arial" panose="020B0604020202020204" pitchFamily="34" charset="0"/>
              <a:buChar char="•"/>
              <a:defRPr>
                <a:solidFill>
                  <a:srgbClr val="000000"/>
                </a:solidFill>
                <a:latin typeface="Fira Sans Condensed" panose="020B0503050000020004" pitchFamily="34" charset="0"/>
                <a:cs typeface="Fira Sans Condensed" panose="020B0503050000020004" pitchFamily="34" charset="0"/>
              </a:defRPr>
            </a:lvl2pPr>
            <a:lvl3pPr marL="1143000" indent="-228600">
              <a:spcBef>
                <a:spcPts val="500"/>
              </a:spcBef>
              <a:buFont typeface="Arial" panose="020B0604020202020204" pitchFamily="34" charset="0"/>
              <a:buChar char="•"/>
              <a:defRPr>
                <a:solidFill>
                  <a:srgbClr val="000000"/>
                </a:solidFill>
                <a:latin typeface="Fira Sans Condensed" panose="020B0503050000020004" pitchFamily="34" charset="0"/>
                <a:cs typeface="Fira Sans Condensed" panose="020B05030500000200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20A74F-E3D9-48CB-B989-13D377EB2997}" type="slidenum">
              <a:rPr kumimoji="0" lang="en-US" altLang="en-US" sz="1400" b="0" i="0" u="none" strike="noStrike" kern="1200" cap="none" spc="0" normalizeH="0" baseline="0" noProof="0" smtClean="0">
                <a:ln>
                  <a:noFill/>
                </a:ln>
                <a:solidFill>
                  <a:srgbClr val="595959"/>
                </a:solidFill>
                <a:effectLst/>
                <a:uLnTx/>
                <a:uFillTx/>
                <a:latin typeface="Fira Sans Condensed" panose="020B0503050000020004" pitchFamily="34" charset="0"/>
                <a:ea typeface="+mn-ea"/>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400" b="0" i="0" u="none" strike="noStrike" kern="1200" cap="none" spc="0" normalizeH="0" baseline="0" noProof="0">
              <a:ln>
                <a:noFill/>
              </a:ln>
              <a:solidFill>
                <a:srgbClr val="595959"/>
              </a:solidFill>
              <a:effectLst/>
              <a:uLnTx/>
              <a:uFillTx/>
              <a:latin typeface="Fira Sans Condensed" panose="020B0503050000020004" pitchFamily="34" charset="0"/>
              <a:ea typeface="+mn-ea"/>
            </a:endParaRPr>
          </a:p>
        </p:txBody>
      </p:sp>
      <p:sp>
        <p:nvSpPr>
          <p:cNvPr id="53251" name="Content Placeholder 10">
            <a:extLst>
              <a:ext uri="{FF2B5EF4-FFF2-40B4-BE49-F238E27FC236}">
                <a16:creationId xmlns:a16="http://schemas.microsoft.com/office/drawing/2014/main" id="{2B598EC0-580D-B1C7-D8FC-8DF7766F8822}"/>
              </a:ext>
            </a:extLst>
          </p:cNvPr>
          <p:cNvSpPr>
            <a:spLocks noGrp="1"/>
          </p:cNvSpPr>
          <p:nvPr>
            <p:ph sz="half" idx="1"/>
          </p:nvPr>
        </p:nvSpPr>
        <p:spPr>
          <a:xfrm>
            <a:off x="520700" y="1341438"/>
            <a:ext cx="4194175" cy="5043487"/>
          </a:xfrm>
        </p:spPr>
        <p:txBody>
          <a:bodyPr>
            <a:normAutofit fontScale="55000" lnSpcReduction="20000"/>
          </a:bodyPr>
          <a:lstStyle/>
          <a:p>
            <a:pPr marL="0" indent="0">
              <a:lnSpc>
                <a:spcPct val="107000"/>
              </a:lnSpc>
              <a:spcBef>
                <a:spcPts val="0"/>
              </a:spcBef>
              <a:spcAft>
                <a:spcPts val="800"/>
              </a:spcAft>
              <a:buSzPts val="1000"/>
              <a:buFont typeface="Arial" panose="020B0604020202020204" pitchFamily="34" charset="0"/>
              <a:buNone/>
              <a:tabLst>
                <a:tab pos="457200" algn="l"/>
              </a:tabLst>
              <a:defRPr/>
            </a:pPr>
            <a:endParaRPr lang="en-US" sz="2200" kern="100" dirty="0">
              <a:latin typeface="Fira Sans" panose="020B05030500000200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800"/>
              </a:spcAft>
              <a:buSzPts val="1000"/>
              <a:buFont typeface="Symbol" panose="05050102010706020507" pitchFamily="18" charset="2"/>
              <a:buChar char=""/>
              <a:tabLst>
                <a:tab pos="457200" algn="l"/>
              </a:tabLst>
              <a:defRPr/>
            </a:pPr>
            <a:r>
              <a:rPr lang="en-US" sz="3600" kern="100" dirty="0">
                <a:latin typeface="Fira Sans" panose="020B0503050000020004" pitchFamily="34" charset="0"/>
                <a:ea typeface="Calibri" panose="020F0502020204030204" pitchFamily="34" charset="0"/>
                <a:cs typeface="Times New Roman" panose="02020603050405020304" pitchFamily="18" charset="0"/>
              </a:rPr>
              <a:t>Strengthening existing systems through collaboration with governments, development organizations, civil society, and the private sector.</a:t>
            </a:r>
          </a:p>
          <a:p>
            <a:pPr marL="342900" indent="-342900">
              <a:lnSpc>
                <a:spcPct val="107000"/>
              </a:lnSpc>
              <a:spcBef>
                <a:spcPts val="0"/>
              </a:spcBef>
              <a:spcAft>
                <a:spcPts val="800"/>
              </a:spcAft>
              <a:buSzPts val="1000"/>
              <a:buFont typeface="Symbol" panose="05050102010706020507" pitchFamily="18" charset="2"/>
              <a:buChar char=""/>
              <a:tabLst>
                <a:tab pos="457200" algn="l"/>
              </a:tabLst>
              <a:defRPr/>
            </a:pPr>
            <a:r>
              <a:rPr lang="en-US" sz="3600" kern="100" dirty="0">
                <a:latin typeface="Fira Sans" panose="020B0503050000020004" pitchFamily="34" charset="0"/>
                <a:ea typeface="Calibri" panose="020F0502020204030204" pitchFamily="34" charset="0"/>
                <a:cs typeface="Times New Roman" panose="02020603050405020304" pitchFamily="18" charset="0"/>
              </a:rPr>
              <a:t>Raising awareness about the benefits of digital technology with a focus on equity, access, and usage.</a:t>
            </a:r>
          </a:p>
          <a:p>
            <a:pPr marL="342900" indent="-342900">
              <a:lnSpc>
                <a:spcPct val="107000"/>
              </a:lnSpc>
              <a:spcBef>
                <a:spcPts val="0"/>
              </a:spcBef>
              <a:spcAft>
                <a:spcPts val="800"/>
              </a:spcAft>
              <a:buSzPts val="1000"/>
              <a:buFont typeface="Symbol" panose="05050102010706020507" pitchFamily="18" charset="2"/>
              <a:buChar char=""/>
              <a:tabLst>
                <a:tab pos="457200" algn="l"/>
              </a:tabLst>
              <a:defRPr/>
            </a:pPr>
            <a:r>
              <a:rPr lang="en-US" sz="3600" kern="100" dirty="0">
                <a:latin typeface="Fira Sans" panose="020B0503050000020004" pitchFamily="34" charset="0"/>
                <a:ea typeface="Calibri" panose="020F0502020204030204" pitchFamily="34" charset="0"/>
                <a:cs typeface="Times New Roman" panose="02020603050405020304" pitchFamily="18" charset="0"/>
              </a:rPr>
              <a:t>Involving academia, women-led organizations, and local leadership in data collection, progress monitoring, and generating recommendations</a:t>
            </a:r>
          </a:p>
          <a:p>
            <a:pPr marL="342900" indent="-342900">
              <a:lnSpc>
                <a:spcPct val="107000"/>
              </a:lnSpc>
              <a:spcBef>
                <a:spcPts val="0"/>
              </a:spcBef>
              <a:spcAft>
                <a:spcPts val="800"/>
              </a:spcAft>
              <a:buSzPts val="1000"/>
              <a:buFont typeface="Symbol" panose="05050102010706020507" pitchFamily="18" charset="2"/>
              <a:buChar char=""/>
              <a:tabLst>
                <a:tab pos="457200" algn="l"/>
              </a:tabLst>
              <a:defRPr/>
            </a:pPr>
            <a:endParaRPr lang="en-US" sz="2200" kern="100" dirty="0">
              <a:latin typeface="Fira Sans" panose="020B0503050000020004" pitchFamily="34" charset="0"/>
              <a:ea typeface="Calibri" panose="020F0502020204030204" pitchFamily="34" charset="0"/>
              <a:cs typeface="Times New Roman" panose="02020603050405020304" pitchFamily="18" charset="0"/>
            </a:endParaRPr>
          </a:p>
          <a:p>
            <a:pPr eaLnBrk="1" hangingPunct="1">
              <a:defRPr/>
            </a:pPr>
            <a:endParaRPr lang="en-US" altLang="en-US" dirty="0">
              <a:latin typeface="Fira Sans Condensed" panose="020B0503050000020004" pitchFamily="34" charset="0"/>
              <a:ea typeface="Fira Sans Condensed" panose="020B0503050000020004" pitchFamily="34" charset="0"/>
              <a:cs typeface="Fira Sans Condensed" panose="020B0503050000020004" pitchFamily="34" charset="0"/>
            </a:endParaRPr>
          </a:p>
        </p:txBody>
      </p:sp>
      <p:sp>
        <p:nvSpPr>
          <p:cNvPr id="7" name="Rectangle 6">
            <a:extLst>
              <a:ext uri="{FF2B5EF4-FFF2-40B4-BE49-F238E27FC236}">
                <a16:creationId xmlns:a16="http://schemas.microsoft.com/office/drawing/2014/main" id="{EDD20F6D-BDEA-5860-03A7-FDAB20736E7C}"/>
              </a:ext>
            </a:extLst>
          </p:cNvPr>
          <p:cNvSpPr/>
          <p:nvPr/>
        </p:nvSpPr>
        <p:spPr>
          <a:xfrm>
            <a:off x="4933950" y="0"/>
            <a:ext cx="725805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t>PLACE</a:t>
            </a:r>
            <a:br>
              <a:rPr kumimoji="0" lang="en-US" sz="24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br>
            <a:r>
              <a:rPr kumimoji="0" lang="en-US" sz="24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t>PHOTO HERE.</a:t>
            </a:r>
            <a:b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br>
            <a:b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br>
            <a:b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br>
            <a: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t>GO TO VIEW &gt; SLIDE MASTER &gt; </a:t>
            </a:r>
            <a:b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br>
            <a: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t>SHAPE FORMAT &gt; SHAPE FILL &gt;</a:t>
            </a:r>
            <a:b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br>
            <a: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t> PICTURE &gt; BROWSE FOR PHOTO &gt;</a:t>
            </a:r>
            <a:b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br>
            <a: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t>INSERT &gt; PICTURE FORMAT &gt;</a:t>
            </a:r>
            <a:b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br>
            <a: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t>CROP &gt; FILL &gt; ADJUST IMAGE</a:t>
            </a:r>
            <a:b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br>
            <a: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t>SIZE AND PLACEMENT &gt; </a:t>
            </a:r>
            <a:b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br>
            <a:r>
              <a:rPr kumimoji="0" lang="en-US" sz="1800" b="1" i="0" u="none" strike="noStrike" kern="1200" cap="none" spc="0" normalizeH="0" baseline="0" noProof="0" dirty="0">
                <a:ln>
                  <a:noFill/>
                </a:ln>
                <a:solidFill>
                  <a:srgbClr val="FFFFFF"/>
                </a:solidFill>
                <a:effectLst/>
                <a:uLnTx/>
                <a:uFillTx/>
                <a:latin typeface="Fira Sans Condensed SemiBold" panose="020B0603050000020004" pitchFamily="34" charset="0"/>
                <a:ea typeface="+mn-ea"/>
                <a:cs typeface="+mn-cs"/>
              </a:rPr>
              <a:t>DELETE THIS TEXT!</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9701F331-CD54-EEF3-6969-0702E1542D0A}"/>
              </a:ext>
            </a:extLst>
          </p:cNvPr>
          <p:cNvPicPr>
            <a:picLocks noChangeAspect="1"/>
          </p:cNvPicPr>
          <p:nvPr/>
        </p:nvPicPr>
        <p:blipFill>
          <a:blip r:embed="rId3"/>
          <a:srcRect/>
          <a:stretch>
            <a:fillRect/>
          </a:stretch>
        </p:blipFill>
        <p:spPr bwMode="auto">
          <a:xfrm>
            <a:off x="10802938" y="6254750"/>
            <a:ext cx="1166812" cy="376238"/>
          </a:xfrm>
          <a:prstGeom prst="rect">
            <a:avLst/>
          </a:prstGeom>
          <a:noFill/>
          <a:ln>
            <a:noFill/>
          </a:ln>
          <a:effectLst>
            <a:outerShdw blurRad="139700" sx="102000" sy="102000" algn="ctr" rotWithShape="0">
              <a:srgbClr val="808080">
                <a:alpha val="59998"/>
              </a:srgbClr>
            </a:outerShdw>
          </a:effectLst>
        </p:spPr>
      </p:pic>
      <p:pic>
        <p:nvPicPr>
          <p:cNvPr id="24583" name="Content Placeholder 7" descr="A picture containing text, person, outdoor, sale&#10;&#10;Description automatically generated">
            <a:extLst>
              <a:ext uri="{FF2B5EF4-FFF2-40B4-BE49-F238E27FC236}">
                <a16:creationId xmlns:a16="http://schemas.microsoft.com/office/drawing/2014/main" id="{D0162D70-35DF-7B88-07B5-8104A1B13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147" r="11972" b="2"/>
          <a:stretch>
            <a:fillRect/>
          </a:stretch>
        </p:blipFill>
        <p:spPr bwMode="auto">
          <a:xfrm>
            <a:off x="5808663" y="523875"/>
            <a:ext cx="5495925" cy="550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Content Placeholder 6">
            <a:extLst>
              <a:ext uri="{FF2B5EF4-FFF2-40B4-BE49-F238E27FC236}">
                <a16:creationId xmlns:a16="http://schemas.microsoft.com/office/drawing/2014/main" id="{44D0CEF4-DF28-DC63-93F9-DB244DA4BA44}"/>
              </a:ext>
            </a:extLst>
          </p:cNvPr>
          <p:cNvSpPr>
            <a:spLocks noGrp="1"/>
          </p:cNvSpPr>
          <p:nvPr>
            <p:ph sz="half" idx="1"/>
          </p:nvPr>
        </p:nvSpPr>
        <p:spPr>
          <a:xfrm>
            <a:off x="520700" y="1341438"/>
            <a:ext cx="7280275" cy="4175125"/>
          </a:xfrm>
        </p:spPr>
        <p:txBody>
          <a:bodyPr/>
          <a:lstStyle/>
          <a:p>
            <a:pPr marL="342900" indent="-342900">
              <a:lnSpc>
                <a:spcPct val="107000"/>
              </a:lnSpc>
              <a:spcBef>
                <a:spcPts val="0"/>
              </a:spcBef>
              <a:spcAft>
                <a:spcPts val="800"/>
              </a:spcAft>
              <a:buSzPts val="1000"/>
              <a:buFont typeface="Symbol" panose="05050102010706020507" pitchFamily="18" charset="2"/>
              <a:buChar char=""/>
              <a:tabLst>
                <a:tab pos="457200" algn="l"/>
              </a:tabLst>
              <a:defRPr/>
            </a:pPr>
            <a:r>
              <a:rPr lang="en-US" sz="2800" kern="100" dirty="0">
                <a:latin typeface="Fira Sans" panose="020B0503050000020004" pitchFamily="34" charset="0"/>
                <a:ea typeface="Calibri" panose="020F0502020204030204" pitchFamily="34" charset="0"/>
                <a:cs typeface="Times New Roman" panose="02020603050405020304" pitchFamily="18" charset="0"/>
              </a:rPr>
              <a:t>Measuring impact, sharing lessons learned, and generating evidence on effective practices.</a:t>
            </a:r>
          </a:p>
          <a:p>
            <a:pPr marL="342900" indent="-342900">
              <a:lnSpc>
                <a:spcPct val="107000"/>
              </a:lnSpc>
              <a:spcBef>
                <a:spcPts val="0"/>
              </a:spcBef>
              <a:spcAft>
                <a:spcPts val="800"/>
              </a:spcAft>
              <a:buSzPts val="1000"/>
              <a:buFont typeface="Symbol" panose="05050102010706020507" pitchFamily="18" charset="2"/>
              <a:buChar char=""/>
              <a:tabLst>
                <a:tab pos="457200" algn="l"/>
              </a:tabLst>
              <a:defRPr/>
            </a:pPr>
            <a:r>
              <a:rPr lang="en-US" sz="2800" kern="100" dirty="0">
                <a:latin typeface="Fira Sans" panose="020B0503050000020004" pitchFamily="34" charset="0"/>
                <a:ea typeface="Calibri" panose="020F0502020204030204" pitchFamily="34" charset="0"/>
                <a:cs typeface="Times New Roman" panose="02020603050405020304" pitchFamily="18" charset="0"/>
              </a:rPr>
              <a:t>Informing future programming and funding decisions.</a:t>
            </a:r>
          </a:p>
          <a:p>
            <a:pPr marL="342900" indent="-342900">
              <a:lnSpc>
                <a:spcPct val="107000"/>
              </a:lnSpc>
              <a:spcBef>
                <a:spcPts val="0"/>
              </a:spcBef>
              <a:spcAft>
                <a:spcPts val="800"/>
              </a:spcAft>
              <a:buSzPts val="1000"/>
              <a:buFont typeface="Symbol" panose="05050102010706020507" pitchFamily="18" charset="2"/>
              <a:buChar char=""/>
              <a:tabLst>
                <a:tab pos="457200" algn="l"/>
              </a:tabLst>
              <a:defRPr/>
            </a:pPr>
            <a:r>
              <a:rPr lang="en-US" sz="2800" kern="100" dirty="0">
                <a:latin typeface="Fira Sans" panose="020B0503050000020004" pitchFamily="34" charset="0"/>
                <a:ea typeface="Calibri" panose="020F0502020204030204" pitchFamily="34" charset="0"/>
                <a:cs typeface="Times New Roman" panose="02020603050405020304" pitchFamily="18" charset="0"/>
              </a:rPr>
              <a:t>Examining how technology contributes to broader programmatic goals.</a:t>
            </a:r>
          </a:p>
          <a:p>
            <a:pPr eaLnBrk="1" hangingPunct="1">
              <a:defRPr/>
            </a:pPr>
            <a:endParaRPr lang="en-US" altLang="en-US" dirty="0">
              <a:latin typeface="Fira Sans Condensed" panose="020B0503050000020004" pitchFamily="34" charset="0"/>
              <a:ea typeface="Fira Sans Condensed" panose="020B0503050000020004" pitchFamily="34" charset="0"/>
              <a:cs typeface="Fira Sans Condensed" panose="020B0503050000020004" pitchFamily="34" charset="0"/>
            </a:endParaRPr>
          </a:p>
        </p:txBody>
      </p:sp>
      <p:sp>
        <p:nvSpPr>
          <p:cNvPr id="26627" name="Slide Number Placeholder 3">
            <a:extLst>
              <a:ext uri="{FF2B5EF4-FFF2-40B4-BE49-F238E27FC236}">
                <a16:creationId xmlns:a16="http://schemas.microsoft.com/office/drawing/2014/main" id="{1700B292-F9F6-976A-6BFF-300F06843C18}"/>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2400">
                <a:solidFill>
                  <a:srgbClr val="000000"/>
                </a:solidFill>
                <a:latin typeface="Fira Sans Condensed" panose="020B0503050000020004" pitchFamily="34" charset="0"/>
                <a:cs typeface="Fira Sans Condensed" panose="020B0503050000020004" pitchFamily="34" charset="0"/>
              </a:defRPr>
            </a:lvl1pPr>
            <a:lvl2pPr marL="742950" indent="-285750">
              <a:spcBef>
                <a:spcPts val="500"/>
              </a:spcBef>
              <a:buFont typeface="Arial" panose="020B0604020202020204" pitchFamily="34" charset="0"/>
              <a:buChar char="•"/>
              <a:defRPr>
                <a:solidFill>
                  <a:srgbClr val="000000"/>
                </a:solidFill>
                <a:latin typeface="Fira Sans Condensed" panose="020B0503050000020004" pitchFamily="34" charset="0"/>
                <a:cs typeface="Fira Sans Condensed" panose="020B0503050000020004" pitchFamily="34" charset="0"/>
              </a:defRPr>
            </a:lvl2pPr>
            <a:lvl3pPr marL="1143000" indent="-228600">
              <a:spcBef>
                <a:spcPts val="500"/>
              </a:spcBef>
              <a:buFont typeface="Arial" panose="020B0604020202020204" pitchFamily="34" charset="0"/>
              <a:buChar char="•"/>
              <a:defRPr>
                <a:solidFill>
                  <a:srgbClr val="000000"/>
                </a:solidFill>
                <a:latin typeface="Fira Sans Condensed" panose="020B0503050000020004" pitchFamily="34" charset="0"/>
                <a:cs typeface="Fira Sans Condensed" panose="020B05030500000200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Fira Sans Condensed" panose="020B0503050000020004" pitchFamily="34" charset="0"/>
                <a:cs typeface="Open Sans" panose="020B0606030504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D03B4D-337D-42FF-B4BB-784768AD4A53}" type="slidenum">
              <a:rPr kumimoji="0" lang="en-US" altLang="en-US" sz="1400" b="0" i="0" u="none" strike="noStrike" kern="1200" cap="none" spc="0" normalizeH="0" baseline="0" noProof="0" smtClean="0">
                <a:ln>
                  <a:noFill/>
                </a:ln>
                <a:solidFill>
                  <a:srgbClr val="595959"/>
                </a:solidFill>
                <a:effectLst/>
                <a:uLnTx/>
                <a:uFillTx/>
                <a:latin typeface="Fira Sans Condensed" panose="020B0503050000020004" pitchFamily="34" charset="0"/>
                <a:ea typeface="+mn-ea"/>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400" b="0" i="0" u="none" strike="noStrike" kern="1200" cap="none" spc="0" normalizeH="0" baseline="0" noProof="0">
              <a:ln>
                <a:noFill/>
              </a:ln>
              <a:solidFill>
                <a:srgbClr val="595959"/>
              </a:solidFill>
              <a:effectLst/>
              <a:uLnTx/>
              <a:uFillTx/>
              <a:latin typeface="Fira Sans Condensed" panose="020B0503050000020004" pitchFamily="34" charset="0"/>
              <a:ea typeface="+mn-ea"/>
            </a:endParaRPr>
          </a:p>
        </p:txBody>
      </p:sp>
      <p:sp>
        <p:nvSpPr>
          <p:cNvPr id="26628" name="Title 5">
            <a:extLst>
              <a:ext uri="{FF2B5EF4-FFF2-40B4-BE49-F238E27FC236}">
                <a16:creationId xmlns:a16="http://schemas.microsoft.com/office/drawing/2014/main" id="{6F349683-E419-CBE5-5BDF-12652567AC60}"/>
              </a:ext>
            </a:extLst>
          </p:cNvPr>
          <p:cNvSpPr>
            <a:spLocks noGrp="1"/>
          </p:cNvSpPr>
          <p:nvPr>
            <p:ph type="title"/>
          </p:nvPr>
        </p:nvSpPr>
        <p:spPr>
          <a:xfrm>
            <a:off x="514350" y="295275"/>
            <a:ext cx="7286625" cy="430213"/>
          </a:xfrm>
        </p:spPr>
        <p:txBody>
          <a:bodyPr/>
          <a:lstStyle/>
          <a:p>
            <a:pPr eaLnBrk="1" hangingPunct="1"/>
            <a:r>
              <a:rPr lang="en-US" altLang="en-US">
                <a:latin typeface="Fira Sans Condensed" panose="020B0503050000020004" pitchFamily="34" charset="0"/>
                <a:cs typeface="Fira Sans Condensed" panose="020B0503050000020004" pitchFamily="34" charset="0"/>
              </a:rPr>
              <a:t>Impact Measurement and Dialogue</a:t>
            </a:r>
          </a:p>
        </p:txBody>
      </p:sp>
      <p:sp>
        <p:nvSpPr>
          <p:cNvPr id="5" name="Rectangle 4">
            <a:extLst>
              <a:ext uri="{FF2B5EF4-FFF2-40B4-BE49-F238E27FC236}">
                <a16:creationId xmlns:a16="http://schemas.microsoft.com/office/drawing/2014/main" id="{2D62671B-ACBE-BB0C-AE46-6D426140CC88}"/>
              </a:ext>
            </a:extLst>
          </p:cNvPr>
          <p:cNvSpPr/>
          <p:nvPr/>
        </p:nvSpPr>
        <p:spPr>
          <a:xfrm>
            <a:off x="8091488" y="0"/>
            <a:ext cx="4100512"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7E8B8E88-4941-59C7-10B3-A5D7BE4EEE57}"/>
              </a:ext>
            </a:extLst>
          </p:cNvPr>
          <p:cNvPicPr>
            <a:picLocks noChangeAspect="1"/>
          </p:cNvPicPr>
          <p:nvPr/>
        </p:nvPicPr>
        <p:blipFill>
          <a:blip r:embed="rId3"/>
          <a:srcRect/>
          <a:stretch>
            <a:fillRect/>
          </a:stretch>
        </p:blipFill>
        <p:spPr bwMode="auto">
          <a:xfrm>
            <a:off x="10802938" y="6254750"/>
            <a:ext cx="1166812" cy="376238"/>
          </a:xfrm>
          <a:prstGeom prst="rect">
            <a:avLst/>
          </a:prstGeom>
          <a:noFill/>
          <a:ln>
            <a:noFill/>
          </a:ln>
          <a:effectLst>
            <a:outerShdw blurRad="139700" sx="102000" sy="102000" algn="ctr" rotWithShape="0">
              <a:srgbClr val="808080">
                <a:alpha val="59998"/>
              </a:srgbClr>
            </a:outerShdw>
          </a:effectLst>
        </p:spPr>
      </p:pic>
      <p:grpSp>
        <p:nvGrpSpPr>
          <p:cNvPr id="26631" name="Group 1">
            <a:extLst>
              <a:ext uri="{FF2B5EF4-FFF2-40B4-BE49-F238E27FC236}">
                <a16:creationId xmlns:a16="http://schemas.microsoft.com/office/drawing/2014/main" id="{9351D52E-7998-B897-F4C5-3CED79EC44A9}"/>
              </a:ext>
            </a:extLst>
          </p:cNvPr>
          <p:cNvGrpSpPr>
            <a:grpSpLocks/>
          </p:cNvGrpSpPr>
          <p:nvPr/>
        </p:nvGrpSpPr>
        <p:grpSpPr bwMode="auto">
          <a:xfrm>
            <a:off x="8262938" y="1189038"/>
            <a:ext cx="3757612" cy="4479925"/>
            <a:chOff x="319291" y="0"/>
            <a:chExt cx="6931741" cy="6858000"/>
          </a:xfrm>
        </p:grpSpPr>
        <p:pic>
          <p:nvPicPr>
            <p:cNvPr id="26632" name="Picture 2">
              <a:extLst>
                <a:ext uri="{FF2B5EF4-FFF2-40B4-BE49-F238E27FC236}">
                  <a16:creationId xmlns:a16="http://schemas.microsoft.com/office/drawing/2014/main" id="{66728037-7ED4-BCA4-A8C5-1CB6FD5162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499" r="32117"/>
            <a:stretch>
              <a:fillRect/>
            </a:stretch>
          </p:blipFill>
          <p:spPr bwMode="auto">
            <a:xfrm>
              <a:off x="319291" y="0"/>
              <a:ext cx="693174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TextBox 3">
              <a:extLst>
                <a:ext uri="{FF2B5EF4-FFF2-40B4-BE49-F238E27FC236}">
                  <a16:creationId xmlns:a16="http://schemas.microsoft.com/office/drawing/2014/main" id="{A1A6027E-113D-35F3-BCD6-0473D160F386}"/>
                </a:ext>
              </a:extLst>
            </p:cNvPr>
            <p:cNvSpPr txBox="1">
              <a:spLocks noChangeArrowheads="1"/>
            </p:cNvSpPr>
            <p:nvPr/>
          </p:nvSpPr>
          <p:spPr bwMode="auto">
            <a:xfrm>
              <a:off x="319291" y="6657945"/>
              <a:ext cx="179408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FFFFFF"/>
                  </a:solidFill>
                  <a:effectLst/>
                  <a:uLnTx/>
                  <a:uFillTx/>
                  <a:latin typeface="Fira Sans" panose="020B0503050000020004" pitchFamily="34" charset="0"/>
                  <a:ea typeface="+mn-ea"/>
                  <a:cs typeface="+mn-cs"/>
                </a:rPr>
                <a:t>Image credit: i_am_zews / Shutterstock</a:t>
              </a: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7">
            <a:extLst>
              <a:ext uri="{FF2B5EF4-FFF2-40B4-BE49-F238E27FC236}">
                <a16:creationId xmlns:a16="http://schemas.microsoft.com/office/drawing/2014/main" id="{B619EE4A-B5B9-F6FE-E27C-B9EE6D95458B}"/>
              </a:ext>
            </a:extLst>
          </p:cNvPr>
          <p:cNvSpPr>
            <a:spLocks noGrp="1"/>
          </p:cNvSpPr>
          <p:nvPr>
            <p:ph type="ctrTitle"/>
          </p:nvPr>
        </p:nvSpPr>
        <p:spPr>
          <a:xfrm>
            <a:off x="7823200" y="2292350"/>
            <a:ext cx="4097338" cy="2873375"/>
          </a:xfrm>
        </p:spPr>
        <p:txBody>
          <a:bodyPr/>
          <a:lstStyle/>
          <a:p>
            <a:br>
              <a:rPr lang="en-US" altLang="en-US">
                <a:latin typeface="Fira Sans Condensed" panose="020B0503050000020004" pitchFamily="34" charset="0"/>
                <a:cs typeface="Fira Sans Condensed" panose="020B0503050000020004" pitchFamily="34" charset="0"/>
              </a:rPr>
            </a:br>
            <a:r>
              <a:rPr lang="en-US" altLang="en-US">
                <a:latin typeface="Fira Sans Condensed" panose="020B0503050000020004" pitchFamily="34" charset="0"/>
                <a:cs typeface="Fira Sans Condensed" panose="020B0503050000020004" pitchFamily="34" charset="0"/>
              </a:rPr>
              <a:t>Thank you!</a:t>
            </a:r>
          </a:p>
        </p:txBody>
      </p:sp>
      <p:sp>
        <p:nvSpPr>
          <p:cNvPr id="28675" name="Slide Number Placeholder 4">
            <a:extLst>
              <a:ext uri="{FF2B5EF4-FFF2-40B4-BE49-F238E27FC236}">
                <a16:creationId xmlns:a16="http://schemas.microsoft.com/office/drawing/2014/main" id="{5EE52F2B-A6F6-B263-E7E1-AAD3EF385440}"/>
              </a:ext>
            </a:extLst>
          </p:cNvPr>
          <p:cNvSpPr>
            <a:spLocks noGrp="1" noChangeArrowheads="1"/>
          </p:cNvSpPr>
          <p:nvPr>
            <p:ph type="sldNum" sz="quarter" idx="4294967295"/>
          </p:nvPr>
        </p:nvSpPr>
        <p:spPr bwMode="auto">
          <a:xfrm>
            <a:off x="0" y="6245225"/>
            <a:ext cx="433388" cy="346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CCF6CB1-B83C-4E8D-AFE4-FF2A796BB5C0}" type="slidenum">
              <a:rPr kumimoji="0" lang="en-US" altLang="en-US" sz="1800" b="0" i="0" u="none" strike="noStrike" kern="1200" cap="none" spc="0" normalizeH="0" baseline="0" noProof="0" smtClean="0">
                <a:ln>
                  <a:noFill/>
                </a:ln>
                <a:solidFill>
                  <a:srgbClr val="595959"/>
                </a:solidFill>
                <a:effectLst/>
                <a:uLnTx/>
                <a:uFillTx/>
                <a:latin typeface="Fira Sans Condensed" panose="020B05030500000200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47</a:t>
            </a:fld>
            <a:endParaRPr kumimoji="0" lang="en-US" altLang="en-US" sz="1800" b="0" i="0" u="none" strike="noStrike" kern="1200" cap="none" spc="0" normalizeH="0" baseline="0" noProof="0">
              <a:ln>
                <a:noFill/>
              </a:ln>
              <a:solidFill>
                <a:srgbClr val="595959"/>
              </a:solidFill>
              <a:effectLst/>
              <a:uLnTx/>
              <a:uFillTx/>
              <a:latin typeface="Fira Sans Condensed" panose="020B0503050000020004" pitchFamily="34" charset="0"/>
              <a:ea typeface="+mn-ea"/>
              <a:cs typeface="+mn-cs"/>
            </a:endParaRPr>
          </a:p>
        </p:txBody>
      </p:sp>
      <p:sp>
        <p:nvSpPr>
          <p:cNvPr id="28676" name="TextBox 1">
            <a:extLst>
              <a:ext uri="{FF2B5EF4-FFF2-40B4-BE49-F238E27FC236}">
                <a16:creationId xmlns:a16="http://schemas.microsoft.com/office/drawing/2014/main" id="{F048503E-4F51-F556-9F41-9DA98C677C33}"/>
              </a:ext>
            </a:extLst>
          </p:cNvPr>
          <p:cNvSpPr txBox="1">
            <a:spLocks noChangeArrowheads="1"/>
          </p:cNvSpPr>
          <p:nvPr/>
        </p:nvSpPr>
        <p:spPr bwMode="auto">
          <a:xfrm>
            <a:off x="5021263" y="8304213"/>
            <a:ext cx="185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E36F1E"/>
              </a:solidFill>
              <a:effectLst/>
              <a:uLnTx/>
              <a:uFillTx/>
              <a:latin typeface="Arial" panose="020B0604020202020204" pitchFamily="34" charset="0"/>
              <a:ea typeface="+mn-ea"/>
              <a:cs typeface="+mn-cs"/>
            </a:endParaRPr>
          </a:p>
        </p:txBody>
      </p:sp>
      <p:grpSp>
        <p:nvGrpSpPr>
          <p:cNvPr id="28677" name="Group 3">
            <a:extLst>
              <a:ext uri="{FF2B5EF4-FFF2-40B4-BE49-F238E27FC236}">
                <a16:creationId xmlns:a16="http://schemas.microsoft.com/office/drawing/2014/main" id="{E59416B2-7B9B-9635-9F15-D0E5CDA9843E}"/>
              </a:ext>
            </a:extLst>
          </p:cNvPr>
          <p:cNvGrpSpPr>
            <a:grpSpLocks/>
          </p:cNvGrpSpPr>
          <p:nvPr/>
        </p:nvGrpSpPr>
        <p:grpSpPr bwMode="auto">
          <a:xfrm>
            <a:off x="330200" y="0"/>
            <a:ext cx="7259638" cy="6858000"/>
            <a:chOff x="330506" y="0"/>
            <a:chExt cx="7260116" cy="6858000"/>
          </a:xfrm>
        </p:grpSpPr>
        <p:pic>
          <p:nvPicPr>
            <p:cNvPr id="28678" name="Picture 2">
              <a:extLst>
                <a:ext uri="{FF2B5EF4-FFF2-40B4-BE49-F238E27FC236}">
                  <a16:creationId xmlns:a16="http://schemas.microsoft.com/office/drawing/2014/main" id="{8C55EE2F-B545-7B24-CEC9-77B88E3C2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951" t="79" r="7285" b="1234"/>
            <a:stretch>
              <a:fillRect/>
            </a:stretch>
          </p:blipFill>
          <p:spPr bwMode="auto">
            <a:xfrm>
              <a:off x="330506" y="0"/>
              <a:ext cx="726011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Box 2">
              <a:extLst>
                <a:ext uri="{FF2B5EF4-FFF2-40B4-BE49-F238E27FC236}">
                  <a16:creationId xmlns:a16="http://schemas.microsoft.com/office/drawing/2014/main" id="{9C3F3FE2-1E60-3526-A3CF-FADF4D7F4301}"/>
                </a:ext>
              </a:extLst>
            </p:cNvPr>
            <p:cNvSpPr txBox="1">
              <a:spLocks noChangeArrowheads="1"/>
            </p:cNvSpPr>
            <p:nvPr/>
          </p:nvSpPr>
          <p:spPr bwMode="auto">
            <a:xfrm>
              <a:off x="433388" y="6624622"/>
              <a:ext cx="19351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700" b="0" i="0" u="none" strike="noStrike" kern="1200" cap="none" spc="0" normalizeH="0" baseline="0" noProof="0">
                  <a:ln>
                    <a:noFill/>
                  </a:ln>
                  <a:solidFill>
                    <a:srgbClr val="FFFFFF"/>
                  </a:solidFill>
                  <a:effectLst/>
                  <a:uLnTx/>
                  <a:uFillTx/>
                  <a:latin typeface="Fira Sans" panose="020B0503050000020004" pitchFamily="34" charset="0"/>
                  <a:ea typeface="+mn-ea"/>
                  <a:cs typeface="+mn-cs"/>
                </a:rPr>
                <a:t>Photo credit: https://paymentsafrika.com/</a:t>
              </a: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406580-5FC9-4EDA-8EAE-0F4B8F5FD6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70"/>
                    </a14:imgEffect>
                    <a14:imgEffect>
                      <a14:brightnessContrast bright="-3000"/>
                    </a14:imgEffect>
                  </a14:imgLayer>
                </a14:imgProps>
              </a:ext>
            </a:extLst>
          </a:blip>
          <a:srcRect b="11963"/>
          <a:stretch/>
        </p:blipFill>
        <p:spPr>
          <a:xfrm>
            <a:off x="-82216" y="-148710"/>
            <a:ext cx="12356431" cy="7921391"/>
          </a:xfrm>
          <a:prstGeom prst="rect">
            <a:avLst/>
          </a:prstGeom>
          <a:blipFill dpi="0" rotWithShape="1">
            <a:blip r:embed="rId4">
              <a:alphaModFix amt="12000"/>
            </a:blip>
            <a:srcRect/>
            <a:tile tx="0" ty="0" sx="100000" sy="100000" flip="none" algn="tl"/>
          </a:blipFill>
        </p:spPr>
      </p:pic>
      <p:sp>
        <p:nvSpPr>
          <p:cNvPr id="13" name="Rectangle 12">
            <a:extLst>
              <a:ext uri="{FF2B5EF4-FFF2-40B4-BE49-F238E27FC236}">
                <a16:creationId xmlns:a16="http://schemas.microsoft.com/office/drawing/2014/main" id="{A39D7DC2-EF49-4F4F-ABB9-DA5872C786FB}"/>
              </a:ext>
            </a:extLst>
          </p:cNvPr>
          <p:cNvSpPr/>
          <p:nvPr/>
        </p:nvSpPr>
        <p:spPr>
          <a:xfrm>
            <a:off x="-82216" y="-148711"/>
            <a:ext cx="12356431" cy="7921391"/>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890502" y="3342104"/>
            <a:ext cx="9666845" cy="1100703"/>
          </a:xfrm>
        </p:spPr>
        <p:txBody>
          <a:bodyPr/>
          <a:lstStyle/>
          <a:p>
            <a:pPr algn="l">
              <a:lnSpc>
                <a:spcPct val="80000"/>
              </a:lnSpc>
            </a:pPr>
            <a:r>
              <a:rPr lang="en-US" sz="7200" dirty="0">
                <a:latin typeface="Tw Cen MT Condensed" panose="020B0606020104020203" pitchFamily="34" charset="0"/>
              </a:rPr>
              <a:t>Questions &amp; Answers </a:t>
            </a:r>
            <a:endParaRPr lang="en-US" sz="7200" dirty="0"/>
          </a:p>
        </p:txBody>
      </p:sp>
      <p:sp>
        <p:nvSpPr>
          <p:cNvPr id="8" name="TextBox 7">
            <a:extLst>
              <a:ext uri="{FF2B5EF4-FFF2-40B4-BE49-F238E27FC236}">
                <a16:creationId xmlns:a16="http://schemas.microsoft.com/office/drawing/2014/main" id="{254DE5BA-4309-D54B-84AF-436722577EE3}"/>
              </a:ext>
            </a:extLst>
          </p:cNvPr>
          <p:cNvSpPr txBox="1"/>
          <p:nvPr/>
        </p:nvSpPr>
        <p:spPr>
          <a:xfrm>
            <a:off x="1482293" y="5222372"/>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14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618567" y="-440725"/>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11"/>
          <a:srcRect t="26820" b="59846"/>
          <a:stretch/>
        </p:blipFill>
        <p:spPr>
          <a:xfrm>
            <a:off x="8006549" y="171208"/>
            <a:ext cx="3776876" cy="1081445"/>
          </a:xfrm>
          <a:prstGeom prst="rect">
            <a:avLst/>
          </a:prstGeom>
        </p:spPr>
      </p:pic>
    </p:spTree>
    <p:extLst>
      <p:ext uri="{BB962C8B-B14F-4D97-AF65-F5344CB8AC3E}">
        <p14:creationId xmlns:p14="http://schemas.microsoft.com/office/powerpoint/2010/main" val="19241790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94203" y="1836886"/>
            <a:ext cx="9666845" cy="1592114"/>
          </a:xfrm>
        </p:spPr>
        <p:txBody>
          <a:bodyPr/>
          <a:lstStyle/>
          <a:p>
            <a:pPr algn="l">
              <a:lnSpc>
                <a:spcPct val="80000"/>
              </a:lnSpc>
            </a:pPr>
            <a:r>
              <a:rPr lang="en-US" sz="6600" b="0" dirty="0">
                <a:latin typeface="Tw Cen MT Condensed" panose="020B0606020104020203" pitchFamily="34" charset="0"/>
              </a:rPr>
              <a:t>Polycarp </a:t>
            </a:r>
            <a:r>
              <a:rPr lang="en-US" sz="6600" b="0" dirty="0" err="1">
                <a:latin typeface="Tw Cen MT Condensed" panose="020B0606020104020203" pitchFamily="34" charset="0"/>
              </a:rPr>
              <a:t>Okeyo</a:t>
            </a:r>
            <a:br>
              <a:rPr lang="en-US" sz="6600" b="0" dirty="0">
                <a:latin typeface="Tw Cen MT Condensed" panose="020B0606020104020203" pitchFamily="34" charset="0"/>
              </a:rPr>
            </a:br>
            <a:r>
              <a:rPr lang="en-US" sz="4400" b="0" dirty="0">
                <a:latin typeface="Tw Cen MT Condensed" panose="020B0606020104020203" pitchFamily="34" charset="0"/>
              </a:rPr>
              <a:t>Kisumu </a:t>
            </a:r>
            <a:r>
              <a:rPr lang="en-US" sz="4400" b="0" dirty="0" err="1">
                <a:latin typeface="Tw Cen MT Condensed" panose="020B0606020104020203" pitchFamily="34" charset="0"/>
              </a:rPr>
              <a:t>Shinners</a:t>
            </a:r>
            <a:r>
              <a:rPr lang="en-US" sz="4400" b="0" dirty="0">
                <a:latin typeface="Tw Cen MT Condensed" panose="020B0606020104020203" pitchFamily="34" charset="0"/>
              </a:rPr>
              <a:t> Organization</a:t>
            </a:r>
            <a:endParaRPr lang="en-US" sz="6600" dirty="0">
              <a:latin typeface="Tw Cen MT Condensed" panose="020B06060201040202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algn="l"/>
            <a:r>
              <a:rPr lang="en-US" sz="2800" dirty="0">
                <a:solidFill>
                  <a:schemeClr val="bg1"/>
                </a:solidFill>
                <a:latin typeface="Tw Cen MT Condensed" panose="020B0606020104020203" pitchFamily="34" charset="77"/>
              </a:rPr>
              <a:t>14 June 2023</a:t>
            </a:r>
          </a:p>
          <a:p>
            <a:pPr algn="l"/>
            <a:r>
              <a:rPr lang="en-US" sz="2800" dirty="0">
                <a:solidFill>
                  <a:schemeClr val="bg1"/>
                </a:solidFill>
                <a:latin typeface="Tw Cen MT Condensed" panose="020B0606020104020203" pitchFamily="34" charset="77"/>
              </a:rPr>
              <a:t>Fair Way Hotel</a:t>
            </a:r>
          </a:p>
          <a:p>
            <a:r>
              <a:rPr lang="en-US" sz="2800" dirty="0">
                <a:solidFill>
                  <a:schemeClr val="bg1"/>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1340" y="-131635"/>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826073" y="549529"/>
            <a:ext cx="3776876" cy="1081445"/>
          </a:xfrm>
          <a:prstGeom prst="rect">
            <a:avLst/>
          </a:prstGeom>
        </p:spPr>
      </p:pic>
      <p:sp>
        <p:nvSpPr>
          <p:cNvPr id="3" name="TextBox 2">
            <a:extLst>
              <a:ext uri="{FF2B5EF4-FFF2-40B4-BE49-F238E27FC236}">
                <a16:creationId xmlns:a16="http://schemas.microsoft.com/office/drawing/2014/main" id="{C09E6C17-E269-21AD-B87F-51FFDF9955A5}"/>
              </a:ext>
            </a:extLst>
          </p:cNvPr>
          <p:cNvSpPr txBox="1"/>
          <p:nvPr/>
        </p:nvSpPr>
        <p:spPr>
          <a:xfrm>
            <a:off x="890501" y="3941685"/>
            <a:ext cx="9666845" cy="1077218"/>
          </a:xfrm>
          <a:prstGeom prst="rect">
            <a:avLst/>
          </a:prstGeom>
          <a:noFill/>
        </p:spPr>
        <p:txBody>
          <a:bodyPr wrap="square" rtlCol="0">
            <a:spAutoFit/>
          </a:bodyPr>
          <a:lstStyle/>
          <a:p>
            <a:r>
              <a:rPr lang="en-US" sz="3200" b="0" i="0" u="none" strike="noStrike" dirty="0">
                <a:solidFill>
                  <a:schemeClr val="bg1"/>
                </a:solidFill>
                <a:effectLst/>
                <a:latin typeface="Tw Cen MT Condensed" panose="020B0606020104020203" pitchFamily="34" charset="0"/>
              </a:rPr>
              <a:t>Technology and Social and Gender Norms among Adolescent Girls and Young Women in Western Nyanza Regions</a:t>
            </a:r>
            <a:endParaRPr lang="en-US" sz="32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3685415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A5EB-C6FD-4B03-B659-09CA0E62380E}"/>
              </a:ext>
            </a:extLst>
          </p:cNvPr>
          <p:cNvSpPr>
            <a:spLocks noGrp="1"/>
          </p:cNvSpPr>
          <p:nvPr>
            <p:ph type="ctrTitle"/>
          </p:nvPr>
        </p:nvSpPr>
        <p:spPr>
          <a:xfrm>
            <a:off x="1200665" y="4135902"/>
            <a:ext cx="9790670" cy="2433709"/>
          </a:xfrm>
        </p:spPr>
        <p:txBody>
          <a:bodyPr/>
          <a:lstStyle/>
          <a:p>
            <a:pPr algn="ctr"/>
            <a:r>
              <a:rPr lang="en-GB" dirty="0"/>
              <a:t> </a:t>
            </a:r>
            <a:r>
              <a:rPr lang="en-GB" dirty="0">
                <a:effectLst>
                  <a:outerShdw blurRad="38100" dist="38100" dir="2700000" algn="tl">
                    <a:srgbClr val="000000">
                      <a:alpha val="43137"/>
                    </a:srgbClr>
                  </a:outerShdw>
                </a:effectLst>
              </a:rPr>
              <a:t>Welcome by </a:t>
            </a:r>
            <a:br>
              <a:rPr lang="en-GB" dirty="0">
                <a:effectLst>
                  <a:outerShdw blurRad="38100" dist="38100" dir="2700000" algn="tl">
                    <a:srgbClr val="000000">
                      <a:alpha val="43137"/>
                    </a:srgbClr>
                  </a:outerShdw>
                </a:effectLst>
              </a:rPr>
            </a:br>
            <a:r>
              <a:rPr lang="en-GB" sz="4800" dirty="0">
                <a:effectLst>
                  <a:outerShdw blurRad="38100" dist="38100" dir="2700000" algn="tl">
                    <a:srgbClr val="000000">
                      <a:alpha val="43137"/>
                    </a:srgbClr>
                  </a:outerShdw>
                </a:effectLst>
              </a:rPr>
              <a:t>Principal Investigator</a:t>
            </a:r>
            <a:br>
              <a:rPr lang="en-GB" dirty="0">
                <a:effectLst>
                  <a:outerShdw blurRad="38100" dist="38100" dir="2700000" algn="tl">
                    <a:srgbClr val="000000">
                      <a:alpha val="43137"/>
                    </a:srgbClr>
                  </a:outerShdw>
                </a:effectLst>
              </a:rPr>
            </a:br>
            <a:r>
              <a:rPr lang="en-GB" sz="2800" b="1" dirty="0">
                <a:solidFill>
                  <a:srgbClr val="00B0F0"/>
                </a:solidFill>
                <a:effectLst>
                  <a:outerShdw blurRad="38100" dist="38100" dir="2700000" algn="tl">
                    <a:srgbClr val="000000">
                      <a:alpha val="43137"/>
                    </a:srgbClr>
                  </a:outerShdw>
                </a:effectLst>
              </a:rPr>
              <a:t>Aramanzan Madanda, PhD</a:t>
            </a:r>
            <a:endParaRPr lang="en-US" b="1" dirty="0">
              <a:solidFill>
                <a:srgbClr val="00B0F0"/>
              </a:solidFill>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145836AF-4C39-4ECE-BC8A-433BC785CCEA}"/>
              </a:ext>
            </a:extLst>
          </p:cNvPr>
          <p:cNvSpPr>
            <a:spLocks noGrp="1"/>
          </p:cNvSpPr>
          <p:nvPr>
            <p:ph type="subTitle" idx="1"/>
          </p:nvPr>
        </p:nvSpPr>
        <p:spPr>
          <a:xfrm>
            <a:off x="778191" y="2658795"/>
            <a:ext cx="9144000" cy="942535"/>
          </a:xfrm>
        </p:spPr>
        <p:txBody>
          <a:bodyPr>
            <a:normAutofit fontScale="92500" lnSpcReduction="20000"/>
          </a:bodyPr>
          <a:lstStyle/>
          <a:p>
            <a:pPr algn="ctr"/>
            <a:r>
              <a:rPr lang="en-GB" dirty="0"/>
              <a:t>Eastern Africa Learning Collaborative (EALC) Annual Conference </a:t>
            </a:r>
          </a:p>
          <a:p>
            <a:pPr algn="ctr"/>
            <a:r>
              <a:rPr lang="en-GB" dirty="0"/>
              <a:t>14</a:t>
            </a:r>
            <a:r>
              <a:rPr lang="en-GB" baseline="30000" dirty="0"/>
              <a:t>th</a:t>
            </a:r>
            <a:r>
              <a:rPr lang="en-GB" dirty="0"/>
              <a:t> to 15</a:t>
            </a:r>
            <a:r>
              <a:rPr lang="en-GB" baseline="30000" dirty="0"/>
              <a:t>th</a:t>
            </a:r>
            <a:r>
              <a:rPr lang="en-GB" dirty="0"/>
              <a:t> June 2023, FAIRWAY HOTEL – Kampala Uganda</a:t>
            </a:r>
            <a:endParaRPr lang="en-US" dirty="0"/>
          </a:p>
        </p:txBody>
      </p:sp>
    </p:spTree>
    <p:extLst>
      <p:ext uri="{BB962C8B-B14F-4D97-AF65-F5344CB8AC3E}">
        <p14:creationId xmlns:p14="http://schemas.microsoft.com/office/powerpoint/2010/main" val="12827559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矩形 4"/>
          <p:cNvSpPr/>
          <p:nvPr/>
        </p:nvSpPr>
        <p:spPr>
          <a:xfrm>
            <a:off x="-382270" y="0"/>
            <a:ext cx="9561195" cy="6857365"/>
          </a:xfrm>
          <a:prstGeom prst="rect">
            <a:avLst/>
          </a:prstGeom>
          <a:solidFill>
            <a:srgbClr val="282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11" name="Rectangle 6"/>
          <p:cNvSpPr>
            <a:spLocks noChangeArrowheads="1"/>
          </p:cNvSpPr>
          <p:nvPr/>
        </p:nvSpPr>
        <p:spPr bwMode="black">
          <a:xfrm>
            <a:off x="854075" y="937260"/>
            <a:ext cx="8100060" cy="983615"/>
          </a:xfrm>
          <a:prstGeom prst="rect">
            <a:avLst/>
          </a:prstGeom>
          <a:noFill/>
          <a:ln>
            <a:noFill/>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sz="2900" b="1" i="0" u="none" strike="noStrike" kern="1200" cap="none" spc="0" normalizeH="0" baseline="0" noProof="0" dirty="0">
                <a:ln>
                  <a:noFill/>
                </a:ln>
                <a:gradFill>
                  <a:gsLst>
                    <a:gs pos="0">
                      <a:srgbClr val="27DBFC"/>
                    </a:gs>
                    <a:gs pos="100000">
                      <a:srgbClr val="B246EF"/>
                    </a:gs>
                  </a:gsLst>
                  <a:lin ang="0" scaled="1"/>
                </a:gradFill>
                <a:effectLst/>
                <a:uLnTx/>
                <a:uFillTx/>
                <a:latin typeface="+mn-lt"/>
                <a:ea typeface="Calibri" panose="020F0502020204030204" pitchFamily="34" charset="0"/>
                <a:cs typeface="+mn-cs"/>
              </a:rPr>
              <a:t>D</a:t>
            </a:r>
            <a:r>
              <a:rPr kumimoji="0" lang="en-US" sz="2900" b="1" i="0" u="none" strike="noStrike" kern="1200" cap="none" spc="0" normalizeH="0" baseline="0" noProof="0" dirty="0">
                <a:ln>
                  <a:noFill/>
                </a:ln>
                <a:gradFill>
                  <a:gsLst>
                    <a:gs pos="0">
                      <a:srgbClr val="27DBFC"/>
                    </a:gs>
                    <a:gs pos="100000">
                      <a:srgbClr val="B246EF"/>
                    </a:gs>
                  </a:gsLst>
                  <a:lin ang="0" scaled="1"/>
                </a:gradFill>
                <a:effectLst/>
                <a:uLnTx/>
                <a:uFillTx/>
                <a:latin typeface="+mn-lt"/>
                <a:ea typeface="Calibri" panose="020F0502020204030204" pitchFamily="34" charset="0"/>
                <a:cs typeface="+mn-cs"/>
              </a:rPr>
              <a:t>IGITALIZATION AND TECHNOLOGY IMPACT ON GENDER AND SOCIAL NORMS.</a:t>
            </a:r>
          </a:p>
        </p:txBody>
      </p:sp>
      <p:sp>
        <p:nvSpPr>
          <p:cNvPr id="8" name="Rectangle 6"/>
          <p:cNvSpPr>
            <a:spLocks noChangeArrowheads="1"/>
          </p:cNvSpPr>
          <p:nvPr/>
        </p:nvSpPr>
        <p:spPr bwMode="black">
          <a:xfrm>
            <a:off x="803275" y="2736850"/>
            <a:ext cx="8495665" cy="1383665"/>
          </a:xfrm>
          <a:prstGeom prst="rect">
            <a:avLst/>
          </a:prstGeom>
          <a:noFill/>
          <a:ln>
            <a:noFill/>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Technology </a:t>
            </a:r>
            <a:r>
              <a:rPr kumimoji="0" lang="en-US" sz="28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Impact on</a:t>
            </a:r>
            <a:r>
              <a:rPr kumimoji="0" sz="28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 Social and Gender Norms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among Adolescent </a:t>
            </a:r>
            <a:r>
              <a:rPr kumimoji="0" lang="en-US" sz="28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 </a:t>
            </a:r>
            <a:r>
              <a:rPr kumimoji="0" sz="28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Girls and Young Women in Western Nyanza regions</a:t>
            </a:r>
            <a:r>
              <a:rPr kumimoji="0" lang="en-US" sz="28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nvGrpSpPr>
          <p:cNvPr id="13" name="Group 12"/>
          <p:cNvGrpSpPr/>
          <p:nvPr/>
        </p:nvGrpSpPr>
        <p:grpSpPr>
          <a:xfrm>
            <a:off x="803275" y="5014595"/>
            <a:ext cx="3868420" cy="1461770"/>
            <a:chOff x="1265" y="7897"/>
            <a:chExt cx="6092" cy="2302"/>
          </a:xfrm>
        </p:grpSpPr>
        <p:sp>
          <p:nvSpPr>
            <p:cNvPr id="10" name="Rectangle 6"/>
            <p:cNvSpPr>
              <a:spLocks noChangeArrowheads="1"/>
            </p:cNvSpPr>
            <p:nvPr/>
          </p:nvSpPr>
          <p:spPr bwMode="black">
            <a:xfrm>
              <a:off x="1265" y="7897"/>
              <a:ext cx="6092" cy="1307"/>
            </a:xfrm>
            <a:prstGeom prst="rect">
              <a:avLst/>
            </a:prstGeom>
            <a:noFill/>
            <a:ln>
              <a:noFill/>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 </a:t>
              </a:r>
              <a:r>
                <a:rPr kumimoji="0" sz="16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Author: Polycarp Okeyo,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 Kisumu Shinners Organization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6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             </a:t>
              </a:r>
              <a:r>
                <a:rPr kumimoji="0" sz="16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+254721557634</a:t>
              </a:r>
            </a:p>
          </p:txBody>
        </p:sp>
        <p:pic>
          <p:nvPicPr>
            <p:cNvPr id="12" name="Picture 11" descr="C:\Users\small\Desktop\Shinners\Visuals\Logos\Shinners_logo_noback.pngShinners_logo_noback"/>
            <p:cNvPicPr>
              <a:picLocks noChangeAspect="1"/>
            </p:cNvPicPr>
            <p:nvPr/>
          </p:nvPicPr>
          <p:blipFill>
            <a:blip r:embed="rId3"/>
            <a:srcRect/>
            <a:stretch>
              <a:fillRect/>
            </a:stretch>
          </p:blipFill>
          <p:spPr>
            <a:xfrm>
              <a:off x="1265" y="8791"/>
              <a:ext cx="1409" cy="1409"/>
            </a:xfrm>
            <a:prstGeom prst="rect">
              <a:avLst/>
            </a:prstGeom>
          </p:spPr>
        </p:pic>
      </p:grpSp>
      <p:grpSp>
        <p:nvGrpSpPr>
          <p:cNvPr id="3081" name="组合 84"/>
          <p:cNvGrpSpPr/>
          <p:nvPr/>
        </p:nvGrpSpPr>
        <p:grpSpPr>
          <a:xfrm rot="1498243">
            <a:off x="-1172845" y="-1261745"/>
            <a:ext cx="2081530" cy="2457450"/>
            <a:chOff x="0" y="0"/>
            <a:chExt cx="2595781" cy="5841819"/>
          </a:xfrm>
        </p:grpSpPr>
        <p:sp>
          <p:nvSpPr>
            <p:cNvPr id="3092" name="等腰三角形 85"/>
            <p:cNvSpPr/>
            <p:nvPr/>
          </p:nvSpPr>
          <p:spPr>
            <a:xfrm rot="-5400000" flipV="1">
              <a:off x="124898" y="-124898"/>
              <a:ext cx="1691550" cy="1941346"/>
            </a:xfrm>
            <a:prstGeom prst="triangle">
              <a:avLst>
                <a:gd name="adj" fmla="val 31486"/>
              </a:avLst>
            </a:prstGeom>
            <a:solidFill>
              <a:schemeClr val="bg1">
                <a:alpha val="89803"/>
              </a:schemeClr>
            </a:solidFill>
            <a:ln w="9525">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sp>
          <p:nvSpPr>
            <p:cNvPr id="3093" name="等腰三角形 86"/>
            <p:cNvSpPr/>
            <p:nvPr/>
          </p:nvSpPr>
          <p:spPr>
            <a:xfrm rot="-921972" flipV="1">
              <a:off x="108365" y="1405941"/>
              <a:ext cx="2012309" cy="990973"/>
            </a:xfrm>
            <a:prstGeom prst="triangle">
              <a:avLst>
                <a:gd name="adj" fmla="val 50000"/>
              </a:avLst>
            </a:prstGeom>
            <a:solidFill>
              <a:schemeClr val="bg1">
                <a:alpha val="70195"/>
              </a:schemeClr>
            </a:solidFill>
            <a:ln w="9525">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sp>
          <p:nvSpPr>
            <p:cNvPr id="3094" name="等腰三角形 87"/>
            <p:cNvSpPr/>
            <p:nvPr/>
          </p:nvSpPr>
          <p:spPr>
            <a:xfrm>
              <a:off x="1237729" y="1158146"/>
              <a:ext cx="1351702" cy="1221501"/>
            </a:xfrm>
            <a:prstGeom prst="triangle">
              <a:avLst>
                <a:gd name="adj" fmla="val 52347"/>
              </a:avLst>
            </a:prstGeom>
            <a:solidFill>
              <a:schemeClr val="bg1">
                <a:alpha val="87842"/>
              </a:schemeClr>
            </a:solidFill>
            <a:ln w="9525">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sp>
          <p:nvSpPr>
            <p:cNvPr id="3095" name="等腰三角形 88"/>
            <p:cNvSpPr/>
            <p:nvPr/>
          </p:nvSpPr>
          <p:spPr>
            <a:xfrm flipV="1">
              <a:off x="1244079" y="2378553"/>
              <a:ext cx="1351702" cy="867229"/>
            </a:xfrm>
            <a:prstGeom prst="triangle">
              <a:avLst>
                <a:gd name="adj" fmla="val 50000"/>
              </a:avLst>
            </a:prstGeom>
            <a:solidFill>
              <a:schemeClr val="bg1">
                <a:alpha val="70195"/>
              </a:schemeClr>
            </a:solidFill>
            <a:ln w="9525">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sp>
          <p:nvSpPr>
            <p:cNvPr id="3096" name="等腰三角形 89"/>
            <p:cNvSpPr/>
            <p:nvPr/>
          </p:nvSpPr>
          <p:spPr>
            <a:xfrm>
              <a:off x="795325" y="2376979"/>
              <a:ext cx="1127589" cy="866420"/>
            </a:xfrm>
            <a:prstGeom prst="triangle">
              <a:avLst>
                <a:gd name="adj" fmla="val 40398"/>
              </a:avLst>
            </a:prstGeom>
            <a:solidFill>
              <a:schemeClr val="bg1">
                <a:alpha val="50195"/>
              </a:schemeClr>
            </a:solidFill>
            <a:ln w="9525">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sp>
          <p:nvSpPr>
            <p:cNvPr id="3097" name="等腰三角形 90"/>
            <p:cNvSpPr/>
            <p:nvPr/>
          </p:nvSpPr>
          <p:spPr>
            <a:xfrm rot="3785567">
              <a:off x="-127051" y="1880807"/>
              <a:ext cx="1760190" cy="800984"/>
            </a:xfrm>
            <a:prstGeom prst="triangle">
              <a:avLst>
                <a:gd name="adj" fmla="val 68139"/>
              </a:avLst>
            </a:prstGeom>
            <a:solidFill>
              <a:schemeClr val="bg1">
                <a:alpha val="39999"/>
              </a:schemeClr>
            </a:solidFill>
            <a:ln w="9525">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sp>
          <p:nvSpPr>
            <p:cNvPr id="3098" name="等腰三角形 91"/>
            <p:cNvSpPr/>
            <p:nvPr/>
          </p:nvSpPr>
          <p:spPr>
            <a:xfrm rot="5400000">
              <a:off x="-575131" y="2282804"/>
              <a:ext cx="1960884" cy="778378"/>
            </a:xfrm>
            <a:prstGeom prst="triangle">
              <a:avLst>
                <a:gd name="adj" fmla="val 79579"/>
              </a:avLst>
            </a:prstGeom>
            <a:solidFill>
              <a:schemeClr val="bg1">
                <a:alpha val="25098"/>
              </a:schemeClr>
            </a:solidFill>
            <a:ln w="9525">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sp>
          <p:nvSpPr>
            <p:cNvPr id="3099" name="等腰三角形 92"/>
            <p:cNvSpPr/>
            <p:nvPr/>
          </p:nvSpPr>
          <p:spPr>
            <a:xfrm flipV="1">
              <a:off x="790363" y="3243399"/>
              <a:ext cx="1124805" cy="1199998"/>
            </a:xfrm>
            <a:prstGeom prst="triangle">
              <a:avLst>
                <a:gd name="adj" fmla="val 69194"/>
              </a:avLst>
            </a:prstGeom>
            <a:solidFill>
              <a:schemeClr val="bg1">
                <a:alpha val="45097"/>
              </a:schemeClr>
            </a:solidFill>
            <a:ln w="9525">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sp>
          <p:nvSpPr>
            <p:cNvPr id="3100" name="等腰三角形 93"/>
            <p:cNvSpPr/>
            <p:nvPr/>
          </p:nvSpPr>
          <p:spPr>
            <a:xfrm rot="1593660">
              <a:off x="58972" y="3371057"/>
              <a:ext cx="1779204" cy="731316"/>
            </a:xfrm>
            <a:prstGeom prst="triangle">
              <a:avLst>
                <a:gd name="adj" fmla="val 30144"/>
              </a:avLst>
            </a:prstGeom>
            <a:solidFill>
              <a:schemeClr val="bg1">
                <a:alpha val="67842"/>
              </a:schemeClr>
            </a:solidFill>
            <a:ln w="9525">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sp>
          <p:nvSpPr>
            <p:cNvPr id="3101" name="等腰三角形 94"/>
            <p:cNvSpPr/>
            <p:nvPr/>
          </p:nvSpPr>
          <p:spPr>
            <a:xfrm rot="5400000">
              <a:off x="-302003" y="3979391"/>
              <a:ext cx="2171078" cy="1553778"/>
            </a:xfrm>
            <a:prstGeom prst="triangle">
              <a:avLst>
                <a:gd name="adj" fmla="val 36120"/>
              </a:avLst>
            </a:prstGeom>
            <a:solidFill>
              <a:schemeClr val="bg1">
                <a:alpha val="32156"/>
              </a:schemeClr>
            </a:solidFill>
            <a:ln w="9525">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grpSp>
      <p:grpSp>
        <p:nvGrpSpPr>
          <p:cNvPr id="4" name="Group 3"/>
          <p:cNvGrpSpPr/>
          <p:nvPr/>
        </p:nvGrpSpPr>
        <p:grpSpPr>
          <a:xfrm>
            <a:off x="8241030" y="3141345"/>
            <a:ext cx="4525010" cy="4648200"/>
            <a:chOff x="12978" y="4947"/>
            <a:chExt cx="7126" cy="7320"/>
          </a:xfrm>
        </p:grpSpPr>
        <p:pic>
          <p:nvPicPr>
            <p:cNvPr id="2" name="Picture 1" descr="Women-in-tech-removebg-preview"/>
            <p:cNvPicPr>
              <a:picLocks noChangeAspect="1"/>
            </p:cNvPicPr>
            <p:nvPr/>
          </p:nvPicPr>
          <p:blipFill>
            <a:blip r:embed="rId4"/>
            <a:stretch>
              <a:fillRect/>
            </a:stretch>
          </p:blipFill>
          <p:spPr>
            <a:xfrm>
              <a:off x="13282" y="4947"/>
              <a:ext cx="6822" cy="3979"/>
            </a:xfrm>
            <a:prstGeom prst="rect">
              <a:avLst/>
            </a:prstGeom>
          </p:spPr>
        </p:pic>
        <p:pic>
          <p:nvPicPr>
            <p:cNvPr id="9"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78" y="6489"/>
              <a:ext cx="5779" cy="5779"/>
            </a:xfrm>
            <a:prstGeom prst="rect">
              <a:avLst/>
            </a:prstGeom>
          </p:spPr>
        </p:pic>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7" presetClass="entr" presetSubtype="4" fill="hold" nodeType="withEffect">
                                  <p:stCondLst>
                                    <p:cond delay="0"/>
                                  </p:stCondLst>
                                  <p:childTnLst>
                                    <p:set>
                                      <p:cBhvr>
                                        <p:cTn id="9" dur="1000" fill="hold">
                                          <p:stCondLst>
                                            <p:cond delay="0"/>
                                          </p:stCondLst>
                                        </p:cTn>
                                        <p:tgtEl>
                                          <p:spTgt spid="4"/>
                                        </p:tgtEl>
                                        <p:attrNameLst>
                                          <p:attrName>style.visibility</p:attrName>
                                        </p:attrNameLst>
                                      </p:cBhvr>
                                      <p:to>
                                        <p:strVal val="visible"/>
                                      </p:to>
                                    </p:set>
                                    <p:anim calcmode="lin" valueType="num">
                                      <p:cBhvr additive="base">
                                        <p:cTn id="10" dur="1000" fill="hold"/>
                                        <p:tgtEl>
                                          <p:spTgt spid="4"/>
                                        </p:tgtEl>
                                        <p:attrNameLst>
                                          <p:attrName>ppt_x</p:attrName>
                                        </p:attrNameLst>
                                      </p:cBhvr>
                                      <p:tavLst>
                                        <p:tav tm="0">
                                          <p:val>
                                            <p:strVal val="#ppt_x"/>
                                          </p:val>
                                        </p:tav>
                                        <p:tav tm="100000">
                                          <p:val>
                                            <p:strVal val="#ppt_x"/>
                                          </p:val>
                                        </p:tav>
                                      </p:tavLst>
                                    </p:anim>
                                    <p:anim calcmode="lin" valueType="num">
                                      <p:cBhvr additive="base">
                                        <p:cTn id="11"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heckerboard(across)">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8" grpId="0" bldLvl="0" animBg="1"/>
      <p:bldP spid="8"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282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4" name="文本框 3"/>
          <p:cNvSpPr txBox="1"/>
          <p:nvPr/>
        </p:nvSpPr>
        <p:spPr>
          <a:xfrm>
            <a:off x="4375101" y="614587"/>
            <a:ext cx="3441798" cy="584775"/>
          </a:xfrm>
          <a:prstGeom prst="rect">
            <a:avLst/>
          </a:prstGeom>
          <a:noFill/>
        </p:spPr>
        <p:txBody>
          <a:bodyPr vert="horz"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CONTENTS</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7" name="组合 6"/>
          <p:cNvGrpSpPr/>
          <p:nvPr/>
        </p:nvGrpSpPr>
        <p:grpSpPr>
          <a:xfrm>
            <a:off x="1363934" y="2718270"/>
            <a:ext cx="1059951" cy="998105"/>
            <a:chOff x="1204277" y="2607364"/>
            <a:chExt cx="1059951" cy="998105"/>
          </a:xfrm>
        </p:grpSpPr>
        <p:sp>
          <p:nvSpPr>
            <p:cNvPr id="3" name="圆角矩形 2"/>
            <p:cNvSpPr/>
            <p:nvPr/>
          </p:nvSpPr>
          <p:spPr>
            <a:xfrm>
              <a:off x="1204277" y="2607364"/>
              <a:ext cx="1059951" cy="998105"/>
            </a:xfrm>
            <a:prstGeom prst="roundRect">
              <a:avLst/>
            </a:prstGeom>
            <a:gradFill>
              <a:gsLst>
                <a:gs pos="0">
                  <a:srgbClr val="27DBFC"/>
                </a:gs>
                <a:gs pos="100000">
                  <a:srgbClr val="B246E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6" name="矩形 5"/>
            <p:cNvSpPr/>
            <p:nvPr/>
          </p:nvSpPr>
          <p:spPr>
            <a:xfrm>
              <a:off x="1359162" y="2804000"/>
              <a:ext cx="8082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01.</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Calibri" panose="020F0502020204030204" pitchFamily="34" charset="0"/>
                <a:cs typeface="Calibri" panose="020F0502020204030204" pitchFamily="34" charset="0"/>
              </a:endParaRPr>
            </a:p>
          </p:txBody>
        </p:sp>
      </p:grpSp>
      <p:grpSp>
        <p:nvGrpSpPr>
          <p:cNvPr id="8" name="组合 7"/>
          <p:cNvGrpSpPr/>
          <p:nvPr/>
        </p:nvGrpSpPr>
        <p:grpSpPr>
          <a:xfrm>
            <a:off x="4077767" y="2717635"/>
            <a:ext cx="1059951" cy="998105"/>
            <a:chOff x="1204277" y="2607364"/>
            <a:chExt cx="1059951" cy="998105"/>
          </a:xfrm>
        </p:grpSpPr>
        <p:sp>
          <p:nvSpPr>
            <p:cNvPr id="9" name="圆角矩形 8"/>
            <p:cNvSpPr/>
            <p:nvPr/>
          </p:nvSpPr>
          <p:spPr>
            <a:xfrm>
              <a:off x="1204277" y="2607364"/>
              <a:ext cx="1059951" cy="998105"/>
            </a:xfrm>
            <a:prstGeom prst="roundRect">
              <a:avLst/>
            </a:prstGeom>
            <a:gradFill>
              <a:gsLst>
                <a:gs pos="0">
                  <a:srgbClr val="27DBFC"/>
                </a:gs>
                <a:gs pos="100000">
                  <a:srgbClr val="B246E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11" name="矩形 10"/>
            <p:cNvSpPr/>
            <p:nvPr/>
          </p:nvSpPr>
          <p:spPr>
            <a:xfrm>
              <a:off x="1359162" y="2804000"/>
              <a:ext cx="8082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02.</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Calibri" panose="020F0502020204030204" pitchFamily="34" charset="0"/>
                <a:cs typeface="Calibri" panose="020F0502020204030204" pitchFamily="34" charset="0"/>
              </a:endParaRPr>
            </a:p>
          </p:txBody>
        </p:sp>
      </p:grpSp>
      <p:grpSp>
        <p:nvGrpSpPr>
          <p:cNvPr id="12" name="组合 11"/>
          <p:cNvGrpSpPr/>
          <p:nvPr/>
        </p:nvGrpSpPr>
        <p:grpSpPr>
          <a:xfrm>
            <a:off x="6792958" y="2718435"/>
            <a:ext cx="1048483" cy="997902"/>
            <a:chOff x="1204277" y="2607364"/>
            <a:chExt cx="1059951" cy="998105"/>
          </a:xfrm>
        </p:grpSpPr>
        <p:sp>
          <p:nvSpPr>
            <p:cNvPr id="13" name="圆角矩形 12"/>
            <p:cNvSpPr/>
            <p:nvPr/>
          </p:nvSpPr>
          <p:spPr>
            <a:xfrm>
              <a:off x="1204277" y="2607364"/>
              <a:ext cx="1059951" cy="998105"/>
            </a:xfrm>
            <a:prstGeom prst="roundRect">
              <a:avLst/>
            </a:prstGeom>
            <a:gradFill>
              <a:gsLst>
                <a:gs pos="0">
                  <a:srgbClr val="27DBFC"/>
                </a:gs>
                <a:gs pos="100000">
                  <a:srgbClr val="B246E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15" name="矩形 14"/>
            <p:cNvSpPr/>
            <p:nvPr/>
          </p:nvSpPr>
          <p:spPr>
            <a:xfrm>
              <a:off x="1359162" y="2804000"/>
              <a:ext cx="808235" cy="5836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03.</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Calibri" panose="020F0502020204030204" pitchFamily="34" charset="0"/>
                <a:cs typeface="Calibri" panose="020F0502020204030204" pitchFamily="34" charset="0"/>
              </a:endParaRPr>
            </a:p>
          </p:txBody>
        </p:sp>
      </p:grpSp>
      <p:grpSp>
        <p:nvGrpSpPr>
          <p:cNvPr id="16" name="组合 15"/>
          <p:cNvGrpSpPr/>
          <p:nvPr/>
        </p:nvGrpSpPr>
        <p:grpSpPr>
          <a:xfrm>
            <a:off x="9516864" y="2718270"/>
            <a:ext cx="1059951" cy="998105"/>
            <a:chOff x="1204277" y="2607364"/>
            <a:chExt cx="1059951" cy="998105"/>
          </a:xfrm>
        </p:grpSpPr>
        <p:sp>
          <p:nvSpPr>
            <p:cNvPr id="17" name="圆角矩形 16"/>
            <p:cNvSpPr/>
            <p:nvPr/>
          </p:nvSpPr>
          <p:spPr>
            <a:xfrm>
              <a:off x="1204277" y="2607364"/>
              <a:ext cx="1059951" cy="998105"/>
            </a:xfrm>
            <a:prstGeom prst="roundRect">
              <a:avLst/>
            </a:prstGeom>
            <a:gradFill>
              <a:gsLst>
                <a:gs pos="0">
                  <a:srgbClr val="27DBFC"/>
                </a:gs>
                <a:gs pos="100000">
                  <a:srgbClr val="B246E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19" name="矩形 18"/>
            <p:cNvSpPr/>
            <p:nvPr/>
          </p:nvSpPr>
          <p:spPr>
            <a:xfrm>
              <a:off x="1359162" y="2804000"/>
              <a:ext cx="8082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04.</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Calibri" panose="020F0502020204030204" pitchFamily="34" charset="0"/>
                <a:cs typeface="Calibri" panose="020F0502020204030204" pitchFamily="34" charset="0"/>
              </a:endParaRPr>
            </a:p>
          </p:txBody>
        </p:sp>
      </p:grpSp>
      <p:sp>
        <p:nvSpPr>
          <p:cNvPr id="5131" name="文本框 108"/>
          <p:cNvSpPr txBox="1"/>
          <p:nvPr/>
        </p:nvSpPr>
        <p:spPr>
          <a:xfrm>
            <a:off x="508635" y="3942715"/>
            <a:ext cx="2725420" cy="460375"/>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dist"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INTRODUCTION</a:t>
            </a:r>
          </a:p>
        </p:txBody>
      </p:sp>
      <p:sp>
        <p:nvSpPr>
          <p:cNvPr id="5132" name="文本框 109"/>
          <p:cNvSpPr txBox="1"/>
          <p:nvPr/>
        </p:nvSpPr>
        <p:spPr>
          <a:xfrm>
            <a:off x="3557905" y="3942715"/>
            <a:ext cx="2165985" cy="460375"/>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dist"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METHODS</a:t>
            </a:r>
          </a:p>
        </p:txBody>
      </p:sp>
      <p:sp>
        <p:nvSpPr>
          <p:cNvPr id="5133" name="文本框 110"/>
          <p:cNvSpPr txBox="1"/>
          <p:nvPr/>
        </p:nvSpPr>
        <p:spPr>
          <a:xfrm>
            <a:off x="6211570" y="3942715"/>
            <a:ext cx="2211070" cy="460375"/>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dist"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RESULTS</a:t>
            </a:r>
          </a:p>
        </p:txBody>
      </p:sp>
      <p:sp>
        <p:nvSpPr>
          <p:cNvPr id="5134" name="文本框 111"/>
          <p:cNvSpPr txBox="1"/>
          <p:nvPr/>
        </p:nvSpPr>
        <p:spPr>
          <a:xfrm>
            <a:off x="8986520" y="3942715"/>
            <a:ext cx="2624455" cy="460375"/>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dist"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CONCLUSION</a:t>
            </a:r>
          </a:p>
        </p:txBody>
      </p:sp>
      <p:pic>
        <p:nvPicPr>
          <p:cNvPr id="5" name="Picture 4" descr="[removal.ai]_tmp-647123c1b800d"/>
          <p:cNvPicPr>
            <a:picLocks noChangeAspect="1"/>
          </p:cNvPicPr>
          <p:nvPr/>
        </p:nvPicPr>
        <p:blipFill>
          <a:blip r:embed="rId2"/>
          <a:stretch>
            <a:fillRect/>
          </a:stretch>
        </p:blipFill>
        <p:spPr>
          <a:xfrm flipH="1">
            <a:off x="-66040" y="4573270"/>
            <a:ext cx="3874770" cy="23152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525905"/>
            <a:ext cx="12191365" cy="5366385"/>
          </a:xfrm>
          <a:prstGeom prst="rect">
            <a:avLst/>
          </a:prstGeom>
          <a:solidFill>
            <a:srgbClr val="282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4" name="Rectangle 6"/>
          <p:cNvSpPr>
            <a:spLocks noChangeArrowheads="1"/>
          </p:cNvSpPr>
          <p:nvPr/>
        </p:nvSpPr>
        <p:spPr bwMode="black">
          <a:xfrm>
            <a:off x="1816100" y="789940"/>
            <a:ext cx="5706110" cy="583565"/>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INTRODUCTION</a:t>
            </a:r>
          </a:p>
        </p:txBody>
      </p:sp>
      <p:grpSp>
        <p:nvGrpSpPr>
          <p:cNvPr id="7" name="组合 6"/>
          <p:cNvGrpSpPr/>
          <p:nvPr/>
        </p:nvGrpSpPr>
        <p:grpSpPr>
          <a:xfrm>
            <a:off x="578439" y="375120"/>
            <a:ext cx="1059951" cy="998105"/>
            <a:chOff x="1204277" y="2607364"/>
            <a:chExt cx="1059951" cy="998105"/>
          </a:xfrm>
        </p:grpSpPr>
        <p:sp>
          <p:nvSpPr>
            <p:cNvPr id="3" name="圆角矩形 2"/>
            <p:cNvSpPr/>
            <p:nvPr/>
          </p:nvSpPr>
          <p:spPr>
            <a:xfrm>
              <a:off x="1204277" y="2607364"/>
              <a:ext cx="1059951" cy="998105"/>
            </a:xfrm>
            <a:prstGeom prst="roundRect">
              <a:avLst/>
            </a:prstGeom>
            <a:gradFill>
              <a:gsLst>
                <a:gs pos="0">
                  <a:srgbClr val="27DBFC"/>
                </a:gs>
                <a:gs pos="100000">
                  <a:srgbClr val="B246E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6" name="矩形 5"/>
            <p:cNvSpPr/>
            <p:nvPr/>
          </p:nvSpPr>
          <p:spPr>
            <a:xfrm>
              <a:off x="1359162" y="2804000"/>
              <a:ext cx="8082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01.</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Calibri" panose="020F0502020204030204" pitchFamily="34" charset="0"/>
                <a:cs typeface="Calibri" panose="020F0502020204030204" pitchFamily="34" charset="0"/>
              </a:endParaRPr>
            </a:p>
          </p:txBody>
        </p:sp>
      </p:grpSp>
      <p:sp>
        <p:nvSpPr>
          <p:cNvPr id="8" name="TextBox 15"/>
          <p:cNvSpPr txBox="1">
            <a:spLocks noChangeArrowheads="1"/>
          </p:cNvSpPr>
          <p:nvPr/>
        </p:nvSpPr>
        <p:spPr bwMode="auto">
          <a:xfrm>
            <a:off x="648970" y="2346960"/>
            <a:ext cx="11035030" cy="304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9pPr>
          </a:lstStyle>
          <a:p>
            <a:pPr marL="342900" marR="0" lvl="0" indent="-342900" algn="just" defTabSz="914400" rtl="0" eaLnBrk="1" fontAlgn="auto" latinLnBrk="0" hangingPunct="1">
              <a:lnSpc>
                <a:spcPct val="100000"/>
              </a:lnSpc>
              <a:spcBef>
                <a:spcPct val="0"/>
              </a:spcBef>
              <a:spcAft>
                <a:spcPts val="0"/>
              </a:spcAft>
              <a:buClrTx/>
              <a:buSzTx/>
              <a:buFont typeface="Wingdings" panose="05000000000000000000" charset="0"/>
              <a:buChar char="v"/>
              <a:tabLst/>
              <a:defRPr/>
            </a:pPr>
            <a:r>
              <a:rPr kumimoji="0" lang="id-ID" altLang="zh-CN"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The COVID-19 pandemic has accelerated a global digital and data-driven transformation, with more people online for work, leisure, and learning.</a:t>
            </a:r>
            <a:r>
              <a:rPr kumimoji="0" lang="en-US" altLang="id-ID"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a:t>
            </a:r>
            <a:r>
              <a:rPr kumimoji="0" lang="id-ID" altLang="zh-CN"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More time online means increased opportunities for virtual connection,</a:t>
            </a:r>
            <a:r>
              <a:rPr kumimoji="0" lang="en-US" altLang="id-ID"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a:t>
            </a:r>
            <a:r>
              <a:rPr kumimoji="0" lang="id-ID" altLang="zh-CN"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but also poses new and unique challenges. </a:t>
            </a:r>
          </a:p>
          <a:p>
            <a:pPr marL="342900" marR="0" lvl="0" indent="-342900" algn="just" defTabSz="914400" rtl="0" eaLnBrk="1" fontAlgn="auto" latinLnBrk="0" hangingPunct="1">
              <a:lnSpc>
                <a:spcPct val="100000"/>
              </a:lnSpc>
              <a:spcBef>
                <a:spcPct val="0"/>
              </a:spcBef>
              <a:spcAft>
                <a:spcPts val="0"/>
              </a:spcAft>
              <a:buClrTx/>
              <a:buSzTx/>
              <a:buFont typeface="Wingdings" panose="05000000000000000000" charset="0"/>
              <a:buChar char="v"/>
              <a:tabLst/>
              <a:defRPr/>
            </a:pPr>
            <a:endParaRPr kumimoji="0" lang="id-ID" altLang="zh-CN"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a:p>
            <a:pPr marL="342900" marR="0" lvl="0" indent="-342900" algn="just" defTabSz="914400" rtl="0" eaLnBrk="1" fontAlgn="auto" latinLnBrk="0" hangingPunct="1">
              <a:lnSpc>
                <a:spcPct val="100000"/>
              </a:lnSpc>
              <a:spcBef>
                <a:spcPct val="0"/>
              </a:spcBef>
              <a:spcAft>
                <a:spcPts val="0"/>
              </a:spcAft>
              <a:buClrTx/>
              <a:buSzTx/>
              <a:buFont typeface="Wingdings" panose="05000000000000000000" charset="0"/>
              <a:buChar char="v"/>
              <a:tabLst/>
              <a:defRPr/>
            </a:pPr>
            <a:r>
              <a:rPr kumimoji="0" lang="id-ID" altLang="zh-CN"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Nowadays, a large share of our communication and interaction is mediated via digital technologies ,especially among the young people</a:t>
            </a:r>
            <a:r>
              <a:rPr kumimoji="0" lang="en-US" altLang="id-ID"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a:t>
            </a:r>
            <a:endParaRPr kumimoji="0" lang="id-ID" altLang="zh-CN"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id-ID" altLang="zh-CN"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图片 4"/>
          <p:cNvPicPr>
            <a:picLocks noChangeAspect="1"/>
          </p:cNvPicPr>
          <p:nvPr/>
        </p:nvPicPr>
        <p:blipFill>
          <a:blip r:embed="rId2" cstate="print">
            <a:extLst>
              <a:ext uri="{28A0092B-C50C-407E-A947-70E740481C1C}">
                <a14:useLocalDpi xmlns:a14="http://schemas.microsoft.com/office/drawing/2010/main" val="0"/>
              </a:ext>
            </a:extLst>
          </a:blip>
          <a:srcRect r="16135"/>
          <a:stretch>
            <a:fillRect/>
          </a:stretch>
        </p:blipFill>
        <p:spPr>
          <a:xfrm>
            <a:off x="9192260" y="-604520"/>
            <a:ext cx="2999740" cy="3577590"/>
          </a:xfrm>
          <a:prstGeom prst="rect">
            <a:avLst/>
          </a:prstGeom>
        </p:spPr>
      </p:pic>
      <p:pic>
        <p:nvPicPr>
          <p:cNvPr id="10" name="Picture 9" descr="[removal.ai]_tmp-647123d19ef94 (1)"/>
          <p:cNvPicPr>
            <a:picLocks noChangeAspect="1"/>
          </p:cNvPicPr>
          <p:nvPr/>
        </p:nvPicPr>
        <p:blipFill>
          <a:blip r:embed="rId3"/>
          <a:stretch>
            <a:fillRect/>
          </a:stretch>
        </p:blipFill>
        <p:spPr>
          <a:xfrm>
            <a:off x="7189470" y="-238760"/>
            <a:ext cx="2858135" cy="18973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checkerboard(across)">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checkerboard(across)">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 y="655955"/>
            <a:ext cx="12193270" cy="6202045"/>
          </a:xfrm>
          <a:prstGeom prst="rect">
            <a:avLst/>
          </a:prstGeom>
          <a:solidFill>
            <a:srgbClr val="282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9" name="TextBox 15"/>
          <p:cNvSpPr txBox="1">
            <a:spLocks noChangeArrowheads="1"/>
          </p:cNvSpPr>
          <p:nvPr/>
        </p:nvSpPr>
        <p:spPr bwMode="auto">
          <a:xfrm>
            <a:off x="668655" y="1924685"/>
            <a:ext cx="9711055" cy="474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9pPr>
          </a:lstStyle>
          <a:p>
            <a:pPr marL="342900" marR="0" lvl="0" indent="-342900" algn="l" defTabSz="914400" rtl="0" eaLnBrk="1" fontAlgn="auto" latinLnBrk="0" hangingPunct="1">
              <a:lnSpc>
                <a:spcPct val="140000"/>
              </a:lnSpc>
              <a:spcBef>
                <a:spcPct val="0"/>
              </a:spcBef>
              <a:spcAft>
                <a:spcPts val="0"/>
              </a:spcAft>
              <a:buClrTx/>
              <a:buSzTx/>
              <a:buFont typeface="Wingdings" panose="05000000000000000000" charset="0"/>
              <a:buChar char="v"/>
              <a:tabLst/>
              <a:defRPr/>
            </a:pPr>
            <a:r>
              <a:rPr kumimoji="0" lang="id-ID" altLang="zh-CN"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Digital technologies are a powerful driver of gender equality, </a:t>
            </a:r>
          </a:p>
          <a:p>
            <a:pPr marL="0" marR="0" lvl="0" indent="0" algn="l" defTabSz="914400" rtl="0" eaLnBrk="1" fontAlgn="auto" latinLnBrk="0" hangingPunct="1">
              <a:lnSpc>
                <a:spcPct val="140000"/>
              </a:lnSpc>
              <a:spcBef>
                <a:spcPct val="0"/>
              </a:spcBef>
              <a:spcAft>
                <a:spcPts val="0"/>
              </a:spcAft>
              <a:buClrTx/>
              <a:buSzTx/>
              <a:buFont typeface="Wingdings" panose="05000000000000000000" charset="0"/>
              <a:buNone/>
              <a:tabLst/>
              <a:defRPr/>
            </a:pPr>
            <a:r>
              <a:rPr kumimoji="0" lang="en-US" altLang="id-ID"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a:t>
            </a:r>
            <a:r>
              <a:rPr kumimoji="0" lang="id-ID" altLang="zh-CN"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giving women and girls new information, opportunities, and resources.</a:t>
            </a:r>
          </a:p>
          <a:p>
            <a:pPr marL="0" marR="0" lvl="0" indent="0" algn="l" defTabSz="914400" rtl="0" eaLnBrk="1" fontAlgn="auto" latinLnBrk="0" hangingPunct="1">
              <a:lnSpc>
                <a:spcPct val="140000"/>
              </a:lnSpc>
              <a:spcBef>
                <a:spcPct val="0"/>
              </a:spcBef>
              <a:spcAft>
                <a:spcPts val="0"/>
              </a:spcAft>
              <a:buClrTx/>
              <a:buSzTx/>
              <a:buFont typeface="Wingdings" panose="05000000000000000000" charset="0"/>
              <a:buNone/>
              <a:tabLst/>
              <a:defRPr/>
            </a:pPr>
            <a:endParaRPr kumimoji="0" lang="id-ID" altLang="zh-CN"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a:p>
            <a:pPr marL="342900" marR="0" lvl="0" indent="-342900" algn="l" defTabSz="914400" rtl="0" eaLnBrk="1" fontAlgn="auto" latinLnBrk="0" hangingPunct="1">
              <a:lnSpc>
                <a:spcPct val="140000"/>
              </a:lnSpc>
              <a:spcBef>
                <a:spcPct val="0"/>
              </a:spcBef>
              <a:spcAft>
                <a:spcPts val="0"/>
              </a:spcAft>
              <a:buClrTx/>
              <a:buSzTx/>
              <a:buFont typeface="Wingdings" panose="05000000000000000000" charset="0"/>
              <a:buChar char="v"/>
              <a:tabLst/>
              <a:defRPr/>
            </a:pPr>
            <a:r>
              <a:rPr kumimoji="0" lang="id-ID" altLang="zh-CN"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But the digital gender divide persists, in part because of social and gender norms and deep-rooted gender stereotypes. This means that many women, especially those from developing countries, face continued challenges in accessing and making use of digital technologies. </a:t>
            </a:r>
          </a:p>
          <a:p>
            <a:pPr marL="0" marR="0" lvl="0" indent="0" algn="l" defTabSz="914400" rtl="0" eaLnBrk="1" fontAlgn="auto" latinLnBrk="0" hangingPunct="1">
              <a:lnSpc>
                <a:spcPct val="140000"/>
              </a:lnSpc>
              <a:spcBef>
                <a:spcPct val="0"/>
              </a:spcBef>
              <a:spcAft>
                <a:spcPts val="0"/>
              </a:spcAft>
              <a:buClrTx/>
              <a:buSzTx/>
              <a:buFont typeface="Wingdings" panose="05000000000000000000" charset="0"/>
              <a:buNone/>
              <a:tabLst/>
              <a:defRPr/>
            </a:pPr>
            <a:endParaRPr kumimoji="0" lang="id-ID" altLang="zh-CN"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a:p>
            <a:pPr marL="0" marR="0" lvl="0" indent="0" algn="l" defTabSz="914400" rtl="0" eaLnBrk="1" fontAlgn="auto" latinLnBrk="0" hangingPunct="1">
              <a:lnSpc>
                <a:spcPct val="140000"/>
              </a:lnSpc>
              <a:spcBef>
                <a:spcPct val="0"/>
              </a:spcBef>
              <a:spcAft>
                <a:spcPts val="0"/>
              </a:spcAft>
              <a:buClrTx/>
              <a:buSzTx/>
              <a:buFont typeface="Wingdings" panose="05000000000000000000" charset="0"/>
              <a:buNone/>
              <a:tabLst/>
              <a:defRPr/>
            </a:pPr>
            <a:endParaRPr kumimoji="0" lang="id-ID" altLang="zh-CN"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pic>
        <p:nvPicPr>
          <p:cNvPr id="13" name="Picture 12" descr="InsightImage_OneThirdWidth-removebg-preview"/>
          <p:cNvPicPr>
            <a:picLocks noChangeAspect="1"/>
          </p:cNvPicPr>
          <p:nvPr/>
        </p:nvPicPr>
        <p:blipFill>
          <a:blip r:embed="rId2"/>
          <a:stretch>
            <a:fillRect/>
          </a:stretch>
        </p:blipFill>
        <p:spPr>
          <a:xfrm>
            <a:off x="9279890" y="-101600"/>
            <a:ext cx="2912745" cy="2546985"/>
          </a:xfrm>
          <a:prstGeom prst="rect">
            <a:avLst/>
          </a:prstGeom>
        </p:spPr>
      </p:pic>
      <p:sp>
        <p:nvSpPr>
          <p:cNvPr id="14" name="矩形 1"/>
          <p:cNvSpPr/>
          <p:nvPr/>
        </p:nvSpPr>
        <p:spPr>
          <a:xfrm>
            <a:off x="9080500" y="-457835"/>
            <a:ext cx="3683635" cy="3019425"/>
          </a:xfrm>
          <a:prstGeom prst="rect">
            <a:avLst/>
          </a:prstGeom>
          <a:noFill/>
          <a:ln w="50800">
            <a:gradFill flip="none" rotWithShape="1">
              <a:gsLst>
                <a:gs pos="0">
                  <a:srgbClr val="27DBFC"/>
                </a:gs>
                <a:gs pos="100000">
                  <a:srgbClr val="B246E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2000" fill="hold"/>
                                        <p:tgtEl>
                                          <p:spTgt spid="14"/>
                                        </p:tgtEl>
                                        <p:attrNameLst>
                                          <p:attrName>stroke.color</p:attrName>
                                        </p:attrNameLst>
                                      </p:cBhvr>
                                      <p:to>
                                        <a:schemeClr val="accent2"/>
                                      </p:to>
                                    </p:animClr>
                                    <p:set>
                                      <p:cBhvr>
                                        <p:cTn id="7" dur="2000" fill="hold"/>
                                        <p:tgtEl>
                                          <p:spTgt spid="14"/>
                                        </p:tgtEl>
                                        <p:attrNameLst>
                                          <p:attrName>stroke.on</p:attrName>
                                        </p:attrNameLst>
                                      </p:cBhvr>
                                      <p:to>
                                        <p:strVal val="true"/>
                                      </p:to>
                                    </p:set>
                                  </p:childTnLst>
                                </p:cTn>
                              </p:par>
                              <p:par>
                                <p:cTn id="8" presetID="1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ppt_y</p:attrName>
                                        </p:attrNameLst>
                                      </p:cBhvr>
                                      <p:tavLst>
                                        <p:tav tm="0">
                                          <p:val>
                                            <p:strVal val="#ppt_y+#ppt_h*1.125000"/>
                                          </p:val>
                                        </p:tav>
                                        <p:tav tm="100000">
                                          <p:val>
                                            <p:strVal val="#ppt_y"/>
                                          </p:val>
                                        </p:tav>
                                      </p:tavLst>
                                    </p:anim>
                                    <p:animEffect transition="in" filter="wipe(up)">
                                      <p:cBhvr>
                                        <p:cTn id="11" dur="500"/>
                                        <p:tgtEl>
                                          <p:spTgt spid="13"/>
                                        </p:tgtEl>
                                      </p:cBhvr>
                                    </p:animEffect>
                                  </p:childTnLst>
                                </p:cTn>
                              </p:par>
                              <p:par>
                                <p:cTn id="12" presetID="5" presetClass="entr" presetSubtype="10" fill="hold" nodeType="with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checkerboard(across)">
                                      <p:cBhvr>
                                        <p:cTn id="14" dur="500"/>
                                        <p:tgtEl>
                                          <p:spTgt spid="9">
                                            <p:txEl>
                                              <p:pRg st="0" end="0"/>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checkerboard(across)">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checkerboard(across)">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solidFill>
            <a:srgbClr val="282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2" name="矩形 1"/>
          <p:cNvSpPr/>
          <p:nvPr/>
        </p:nvSpPr>
        <p:spPr>
          <a:xfrm>
            <a:off x="5210810" y="867410"/>
            <a:ext cx="6604000" cy="4981575"/>
          </a:xfrm>
          <a:prstGeom prst="rect">
            <a:avLst/>
          </a:prstGeom>
          <a:noFill/>
          <a:ln w="50800">
            <a:gradFill flip="none" rotWithShape="1">
              <a:gsLst>
                <a:gs pos="0">
                  <a:srgbClr val="27DBFC"/>
                </a:gs>
                <a:gs pos="100000">
                  <a:srgbClr val="B246E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15"/>
          <p:cNvSpPr txBox="1">
            <a:spLocks noChangeArrowheads="1"/>
          </p:cNvSpPr>
          <p:nvPr/>
        </p:nvSpPr>
        <p:spPr bwMode="auto">
          <a:xfrm>
            <a:off x="5440045" y="3173730"/>
            <a:ext cx="5914390" cy="23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9pPr>
          </a:lstStyle>
          <a:p>
            <a:pPr marL="0" marR="0" lvl="0" indent="0" algn="r" defTabSz="914400" rtl="0" eaLnBrk="1" fontAlgn="auto" latinLnBrk="0" hangingPunct="1">
              <a:lnSpc>
                <a:spcPct val="180000"/>
              </a:lnSpc>
              <a:spcBef>
                <a:spcPct val="0"/>
              </a:spcBef>
              <a:spcAft>
                <a:spcPts val="0"/>
              </a:spcAft>
              <a:buClrTx/>
              <a:buSzTx/>
              <a:buFont typeface="Wingdings" panose="05000000000000000000" charset="0"/>
              <a:buNone/>
              <a:tabLst/>
              <a:defRPr/>
            </a:pPr>
            <a:endParaRPr kumimoji="0" lang="id-ID" altLang="zh-CN"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a:p>
            <a:pPr marL="0" marR="0" lvl="0" indent="0" algn="l" defTabSz="914400" rtl="0" eaLnBrk="1" fontAlgn="auto" latinLnBrk="0" hangingPunct="1">
              <a:lnSpc>
                <a:spcPct val="180000"/>
              </a:lnSpc>
              <a:spcBef>
                <a:spcPct val="0"/>
              </a:spcBef>
              <a:spcAft>
                <a:spcPts val="0"/>
              </a:spcAft>
              <a:buClrTx/>
              <a:buSzTx/>
              <a:buFontTx/>
              <a:buNone/>
              <a:tabLst/>
              <a:defRPr/>
            </a:pPr>
            <a:r>
              <a:rPr kumimoji="0" lang="en-US" altLang="id-ID"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Globally </a:t>
            </a:r>
            <a:r>
              <a:rPr kumimoji="0" lang="id-ID" altLang="zh-CN"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women make up only</a:t>
            </a:r>
            <a:r>
              <a:rPr kumimoji="0" lang="en-US" altLang="id-ID"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a:t>
            </a:r>
          </a:p>
          <a:p>
            <a:pPr marL="0" marR="0" lvl="0" indent="0" algn="l" defTabSz="914400" rtl="0" eaLnBrk="1" fontAlgn="auto" latinLnBrk="0" hangingPunct="1">
              <a:lnSpc>
                <a:spcPct val="180000"/>
              </a:lnSpc>
              <a:spcBef>
                <a:spcPct val="0"/>
              </a:spcBef>
              <a:spcAft>
                <a:spcPts val="0"/>
              </a:spcAft>
              <a:buClrTx/>
              <a:buSzTx/>
              <a:buFontTx/>
              <a:buNone/>
              <a:tabLst/>
              <a:defRPr/>
            </a:pPr>
            <a:r>
              <a:rPr kumimoji="0" lang="id-ID" altLang="zh-CN"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of the STEM workforce, and are less likely than men to have an education in science and tech-related fields.</a:t>
            </a:r>
            <a:endParaRPr kumimoji="0" lang="id-ID" altLang="zh-CN"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8202" name="TextBox 256"/>
          <p:cNvSpPr txBox="1"/>
          <p:nvPr>
            <p:custDataLst>
              <p:tags r:id="rId1"/>
            </p:custDataLst>
          </p:nvPr>
        </p:nvSpPr>
        <p:spPr>
          <a:xfrm>
            <a:off x="8991600" y="3173730"/>
            <a:ext cx="2322830" cy="1322070"/>
          </a:xfrm>
          <a:prstGeom prst="rect">
            <a:avLst/>
          </a:prstGeom>
          <a:noFill/>
          <a:ln w="9525">
            <a:noFill/>
          </a:ln>
          <a:effectLst>
            <a:outerShdw dist="12700" dir="2700000" sy="-23000" kx="-800400" algn="bl" rotWithShape="0">
              <a:prstClr val="black">
                <a:alpha val="75000"/>
              </a:prstClr>
            </a:outerShdw>
          </a:effectLst>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id-ID" sz="8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Roboto" pitchFamily="2" charset="0"/>
              </a:rPr>
              <a:t>29</a:t>
            </a:r>
            <a:r>
              <a:rPr kumimoji="0" lang="id-ID" altLang="zh-CN" sz="8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Roboto" pitchFamily="2" charset="0"/>
              </a:rPr>
              <a:t>%</a:t>
            </a:r>
          </a:p>
        </p:txBody>
      </p:sp>
      <p:sp>
        <p:nvSpPr>
          <p:cNvPr id="6" name="TextBox 15"/>
          <p:cNvSpPr txBox="1">
            <a:spLocks noChangeArrowheads="1"/>
          </p:cNvSpPr>
          <p:nvPr/>
        </p:nvSpPr>
        <p:spPr bwMode="auto">
          <a:xfrm>
            <a:off x="5440045" y="1170940"/>
            <a:ext cx="587502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1" fontAlgn="auto" latinLnBrk="0" hangingPunct="1">
              <a:lnSpc>
                <a:spcPct val="140000"/>
              </a:lnSpc>
              <a:spcBef>
                <a:spcPct val="0"/>
              </a:spcBef>
              <a:spcAft>
                <a:spcPts val="0"/>
              </a:spcAft>
              <a:buClrTx/>
              <a:buSzTx/>
              <a:buFont typeface="Wingdings" panose="05000000000000000000" charset="0"/>
              <a:buNone/>
              <a:tabLst/>
              <a:defRPr/>
            </a:pPr>
            <a:r>
              <a:rPr kumimoji="0" lang="id-ID" altLang="zh-CN"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The rates at which girls and young women are learning to code</a:t>
            </a:r>
            <a:r>
              <a:rPr kumimoji="0" lang="en-US" altLang="id-ID"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a:t>
            </a:r>
            <a:r>
              <a:rPr kumimoji="0" lang="id-ID" altLang="zh-CN"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continue to trail those of boys and men.</a:t>
            </a:r>
            <a:endParaRPr kumimoji="0" lang="id-ID" altLang="zh-CN"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mn-ea"/>
            </a:endParaRPr>
          </a:p>
        </p:txBody>
      </p:sp>
      <p:pic>
        <p:nvPicPr>
          <p:cNvPr id="10" name="图片 4"/>
          <p:cNvPicPr>
            <a:picLocks noChangeAspect="1"/>
          </p:cNvPicPr>
          <p:nvPr/>
        </p:nvPicPr>
        <p:blipFill>
          <a:blip r:embed="rId3"/>
          <a:stretch>
            <a:fillRect/>
          </a:stretch>
        </p:blipFill>
        <p:spPr>
          <a:xfrm>
            <a:off x="349885" y="1942465"/>
            <a:ext cx="4547870" cy="2972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1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ppt_y</p:attrName>
                                        </p:attrNameLst>
                                      </p:cBhvr>
                                      <p:tavLst>
                                        <p:tav tm="0">
                                          <p:val>
                                            <p:strVal val="#ppt_y+#ppt_h*1.125000"/>
                                          </p:val>
                                        </p:tav>
                                        <p:tav tm="100000">
                                          <p:val>
                                            <p:strVal val="#ppt_y"/>
                                          </p:val>
                                        </p:tav>
                                      </p:tavLst>
                                    </p:anim>
                                    <p:animEffect transition="in" filter="wipe(up)">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par>
                                <p:cTn id="17" presetID="1" presetClass="entr" presetSubtype="0" fill="hold" grpId="0" nodeType="withEffect">
                                  <p:stCondLst>
                                    <p:cond delay="0"/>
                                  </p:stCondLst>
                                  <p:childTnLst>
                                    <p:set>
                                      <p:cBhvr>
                                        <p:cTn id="18" dur="1250" fill="hold">
                                          <p:stCondLst>
                                            <p:cond delay="0"/>
                                          </p:stCondLst>
                                        </p:cTn>
                                        <p:tgtEl>
                                          <p:spTgt spid="8202"/>
                                        </p:tgtEl>
                                        <p:attrNameLst>
                                          <p:attrName>style.visibility</p:attrName>
                                        </p:attrNameLst>
                                      </p:cBhvr>
                                      <p:to>
                                        <p:strVal val="visible"/>
                                      </p:to>
                                    </p:set>
                                  </p:childTnLst>
                                </p:cTn>
                              </p:par>
                              <p:par>
                                <p:cTn id="19" presetID="13" presetClass="entr" presetSubtype="16" fill="hold" grpId="0" nodeType="withEffect">
                                  <p:stCondLst>
                                    <p:cond delay="0"/>
                                  </p:stCondLst>
                                  <p:childTnLst>
                                    <p:set>
                                      <p:cBhvr>
                                        <p:cTn id="20" dur="1750" fill="hold">
                                          <p:stCondLst>
                                            <p:cond delay="0"/>
                                          </p:stCondLst>
                                        </p:cTn>
                                        <p:tgtEl>
                                          <p:spTgt spid="2"/>
                                        </p:tgtEl>
                                        <p:attrNameLst>
                                          <p:attrName>style.visibility</p:attrName>
                                        </p:attrNameLst>
                                      </p:cBhvr>
                                      <p:to>
                                        <p:strVal val="visible"/>
                                      </p:to>
                                    </p:set>
                                    <p:animEffect transition="in" filter="plus(in)">
                                      <p:cBhvr>
                                        <p:cTn id="21"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p:bldP spid="4" grpId="1"/>
      <p:bldP spid="8202" grpId="0" animBg="1"/>
      <p:bldP spid="8202" grpId="1" animBg="1"/>
      <p:bldP spid="6" grpId="0"/>
      <p:bldP spid="6" grpId="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1820545"/>
            <a:ext cx="12192000" cy="5038090"/>
          </a:xfrm>
          <a:prstGeom prst="rect">
            <a:avLst/>
          </a:prstGeom>
          <a:solidFill>
            <a:srgbClr val="282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pic>
        <p:nvPicPr>
          <p:cNvPr id="4" name="图片 3" descr="C:\Users\small\Downloads\AdobeStock_334894006ED-removebg-preview.pngAdobeStock_334894006ED-removebg-preview"/>
          <p:cNvPicPr>
            <a:picLocks noChangeAspect="1"/>
          </p:cNvPicPr>
          <p:nvPr/>
        </p:nvPicPr>
        <p:blipFill>
          <a:blip r:embed="rId3"/>
          <a:srcRect l="17816"/>
          <a:stretch>
            <a:fillRect/>
          </a:stretch>
        </p:blipFill>
        <p:spPr>
          <a:xfrm>
            <a:off x="7522845" y="0"/>
            <a:ext cx="4669155" cy="2748915"/>
          </a:xfrm>
          <a:prstGeom prst="rect">
            <a:avLst/>
          </a:prstGeom>
        </p:spPr>
      </p:pic>
      <p:sp>
        <p:nvSpPr>
          <p:cNvPr id="6" name="TextBox 15"/>
          <p:cNvSpPr txBox="1">
            <a:spLocks noChangeArrowheads="1"/>
          </p:cNvSpPr>
          <p:nvPr/>
        </p:nvSpPr>
        <p:spPr bwMode="auto">
          <a:xfrm>
            <a:off x="629285" y="2761615"/>
            <a:ext cx="11219180" cy="353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9pPr>
          </a:lstStyle>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Char char="v"/>
              <a:tabLst/>
              <a:defRPr/>
            </a:pPr>
            <a:r>
              <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The study was done in Kisumu County, both in urban and informal settlement of the region. </a:t>
            </a:r>
          </a:p>
          <a:p>
            <a:pPr marL="0" marR="0" lvl="0" indent="0" algn="l" defTabSz="914400" rtl="0" eaLnBrk="1" fontAlgn="auto" latinLnBrk="0" hangingPunct="1">
              <a:lnSpc>
                <a:spcPct val="160000"/>
              </a:lnSpc>
              <a:spcBef>
                <a:spcPct val="0"/>
              </a:spcBef>
              <a:spcAft>
                <a:spcPts val="0"/>
              </a:spcAft>
              <a:buClrTx/>
              <a:buSzTx/>
              <a:buFont typeface="Wingdings" panose="05000000000000000000" charset="0"/>
              <a:buNone/>
              <a:tabLst/>
              <a:defRPr/>
            </a:pPr>
            <a:endPar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Char char="v"/>
              <a:tabLst/>
              <a:defRPr/>
            </a:pPr>
            <a:r>
              <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Data were collected in 2022 from 600 Adolescents Girls and Young Women (AGYW) aged 12–25 years. </a:t>
            </a:r>
          </a:p>
          <a:p>
            <a:pPr marL="0" marR="0" lvl="0" indent="0" algn="l" defTabSz="914400" rtl="0" eaLnBrk="1" fontAlgn="auto" latinLnBrk="0" hangingPunct="1">
              <a:lnSpc>
                <a:spcPct val="160000"/>
              </a:lnSpc>
              <a:spcBef>
                <a:spcPct val="0"/>
              </a:spcBef>
              <a:spcAft>
                <a:spcPts val="0"/>
              </a:spcAft>
              <a:buClrTx/>
              <a:buSzTx/>
              <a:buFont typeface="Wingdings" panose="05000000000000000000" charset="0"/>
              <a:buNone/>
              <a:tabLst/>
              <a:defRPr/>
            </a:pPr>
            <a:endPar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Char char="v"/>
              <a:tabLst/>
              <a:defRPr/>
            </a:pPr>
            <a:r>
              <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We estimated the proportions of these groups reporting ever Owned a Smartphone or use, ever had access to internet, ever attended a computer class lessons, Multivariable regression analyses were performed to identify factors associated with technology awareness.</a:t>
            </a:r>
          </a:p>
        </p:txBody>
      </p:sp>
      <p:grpSp>
        <p:nvGrpSpPr>
          <p:cNvPr id="5" name="Group 4"/>
          <p:cNvGrpSpPr/>
          <p:nvPr/>
        </p:nvGrpSpPr>
        <p:grpSpPr>
          <a:xfrm>
            <a:off x="240030" y="310515"/>
            <a:ext cx="1059180" cy="998220"/>
            <a:chOff x="810" y="2008"/>
            <a:chExt cx="1668" cy="1572"/>
          </a:xfrm>
        </p:grpSpPr>
        <p:sp>
          <p:nvSpPr>
            <p:cNvPr id="13" name="圆角矩形 8"/>
            <p:cNvSpPr/>
            <p:nvPr/>
          </p:nvSpPr>
          <p:spPr>
            <a:xfrm>
              <a:off x="810" y="2008"/>
              <a:ext cx="1669" cy="1572"/>
            </a:xfrm>
            <a:prstGeom prst="roundRect">
              <a:avLst/>
            </a:prstGeom>
            <a:gradFill>
              <a:gsLst>
                <a:gs pos="0">
                  <a:srgbClr val="27DBFC"/>
                </a:gs>
                <a:gs pos="100000">
                  <a:srgbClr val="B246E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15" name="矩形 10"/>
            <p:cNvSpPr/>
            <p:nvPr/>
          </p:nvSpPr>
          <p:spPr>
            <a:xfrm>
              <a:off x="1009" y="2333"/>
              <a:ext cx="1273" cy="9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02.</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Calibri" panose="020F0502020204030204" pitchFamily="34" charset="0"/>
                <a:cs typeface="Calibri" panose="020F0502020204030204" pitchFamily="34" charset="0"/>
              </a:endParaRPr>
            </a:p>
          </p:txBody>
        </p:sp>
      </p:grpSp>
      <p:sp>
        <p:nvSpPr>
          <p:cNvPr id="3" name="Rectangle 6"/>
          <p:cNvSpPr>
            <a:spLocks noChangeArrowheads="1"/>
          </p:cNvSpPr>
          <p:nvPr/>
        </p:nvSpPr>
        <p:spPr bwMode="black">
          <a:xfrm>
            <a:off x="1376045" y="663575"/>
            <a:ext cx="3376930" cy="645160"/>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METHODS</a:t>
            </a: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heckerboard(across)">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checkerboard(across)">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checkerboard(across)">
                                      <p:cBhvr>
                                        <p:cTn id="2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1820545"/>
            <a:ext cx="12192000" cy="5038090"/>
          </a:xfrm>
          <a:prstGeom prst="rect">
            <a:avLst/>
          </a:prstGeom>
          <a:solidFill>
            <a:srgbClr val="282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6" name="TextBox 15"/>
          <p:cNvSpPr txBox="1">
            <a:spLocks noChangeArrowheads="1"/>
          </p:cNvSpPr>
          <p:nvPr/>
        </p:nvSpPr>
        <p:spPr bwMode="auto">
          <a:xfrm>
            <a:off x="629285" y="2761615"/>
            <a:ext cx="11219180" cy="353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9pPr>
          </a:lstStyle>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Char char="v"/>
              <a:tabLst/>
              <a:defRPr/>
            </a:pPr>
            <a:r>
              <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Kisumu Shiners’ organized a one day pre-test of data collection tools to ensure that the interview guides are understandable, consistent and that the language captures the actual information that is needed (from English to Kiswahili and vice versa). </a:t>
            </a:r>
          </a:p>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Char char="v"/>
              <a:tabLst/>
              <a:defRPr/>
            </a:pPr>
            <a:endPar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Char char="v"/>
              <a:tabLst/>
              <a:defRPr/>
            </a:pPr>
            <a:r>
              <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This pre-test exercise were done after training of the research team and were conducted in Sub Counties in Kisumu County.</a:t>
            </a:r>
          </a:p>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Char char="v"/>
              <a:tabLst/>
              <a:defRPr/>
            </a:pPr>
            <a:endPar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p:txBody>
      </p:sp>
      <p:grpSp>
        <p:nvGrpSpPr>
          <p:cNvPr id="5" name="Group 4"/>
          <p:cNvGrpSpPr/>
          <p:nvPr/>
        </p:nvGrpSpPr>
        <p:grpSpPr>
          <a:xfrm>
            <a:off x="240030" y="310515"/>
            <a:ext cx="1059815" cy="998220"/>
            <a:chOff x="810" y="2008"/>
            <a:chExt cx="1669" cy="1572"/>
          </a:xfrm>
        </p:grpSpPr>
        <p:sp>
          <p:nvSpPr>
            <p:cNvPr id="13" name="圆角矩形 8"/>
            <p:cNvSpPr/>
            <p:nvPr/>
          </p:nvSpPr>
          <p:spPr>
            <a:xfrm>
              <a:off x="810" y="2008"/>
              <a:ext cx="1669" cy="1572"/>
            </a:xfrm>
            <a:prstGeom prst="roundRect">
              <a:avLst/>
            </a:prstGeom>
            <a:gradFill>
              <a:gsLst>
                <a:gs pos="0">
                  <a:srgbClr val="27DBFC"/>
                </a:gs>
                <a:gs pos="100000">
                  <a:srgbClr val="B246E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15" name="矩形 10"/>
            <p:cNvSpPr/>
            <p:nvPr/>
          </p:nvSpPr>
          <p:spPr>
            <a:xfrm>
              <a:off x="1009" y="2333"/>
              <a:ext cx="1107" cy="9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03.</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Calibri" panose="020F0502020204030204" pitchFamily="34" charset="0"/>
                <a:cs typeface="Calibri" panose="020F0502020204030204" pitchFamily="34" charset="0"/>
              </a:endParaRPr>
            </a:p>
          </p:txBody>
        </p:sp>
      </p:grpSp>
      <p:sp>
        <p:nvSpPr>
          <p:cNvPr id="3" name="Rectangle 6"/>
          <p:cNvSpPr>
            <a:spLocks noChangeArrowheads="1"/>
          </p:cNvSpPr>
          <p:nvPr/>
        </p:nvSpPr>
        <p:spPr bwMode="black">
          <a:xfrm>
            <a:off x="1376045" y="663575"/>
            <a:ext cx="4817745" cy="645160"/>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DATA  COLLECTION</a:t>
            </a:r>
          </a:p>
        </p:txBody>
      </p:sp>
      <p:sp>
        <p:nvSpPr>
          <p:cNvPr id="7" name="Rectangle 6"/>
          <p:cNvSpPr>
            <a:spLocks noChangeArrowheads="1"/>
          </p:cNvSpPr>
          <p:nvPr/>
        </p:nvSpPr>
        <p:spPr bwMode="black">
          <a:xfrm>
            <a:off x="1299845" y="2116455"/>
            <a:ext cx="4817745" cy="583565"/>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3.1 Tools Pre-Testing</a:t>
            </a:r>
          </a:p>
        </p:txBody>
      </p:sp>
      <p:pic>
        <p:nvPicPr>
          <p:cNvPr id="9" name="Picture 8" descr="3_Statistics_Concepts_You_Should_Know_for_Data_Science_Interviews-removebg-preview"/>
          <p:cNvPicPr>
            <a:picLocks noChangeAspect="1"/>
          </p:cNvPicPr>
          <p:nvPr/>
        </p:nvPicPr>
        <p:blipFill>
          <a:blip r:embed="rId3"/>
          <a:stretch>
            <a:fillRect/>
          </a:stretch>
        </p:blipFill>
        <p:spPr>
          <a:xfrm>
            <a:off x="9079865" y="-64770"/>
            <a:ext cx="3036570" cy="30365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checkerboard(across)">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1110615"/>
            <a:ext cx="12192000" cy="5748020"/>
          </a:xfrm>
          <a:prstGeom prst="rect">
            <a:avLst/>
          </a:prstGeom>
          <a:solidFill>
            <a:srgbClr val="282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6" name="TextBox 15"/>
          <p:cNvSpPr txBox="1">
            <a:spLocks noChangeArrowheads="1"/>
          </p:cNvSpPr>
          <p:nvPr/>
        </p:nvSpPr>
        <p:spPr bwMode="auto">
          <a:xfrm>
            <a:off x="507365" y="2314575"/>
            <a:ext cx="8420100" cy="353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9pPr>
          </a:lstStyle>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Char char="v"/>
              <a:tabLst/>
              <a:defRPr/>
            </a:pPr>
            <a:r>
              <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Review of published and unpublished literature on normative change work around AGYW Digitization and Technology Impact on Gender and Social Norms” and issues in Africa and Kisumu in particular. </a:t>
            </a:r>
          </a:p>
          <a:p>
            <a:pPr marL="0" marR="0" lvl="0" indent="0" algn="l" defTabSz="914400" rtl="0" eaLnBrk="1" fontAlgn="auto" latinLnBrk="0" hangingPunct="1">
              <a:lnSpc>
                <a:spcPct val="160000"/>
              </a:lnSpc>
              <a:spcBef>
                <a:spcPct val="0"/>
              </a:spcBef>
              <a:spcAft>
                <a:spcPts val="0"/>
              </a:spcAft>
              <a:buClrTx/>
              <a:buSzTx/>
              <a:buFont typeface="Wingdings" panose="05000000000000000000" charset="0"/>
              <a:buNone/>
              <a:tabLst/>
              <a:defRPr/>
            </a:pPr>
            <a:endPar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Char char="v"/>
              <a:tabLst/>
              <a:defRPr/>
            </a:pPr>
            <a:r>
              <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Review materials were obtained through</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a:t>
            </a:r>
          </a:p>
          <a:p>
            <a:pPr marL="0" marR="0" lvl="0" indent="0" algn="l" defTabSz="914400" rtl="0" eaLnBrk="1" fontAlgn="auto" latinLnBrk="0" hangingPunct="1">
              <a:lnSpc>
                <a:spcPct val="160000"/>
              </a:lnSpc>
              <a:spcBef>
                <a:spcPct val="0"/>
              </a:spcBef>
              <a:spcAft>
                <a:spcPts val="0"/>
              </a:spcAft>
              <a:buClrTx/>
              <a:buSzTx/>
              <a:buFont typeface="Wingdings" panose="05000000000000000000" charset="0"/>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a:t>
            </a:r>
            <a:r>
              <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a) </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D</a:t>
            </a:r>
            <a:r>
              <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atabases including Google Scholar, Science Direct, and JSTOR, </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a:t>
            </a:r>
            <a:r>
              <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using keywords and a combination of search terms</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a:t>
            </a:r>
          </a:p>
        </p:txBody>
      </p:sp>
      <p:sp>
        <p:nvSpPr>
          <p:cNvPr id="7" name="Rectangle 6"/>
          <p:cNvSpPr>
            <a:spLocks noChangeArrowheads="1"/>
          </p:cNvSpPr>
          <p:nvPr/>
        </p:nvSpPr>
        <p:spPr bwMode="black">
          <a:xfrm>
            <a:off x="629285" y="354330"/>
            <a:ext cx="6633210" cy="645160"/>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3.1 Actual Data Collection</a:t>
            </a:r>
          </a:p>
        </p:txBody>
      </p:sp>
      <p:sp>
        <p:nvSpPr>
          <p:cNvPr id="4" name="Rectangle 6"/>
          <p:cNvSpPr>
            <a:spLocks noChangeArrowheads="1"/>
          </p:cNvSpPr>
          <p:nvPr/>
        </p:nvSpPr>
        <p:spPr bwMode="black">
          <a:xfrm>
            <a:off x="756285" y="1708785"/>
            <a:ext cx="6633210" cy="583565"/>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Literature Review</a:t>
            </a:r>
          </a:p>
        </p:txBody>
      </p:sp>
      <p:pic>
        <p:nvPicPr>
          <p:cNvPr id="9" name="Picture 8" descr="3_Statistics_Concepts_You_Should_Know_for_Data_Science_Interviews-removebg-preview"/>
          <p:cNvPicPr>
            <a:picLocks noChangeAspect="1"/>
          </p:cNvPicPr>
          <p:nvPr/>
        </p:nvPicPr>
        <p:blipFill>
          <a:blip r:embed="rId3"/>
          <a:stretch>
            <a:fillRect/>
          </a:stretch>
        </p:blipFill>
        <p:spPr>
          <a:xfrm>
            <a:off x="9232265" y="2045335"/>
            <a:ext cx="3036570" cy="30365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checkerboard(across)">
                                      <p:cBhvr>
                                        <p:cTn id="11" dur="500"/>
                                        <p:tgtEl>
                                          <p:spTgt spid="6">
                                            <p:txEl>
                                              <p:pRg st="2" end="2"/>
                                            </p:txEl>
                                          </p:spTgt>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checkerboard(across)">
                                      <p:cBhvr>
                                        <p:cTn id="1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1110615"/>
            <a:ext cx="12192000" cy="5748020"/>
          </a:xfrm>
          <a:prstGeom prst="rect">
            <a:avLst/>
          </a:prstGeom>
          <a:solidFill>
            <a:srgbClr val="282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6" name="TextBox 15"/>
          <p:cNvSpPr txBox="1">
            <a:spLocks noChangeArrowheads="1"/>
          </p:cNvSpPr>
          <p:nvPr/>
        </p:nvSpPr>
        <p:spPr bwMode="auto">
          <a:xfrm>
            <a:off x="507365" y="2314575"/>
            <a:ext cx="8420100" cy="353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1" fontAlgn="auto" latinLnBrk="0" hangingPunct="1">
              <a:lnSpc>
                <a:spcPct val="160000"/>
              </a:lnSpc>
              <a:spcBef>
                <a:spcPct val="0"/>
              </a:spcBef>
              <a:spcAft>
                <a:spcPts val="0"/>
              </a:spcAft>
              <a:buClrTx/>
              <a:buSzTx/>
              <a:buFont typeface="Wingdings" panose="05000000000000000000" charset="0"/>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a:t>
            </a:r>
            <a:r>
              <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b) List of references and citations from relevant documents and </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a:t>
            </a:r>
            <a:r>
              <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learning collaborative websites and</a:t>
            </a:r>
          </a:p>
          <a:p>
            <a:pPr marL="0" marR="0" lvl="0" indent="0" algn="l" defTabSz="914400" rtl="0" eaLnBrk="1" fontAlgn="auto" latinLnBrk="0" hangingPunct="1">
              <a:lnSpc>
                <a:spcPct val="160000"/>
              </a:lnSpc>
              <a:spcBef>
                <a:spcPct val="0"/>
              </a:spcBef>
              <a:spcAft>
                <a:spcPts val="0"/>
              </a:spcAft>
              <a:buClrTx/>
              <a:buSzTx/>
              <a:buFont typeface="Wingdings" panose="05000000000000000000" charset="0"/>
              <a:buNone/>
              <a:tabLst/>
              <a:defRPr/>
            </a:pPr>
            <a:endPar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a:p>
            <a:pPr marL="0" marR="0" lvl="0" indent="0" algn="l" defTabSz="914400" rtl="0" eaLnBrk="1" fontAlgn="auto" latinLnBrk="0" hangingPunct="1">
              <a:lnSpc>
                <a:spcPct val="160000"/>
              </a:lnSpc>
              <a:spcBef>
                <a:spcPct val="0"/>
              </a:spcBef>
              <a:spcAft>
                <a:spcPts val="0"/>
              </a:spcAft>
              <a:buClrTx/>
              <a:buSzTx/>
              <a:buFont typeface="Wingdings" panose="05000000000000000000" charset="0"/>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a:t>
            </a:r>
            <a:r>
              <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c) Consultation with and or referral by other past similar research </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a:t>
            </a:r>
            <a:r>
              <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and program experts and study advisory committee members on </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a:t>
            </a:r>
            <a:r>
              <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known documented AGYW interventions that contain a norm change </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a:t>
            </a:r>
            <a:r>
              <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component.</a:t>
            </a:r>
          </a:p>
        </p:txBody>
      </p:sp>
      <p:sp>
        <p:nvSpPr>
          <p:cNvPr id="7" name="Rectangle 6"/>
          <p:cNvSpPr>
            <a:spLocks noChangeArrowheads="1"/>
          </p:cNvSpPr>
          <p:nvPr/>
        </p:nvSpPr>
        <p:spPr bwMode="black">
          <a:xfrm>
            <a:off x="629285" y="354330"/>
            <a:ext cx="6633210" cy="645160"/>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3.2 Actual Data Collection</a:t>
            </a:r>
          </a:p>
        </p:txBody>
      </p:sp>
      <p:sp>
        <p:nvSpPr>
          <p:cNvPr id="4" name="Rectangle 6"/>
          <p:cNvSpPr>
            <a:spLocks noChangeArrowheads="1"/>
          </p:cNvSpPr>
          <p:nvPr/>
        </p:nvSpPr>
        <p:spPr bwMode="black">
          <a:xfrm>
            <a:off x="756285" y="1708785"/>
            <a:ext cx="6633210" cy="583565"/>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Literature Review</a:t>
            </a:r>
          </a:p>
        </p:txBody>
      </p:sp>
      <p:pic>
        <p:nvPicPr>
          <p:cNvPr id="5" name="Picture 4" descr="C:\Users\small\Downloads\3_Statistics_Concepts_You_Should_Know_for_Data_Science_Interviews-removebg-preview.png3_Statistics_Concepts_You_Should_Know_for_Data_Science_Interviews-removebg-preview"/>
          <p:cNvPicPr>
            <a:picLocks noChangeAspect="1"/>
          </p:cNvPicPr>
          <p:nvPr/>
        </p:nvPicPr>
        <p:blipFill>
          <a:blip r:embed="rId3"/>
          <a:srcRect/>
          <a:stretch>
            <a:fillRect/>
          </a:stretch>
        </p:blipFill>
        <p:spPr>
          <a:xfrm>
            <a:off x="9406890" y="3429635"/>
            <a:ext cx="2535555" cy="2536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checkerboard(across)">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1110615"/>
            <a:ext cx="12192000" cy="5748020"/>
          </a:xfrm>
          <a:prstGeom prst="rect">
            <a:avLst/>
          </a:prstGeom>
          <a:solidFill>
            <a:srgbClr val="282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6" name="TextBox 15"/>
          <p:cNvSpPr txBox="1">
            <a:spLocks noChangeArrowheads="1"/>
          </p:cNvSpPr>
          <p:nvPr/>
        </p:nvSpPr>
        <p:spPr bwMode="auto">
          <a:xfrm>
            <a:off x="756285" y="2781300"/>
            <a:ext cx="8420100" cy="255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9pPr>
          </a:lstStyle>
          <a:p>
            <a:pPr marL="457200" marR="0" lvl="0" indent="-457200" algn="l" defTabSz="914400" rtl="0" eaLnBrk="1" fontAlgn="auto" latinLnBrk="0" hangingPunct="1">
              <a:lnSpc>
                <a:spcPct val="160000"/>
              </a:lnSpc>
              <a:spcBef>
                <a:spcPct val="0"/>
              </a:spcBef>
              <a:spcAft>
                <a:spcPts val="0"/>
              </a:spcAft>
              <a:buClrTx/>
              <a:buSzTx/>
              <a:buFont typeface="Wingdings" panose="05000000000000000000" charset="0"/>
              <a:buChar char="v"/>
              <a:tabLst/>
              <a:defRPr/>
            </a:pPr>
            <a:r>
              <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Eligible materials were reviewed in full and relevant information on norm shifting interventions/programming were extracted in an excel spreadsheet for analysis. Information abstracted included a summary of norms that lead to Digitization and Technology Impact on Gender and Social Norms among AGYW in Kisumu County.</a:t>
            </a:r>
          </a:p>
        </p:txBody>
      </p:sp>
      <p:sp>
        <p:nvSpPr>
          <p:cNvPr id="7" name="Rectangle 6"/>
          <p:cNvSpPr>
            <a:spLocks noChangeArrowheads="1"/>
          </p:cNvSpPr>
          <p:nvPr/>
        </p:nvSpPr>
        <p:spPr bwMode="black">
          <a:xfrm>
            <a:off x="629285" y="354330"/>
            <a:ext cx="6633210" cy="645160"/>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3.2 Actual Data Collection</a:t>
            </a:r>
          </a:p>
        </p:txBody>
      </p:sp>
      <p:sp>
        <p:nvSpPr>
          <p:cNvPr id="4" name="Rectangle 6"/>
          <p:cNvSpPr>
            <a:spLocks noChangeArrowheads="1"/>
          </p:cNvSpPr>
          <p:nvPr/>
        </p:nvSpPr>
        <p:spPr bwMode="black">
          <a:xfrm>
            <a:off x="756285" y="1708785"/>
            <a:ext cx="6633210" cy="583565"/>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Literature Review</a:t>
            </a:r>
          </a:p>
        </p:txBody>
      </p:sp>
      <p:pic>
        <p:nvPicPr>
          <p:cNvPr id="3" name="Picture 2" descr="Data Customizable Semi Flat Illustrations _ Pana Style"/>
          <p:cNvPicPr>
            <a:picLocks noChangeAspect="1"/>
          </p:cNvPicPr>
          <p:nvPr/>
        </p:nvPicPr>
        <p:blipFill>
          <a:blip r:embed="rId3"/>
          <a:stretch>
            <a:fillRect/>
          </a:stretch>
        </p:blipFill>
        <p:spPr>
          <a:xfrm>
            <a:off x="8904605" y="3903345"/>
            <a:ext cx="3510915" cy="35109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8C207-DCE6-4FB4-9511-3C44790C06AA}"/>
              </a:ext>
            </a:extLst>
          </p:cNvPr>
          <p:cNvSpPr>
            <a:spLocks noGrp="1"/>
          </p:cNvSpPr>
          <p:nvPr>
            <p:ph type="title"/>
          </p:nvPr>
        </p:nvSpPr>
        <p:spPr>
          <a:xfrm>
            <a:off x="838200" y="365125"/>
            <a:ext cx="10515600" cy="1170263"/>
          </a:xfrm>
        </p:spPr>
        <p:txBody>
          <a:bodyPr/>
          <a:lstStyle/>
          <a:p>
            <a:r>
              <a:rPr lang="en-GB" dirty="0"/>
              <a:t>EALC Hosts</a:t>
            </a:r>
            <a:endParaRPr lang="en-US" dirty="0"/>
          </a:p>
        </p:txBody>
      </p:sp>
      <p:pic>
        <p:nvPicPr>
          <p:cNvPr id="5" name="Content Placeholder 4">
            <a:extLst>
              <a:ext uri="{FF2B5EF4-FFF2-40B4-BE49-F238E27FC236}">
                <a16:creationId xmlns:a16="http://schemas.microsoft.com/office/drawing/2014/main" id="{21BC35AA-B18F-4C7C-8484-95709B9BDF5E}"/>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16558" y="1825625"/>
            <a:ext cx="1043298" cy="1309318"/>
          </a:xfrm>
          <a:prstGeom prst="rect">
            <a:avLst/>
          </a:prstGeom>
        </p:spPr>
      </p:pic>
      <p:pic>
        <p:nvPicPr>
          <p:cNvPr id="15" name="Picture 14">
            <a:extLst>
              <a:ext uri="{FF2B5EF4-FFF2-40B4-BE49-F238E27FC236}">
                <a16:creationId xmlns:a16="http://schemas.microsoft.com/office/drawing/2014/main" id="{5CD08EF5-951D-4456-894E-34CD2AA0B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558" y="4001294"/>
            <a:ext cx="1374055" cy="1374055"/>
          </a:xfrm>
          <a:prstGeom prst="rect">
            <a:avLst/>
          </a:prstGeom>
        </p:spPr>
      </p:pic>
      <p:pic>
        <p:nvPicPr>
          <p:cNvPr id="19" name="Content Placeholder 18">
            <a:extLst>
              <a:ext uri="{FF2B5EF4-FFF2-40B4-BE49-F238E27FC236}">
                <a16:creationId xmlns:a16="http://schemas.microsoft.com/office/drawing/2014/main" id="{A5B222F6-BE67-485A-B148-D958CEDF5B07}"/>
              </a:ext>
            </a:extLst>
          </p:cNvPr>
          <p:cNvPicPr>
            <a:picLocks noGrp="1" noChangeAspect="1"/>
          </p:cNvPicPr>
          <p:nvPr>
            <p:ph sz="half" idx="2"/>
          </p:nvPr>
        </p:nvPicPr>
        <p:blipFill rotWithShape="1">
          <a:blip r:embed="rId4"/>
          <a:srcRect l="3067" r="3528"/>
          <a:stretch/>
        </p:blipFill>
        <p:spPr>
          <a:xfrm>
            <a:off x="7916831" y="1881492"/>
            <a:ext cx="3580173" cy="1099721"/>
          </a:xfrm>
          <a:prstGeom prst="rect">
            <a:avLst/>
          </a:prstGeom>
        </p:spPr>
      </p:pic>
      <p:pic>
        <p:nvPicPr>
          <p:cNvPr id="20" name="Picture 19">
            <a:extLst>
              <a:ext uri="{FF2B5EF4-FFF2-40B4-BE49-F238E27FC236}">
                <a16:creationId xmlns:a16="http://schemas.microsoft.com/office/drawing/2014/main" id="{82258B1C-E641-4F29-A1FA-B5643ADAE380}"/>
              </a:ext>
            </a:extLst>
          </p:cNvPr>
          <p:cNvPicPr>
            <a:picLocks noChangeAspect="1"/>
          </p:cNvPicPr>
          <p:nvPr/>
        </p:nvPicPr>
        <p:blipFill rotWithShape="1">
          <a:blip r:embed="rId5">
            <a:extLst>
              <a:ext uri="{28A0092B-C50C-407E-A947-70E740481C1C}">
                <a14:useLocalDpi xmlns:a14="http://schemas.microsoft.com/office/drawing/2010/main" val="0"/>
              </a:ext>
            </a:extLst>
          </a:blip>
          <a:srcRect l="5354" t="7680" r="8101" b="14694"/>
          <a:stretch/>
        </p:blipFill>
        <p:spPr>
          <a:xfrm>
            <a:off x="8366997" y="4879649"/>
            <a:ext cx="3535443" cy="1321318"/>
          </a:xfrm>
          <a:prstGeom prst="rect">
            <a:avLst/>
          </a:prstGeom>
        </p:spPr>
      </p:pic>
      <p:sp>
        <p:nvSpPr>
          <p:cNvPr id="21" name="TextBox 20">
            <a:extLst>
              <a:ext uri="{FF2B5EF4-FFF2-40B4-BE49-F238E27FC236}">
                <a16:creationId xmlns:a16="http://schemas.microsoft.com/office/drawing/2014/main" id="{22E2689B-3F33-4CC0-A979-136A7D1EF8AA}"/>
              </a:ext>
            </a:extLst>
          </p:cNvPr>
          <p:cNvSpPr txBox="1"/>
          <p:nvPr/>
        </p:nvSpPr>
        <p:spPr>
          <a:xfrm>
            <a:off x="2504049" y="2255351"/>
            <a:ext cx="271506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Open Sans" panose="020B0606030504020204"/>
                <a:ea typeface="+mn-ea"/>
                <a:cs typeface="+mn-cs"/>
              </a:rPr>
              <a:t>CARE International in Uganda </a:t>
            </a:r>
          </a:p>
        </p:txBody>
      </p:sp>
      <p:sp>
        <p:nvSpPr>
          <p:cNvPr id="22" name="TextBox 21">
            <a:extLst>
              <a:ext uri="{FF2B5EF4-FFF2-40B4-BE49-F238E27FC236}">
                <a16:creationId xmlns:a16="http://schemas.microsoft.com/office/drawing/2014/main" id="{47F831B7-3F86-46B9-BC52-6072EBA5D836}"/>
              </a:ext>
            </a:extLst>
          </p:cNvPr>
          <p:cNvSpPr txBox="1"/>
          <p:nvPr/>
        </p:nvSpPr>
        <p:spPr>
          <a:xfrm>
            <a:off x="832508" y="4233318"/>
            <a:ext cx="6098582" cy="646331"/>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Open Sans" panose="020B0606030504020204"/>
                <a:ea typeface="+mn-ea"/>
                <a:cs typeface="+mn-cs"/>
              </a:rPr>
              <a:t>Makerere University School of Women and Gender Studies</a:t>
            </a:r>
          </a:p>
        </p:txBody>
      </p:sp>
      <p:sp>
        <p:nvSpPr>
          <p:cNvPr id="23" name="TextBox 22">
            <a:extLst>
              <a:ext uri="{FF2B5EF4-FFF2-40B4-BE49-F238E27FC236}">
                <a16:creationId xmlns:a16="http://schemas.microsoft.com/office/drawing/2014/main" id="{4C38C7A2-81D2-40F6-8247-77ED4B105C04}"/>
              </a:ext>
            </a:extLst>
          </p:cNvPr>
          <p:cNvSpPr txBox="1"/>
          <p:nvPr/>
        </p:nvSpPr>
        <p:spPr>
          <a:xfrm>
            <a:off x="7916831" y="3327317"/>
            <a:ext cx="411104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Open Sans" panose="020B0606030504020204"/>
                <a:ea typeface="+mn-ea"/>
                <a:cs typeface="+mn-cs"/>
              </a:rPr>
              <a:t>In partnership with University of California San Diego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Open Sans" panose="020B0606030504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Open Sans" panose="020B0606030504020204"/>
                <a:ea typeface="+mn-ea"/>
                <a:cs typeface="+mn-cs"/>
              </a:rPr>
              <a:t>With funding from Hewlett Foundation</a:t>
            </a:r>
            <a:endParaRPr kumimoji="0" lang="en-GB" sz="1800" b="0" i="1" u="none" strike="noStrike" kern="1200" cap="none" spc="0" normalizeH="0" baseline="0" noProof="0" dirty="0">
              <a:ln>
                <a:noFill/>
              </a:ln>
              <a:solidFill>
                <a:srgbClr val="FFFFFF"/>
              </a:solidFill>
              <a:effectLst/>
              <a:uLnTx/>
              <a:uFillTx/>
              <a:latin typeface="Open Sans" panose="020B0606030504020204"/>
              <a:ea typeface="+mn-ea"/>
              <a:cs typeface="+mn-cs"/>
            </a:endParaRPr>
          </a:p>
        </p:txBody>
      </p:sp>
    </p:spTree>
    <p:extLst>
      <p:ext uri="{BB962C8B-B14F-4D97-AF65-F5344CB8AC3E}">
        <p14:creationId xmlns:p14="http://schemas.microsoft.com/office/powerpoint/2010/main" val="13773570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1109980"/>
            <a:ext cx="12192000" cy="5748020"/>
          </a:xfrm>
          <a:prstGeom prst="rect">
            <a:avLst/>
          </a:prstGeom>
          <a:solidFill>
            <a:srgbClr val="282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6" name="TextBox 15"/>
          <p:cNvSpPr txBox="1">
            <a:spLocks noChangeArrowheads="1"/>
          </p:cNvSpPr>
          <p:nvPr/>
        </p:nvSpPr>
        <p:spPr bwMode="auto">
          <a:xfrm>
            <a:off x="467360" y="2878455"/>
            <a:ext cx="10661015" cy="206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9pPr>
          </a:lstStyle>
          <a:p>
            <a:pPr marL="457200" marR="0" lvl="0" indent="-457200" algn="l" defTabSz="914400" rtl="0" eaLnBrk="1" fontAlgn="auto" latinLnBrk="0" hangingPunct="1">
              <a:lnSpc>
                <a:spcPct val="160000"/>
              </a:lnSpc>
              <a:spcBef>
                <a:spcPct val="0"/>
              </a:spcBef>
              <a:spcAft>
                <a:spcPts val="0"/>
              </a:spcAft>
              <a:buClrTx/>
              <a:buSzTx/>
              <a:buFont typeface="Wingdings" panose="05000000000000000000" charset="0"/>
              <a:buChar char="v"/>
              <a:tabLst/>
              <a:defRPr/>
            </a:pPr>
            <a:r>
              <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Three case studies describing best practices in norms shifting interventions addressing Digitization and Technology Impact on Gender and Social Norms issues in Kenya were documented. The case studies focused on AGYW lived experiences in relation to Digitalization and Technology and its impact on Gender and social Norms.</a:t>
            </a:r>
          </a:p>
        </p:txBody>
      </p:sp>
      <p:sp>
        <p:nvSpPr>
          <p:cNvPr id="7" name="Rectangle 6"/>
          <p:cNvSpPr>
            <a:spLocks noChangeArrowheads="1"/>
          </p:cNvSpPr>
          <p:nvPr/>
        </p:nvSpPr>
        <p:spPr bwMode="black">
          <a:xfrm>
            <a:off x="629285" y="354330"/>
            <a:ext cx="6633210" cy="645160"/>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3.2 Actual Data Collection</a:t>
            </a:r>
          </a:p>
        </p:txBody>
      </p:sp>
      <p:sp>
        <p:nvSpPr>
          <p:cNvPr id="4" name="Rectangle 6"/>
          <p:cNvSpPr>
            <a:spLocks noChangeArrowheads="1"/>
          </p:cNvSpPr>
          <p:nvPr/>
        </p:nvSpPr>
        <p:spPr bwMode="black">
          <a:xfrm>
            <a:off x="756285" y="1708785"/>
            <a:ext cx="6633210" cy="583565"/>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Case Study  Documentation</a:t>
            </a:r>
          </a:p>
        </p:txBody>
      </p:sp>
      <p:pic>
        <p:nvPicPr>
          <p:cNvPr id="9" name="Picture 8" descr="Impuestos__ahora_puedes_declarar_tu_impuesto_a_la_renta_2019_desde_tu_celular-removebg-preview"/>
          <p:cNvPicPr>
            <a:picLocks noChangeAspect="1"/>
          </p:cNvPicPr>
          <p:nvPr/>
        </p:nvPicPr>
        <p:blipFill>
          <a:blip r:embed="rId3"/>
          <a:stretch>
            <a:fillRect/>
          </a:stretch>
        </p:blipFill>
        <p:spPr>
          <a:xfrm>
            <a:off x="9524365" y="-264795"/>
            <a:ext cx="2667635" cy="31432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1109980"/>
            <a:ext cx="12192000" cy="5748020"/>
          </a:xfrm>
          <a:prstGeom prst="rect">
            <a:avLst/>
          </a:prstGeom>
          <a:solidFill>
            <a:srgbClr val="282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7" name="Rectangle 6"/>
          <p:cNvSpPr>
            <a:spLocks noChangeArrowheads="1"/>
          </p:cNvSpPr>
          <p:nvPr/>
        </p:nvSpPr>
        <p:spPr bwMode="black">
          <a:xfrm>
            <a:off x="629285" y="354330"/>
            <a:ext cx="6633210" cy="645160"/>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3.2 Actual Data Collection</a:t>
            </a:r>
          </a:p>
        </p:txBody>
      </p:sp>
      <p:sp>
        <p:nvSpPr>
          <p:cNvPr id="3" name="Rectangle 6"/>
          <p:cNvSpPr>
            <a:spLocks noChangeArrowheads="1"/>
          </p:cNvSpPr>
          <p:nvPr/>
        </p:nvSpPr>
        <p:spPr bwMode="black">
          <a:xfrm>
            <a:off x="807085" y="1755775"/>
            <a:ext cx="6633210" cy="583565"/>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Qualitative data</a:t>
            </a:r>
          </a:p>
        </p:txBody>
      </p:sp>
      <p:sp>
        <p:nvSpPr>
          <p:cNvPr id="5" name="TextBox 15"/>
          <p:cNvSpPr txBox="1">
            <a:spLocks noChangeArrowheads="1"/>
          </p:cNvSpPr>
          <p:nvPr/>
        </p:nvSpPr>
        <p:spPr bwMode="auto">
          <a:xfrm>
            <a:off x="467360" y="2773045"/>
            <a:ext cx="10795635" cy="324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1" fontAlgn="auto" latinLnBrk="0" hangingPunct="1">
              <a:lnSpc>
                <a:spcPct val="160000"/>
              </a:lnSpc>
              <a:spcBef>
                <a:spcPct val="0"/>
              </a:spcBef>
              <a:spcAft>
                <a:spcPts val="0"/>
              </a:spcAft>
              <a:buClrTx/>
              <a:buSzTx/>
              <a:buFont typeface="Wingdings" panose="05000000000000000000" charset="0"/>
              <a:buNone/>
              <a:tabLst/>
              <a:defRPr/>
            </a:pPr>
            <a:r>
              <a:rPr kumimoji="0" sz="4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25</a:t>
            </a:r>
            <a:r>
              <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Key informant interviews will be conducted to explore participant knowledge and perceptions on norm change for AGYW people in Kenya [with focus on Digitization and Technology Impact on Gender and Social Norms, their proposed interventions and recommendations for normative change work in Kenya.</a:t>
            </a:r>
          </a:p>
          <a:p>
            <a:pPr marL="0" marR="0" lvl="0" indent="0" algn="l" defTabSz="914400" rtl="0" eaLnBrk="1" fontAlgn="auto" latinLnBrk="0" hangingPunct="1">
              <a:lnSpc>
                <a:spcPct val="160000"/>
              </a:lnSpc>
              <a:spcBef>
                <a:spcPct val="0"/>
              </a:spcBef>
              <a:spcAft>
                <a:spcPts val="0"/>
              </a:spcAft>
              <a:buClrTx/>
              <a:buSzTx/>
              <a:buFont typeface="Wingdings" panose="05000000000000000000" charset="0"/>
              <a:buNone/>
              <a:tabLst/>
              <a:defRPr/>
            </a:pPr>
            <a:endPar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p:txBody>
      </p:sp>
      <p:pic>
        <p:nvPicPr>
          <p:cNvPr id="9" name="Picture 8" descr="Impuestos__ahora_puedes_declarar_tu_impuesto_a_la_renta_2019_desde_tu_celular-removebg-preview"/>
          <p:cNvPicPr>
            <a:picLocks noChangeAspect="1"/>
          </p:cNvPicPr>
          <p:nvPr/>
        </p:nvPicPr>
        <p:blipFill>
          <a:blip r:embed="rId3"/>
          <a:stretch>
            <a:fillRect/>
          </a:stretch>
        </p:blipFill>
        <p:spPr>
          <a:xfrm>
            <a:off x="10440035" y="4792980"/>
            <a:ext cx="1751965" cy="20650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1109980"/>
            <a:ext cx="12192000" cy="5748020"/>
          </a:xfrm>
          <a:prstGeom prst="rect">
            <a:avLst/>
          </a:prstGeom>
          <a:solidFill>
            <a:srgbClr val="282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7" name="Rectangle 6"/>
          <p:cNvSpPr>
            <a:spLocks noChangeArrowheads="1"/>
          </p:cNvSpPr>
          <p:nvPr/>
        </p:nvSpPr>
        <p:spPr bwMode="black">
          <a:xfrm>
            <a:off x="1897380" y="354330"/>
            <a:ext cx="6633210" cy="645160"/>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SELECTION CRITERIA</a:t>
            </a:r>
          </a:p>
        </p:txBody>
      </p:sp>
      <p:sp>
        <p:nvSpPr>
          <p:cNvPr id="5" name="TextBox 15"/>
          <p:cNvSpPr txBox="1">
            <a:spLocks noChangeArrowheads="1"/>
          </p:cNvSpPr>
          <p:nvPr/>
        </p:nvSpPr>
        <p:spPr bwMode="auto">
          <a:xfrm>
            <a:off x="447040" y="2168525"/>
            <a:ext cx="1140523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1" fontAlgn="auto" latinLnBrk="0" hangingPunct="1">
              <a:lnSpc>
                <a:spcPct val="160000"/>
              </a:lnSpc>
              <a:spcBef>
                <a:spcPct val="0"/>
              </a:spcBef>
              <a:spcAft>
                <a:spcPts val="0"/>
              </a:spcAft>
              <a:buClrTx/>
              <a:buSzTx/>
              <a:buFont typeface="Wingdings" panose="05000000000000000000" charset="0"/>
              <a:buNone/>
              <a:tabLst/>
              <a:defRPr/>
            </a:pPr>
            <a:r>
              <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Participants for this study were selected purposively and they included key stakeholders and members of AGYW communities across the study areas. The following criteria were used in selecting key informants, materials for literature review and case studies;</a:t>
            </a:r>
          </a:p>
          <a:p>
            <a:pPr marL="0" marR="0" lvl="0" indent="0" algn="l" defTabSz="914400" rtl="0" eaLnBrk="1" fontAlgn="auto" latinLnBrk="0" hangingPunct="1">
              <a:lnSpc>
                <a:spcPct val="160000"/>
              </a:lnSpc>
              <a:spcBef>
                <a:spcPct val="0"/>
              </a:spcBef>
              <a:spcAft>
                <a:spcPts val="0"/>
              </a:spcAft>
              <a:buClrTx/>
              <a:buSzTx/>
              <a:buFont typeface="Wingdings" panose="05000000000000000000" charset="0"/>
              <a:buNone/>
              <a:tabLst/>
              <a:defRPr/>
            </a:pPr>
            <a:r>
              <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a:t>
            </a:r>
          </a:p>
        </p:txBody>
      </p:sp>
      <p:grpSp>
        <p:nvGrpSpPr>
          <p:cNvPr id="6" name="Group 5"/>
          <p:cNvGrpSpPr/>
          <p:nvPr/>
        </p:nvGrpSpPr>
        <p:grpSpPr>
          <a:xfrm>
            <a:off x="579120" y="31115"/>
            <a:ext cx="1059815" cy="998220"/>
            <a:chOff x="810" y="2008"/>
            <a:chExt cx="1669" cy="1572"/>
          </a:xfrm>
        </p:grpSpPr>
        <p:sp>
          <p:nvSpPr>
            <p:cNvPr id="13" name="圆角矩形 8"/>
            <p:cNvSpPr/>
            <p:nvPr/>
          </p:nvSpPr>
          <p:spPr>
            <a:xfrm>
              <a:off x="810" y="2008"/>
              <a:ext cx="1669" cy="1572"/>
            </a:xfrm>
            <a:prstGeom prst="roundRect">
              <a:avLst/>
            </a:prstGeom>
            <a:gradFill>
              <a:gsLst>
                <a:gs pos="0">
                  <a:srgbClr val="27DBFC"/>
                </a:gs>
                <a:gs pos="100000">
                  <a:srgbClr val="B246E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15" name="矩形 10"/>
            <p:cNvSpPr/>
            <p:nvPr/>
          </p:nvSpPr>
          <p:spPr>
            <a:xfrm>
              <a:off x="1009" y="2333"/>
              <a:ext cx="1107" cy="9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04.</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Calibri" panose="020F0502020204030204" pitchFamily="34" charset="0"/>
                <a:cs typeface="Calibri" panose="020F0502020204030204" pitchFamily="34" charset="0"/>
              </a:endParaRPr>
            </a:p>
          </p:txBody>
        </p:sp>
      </p:grpSp>
      <p:sp>
        <p:nvSpPr>
          <p:cNvPr id="4" name="Rectangle 6"/>
          <p:cNvSpPr>
            <a:spLocks noChangeArrowheads="1"/>
          </p:cNvSpPr>
          <p:nvPr/>
        </p:nvSpPr>
        <p:spPr bwMode="black">
          <a:xfrm>
            <a:off x="705485" y="1512570"/>
            <a:ext cx="8670290" cy="583565"/>
          </a:xfrm>
          <a:prstGeom prst="rect">
            <a:avLst/>
          </a:prstGeom>
          <a:noFill/>
          <a:ln>
            <a:noFill/>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 4.1   Study Population and Eligibility Criteria</a:t>
            </a:r>
          </a:p>
        </p:txBody>
      </p:sp>
      <p:sp>
        <p:nvSpPr>
          <p:cNvPr id="9" name="Rectangle 6"/>
          <p:cNvSpPr>
            <a:spLocks noChangeArrowheads="1"/>
          </p:cNvSpPr>
          <p:nvPr/>
        </p:nvSpPr>
        <p:spPr bwMode="black">
          <a:xfrm>
            <a:off x="705485" y="3870960"/>
            <a:ext cx="7474585" cy="583565"/>
          </a:xfrm>
          <a:prstGeom prst="rect">
            <a:avLst/>
          </a:prstGeom>
          <a:noFill/>
          <a:ln>
            <a:noFill/>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 4.2   Eligibility criteria for key informants</a:t>
            </a:r>
          </a:p>
        </p:txBody>
      </p:sp>
      <p:sp>
        <p:nvSpPr>
          <p:cNvPr id="10" name="TextBox 15"/>
          <p:cNvSpPr txBox="1">
            <a:spLocks noChangeArrowheads="1"/>
          </p:cNvSpPr>
          <p:nvPr/>
        </p:nvSpPr>
        <p:spPr bwMode="auto">
          <a:xfrm>
            <a:off x="447040" y="4555490"/>
            <a:ext cx="573468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9pPr>
          </a:lstStyle>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AutoNum type="arabicPeriod"/>
              <a:tabLst/>
              <a:defRPr/>
            </a:pPr>
            <a:r>
              <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Willingness to participate</a:t>
            </a:r>
          </a:p>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AutoNum type="arabicPeriod"/>
              <a:tabLst/>
              <a:defRPr/>
            </a:pPr>
            <a:endPar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AutoNum type="arabicPeriod"/>
              <a:tabLst/>
              <a:defRPr/>
            </a:pPr>
            <a:r>
              <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Being knowledgeable in AGYW work</a:t>
            </a: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a:t>
            </a:r>
            <a:endPar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p:txBody>
      </p:sp>
      <p:sp>
        <p:nvSpPr>
          <p:cNvPr id="12" name="TextBox 15"/>
          <p:cNvSpPr txBox="1">
            <a:spLocks noChangeArrowheads="1"/>
          </p:cNvSpPr>
          <p:nvPr/>
        </p:nvSpPr>
        <p:spPr bwMode="auto">
          <a:xfrm>
            <a:off x="6629400" y="4555490"/>
            <a:ext cx="573468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1" fontAlgn="auto" latinLnBrk="0" hangingPunct="1">
              <a:lnSpc>
                <a:spcPct val="160000"/>
              </a:lnSpc>
              <a:spcBef>
                <a:spcPct val="0"/>
              </a:spcBef>
              <a:spcAft>
                <a:spcPts val="0"/>
              </a:spcAft>
              <a:buClrTx/>
              <a:buSzTx/>
              <a:buFont typeface="Wingdings" panose="05000000000000000000" charset="0"/>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3.   </a:t>
            </a:r>
            <a:r>
              <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Literature on norms focusing on  AGYW issues</a:t>
            </a:r>
          </a:p>
          <a:p>
            <a:pPr marL="0" marR="0" lvl="0" indent="0" algn="l" defTabSz="914400" rtl="0" eaLnBrk="1" fontAlgn="auto" latinLnBrk="0" hangingPunct="1">
              <a:lnSpc>
                <a:spcPct val="160000"/>
              </a:lnSpc>
              <a:spcBef>
                <a:spcPct val="0"/>
              </a:spcBef>
              <a:spcAft>
                <a:spcPts val="0"/>
              </a:spcAft>
              <a:buClrTx/>
              <a:buSzTx/>
              <a:buFont typeface="Wingdings" panose="05000000000000000000" charset="0"/>
              <a:buNone/>
              <a:tabLst/>
              <a:defRPr/>
            </a:pPr>
            <a:r>
              <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a:t>
            </a:r>
          </a:p>
          <a:p>
            <a:pPr marL="0" marR="0" lvl="0" indent="0" algn="l" defTabSz="914400" rtl="0" eaLnBrk="1" fontAlgn="auto" latinLnBrk="0" hangingPunct="1">
              <a:lnSpc>
                <a:spcPct val="160000"/>
              </a:lnSpc>
              <a:spcBef>
                <a:spcPct val="0"/>
              </a:spcBef>
              <a:spcAft>
                <a:spcPts val="0"/>
              </a:spcAft>
              <a:buClrTx/>
              <a:buSzTx/>
              <a:buFont typeface="Wingdings" panose="05000000000000000000" charset="0"/>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4.   </a:t>
            </a:r>
            <a:r>
              <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Literature focused on the African region</a:t>
            </a: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a:t>
            </a:r>
            <a:endPar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p:txBody>
      </p:sp>
      <p:pic>
        <p:nvPicPr>
          <p:cNvPr id="14" name="Picture 13" descr="Business plan Customizable Cartoon Illustrations _ Bro Style"/>
          <p:cNvPicPr>
            <a:picLocks noChangeAspect="1"/>
          </p:cNvPicPr>
          <p:nvPr/>
        </p:nvPicPr>
        <p:blipFill>
          <a:blip r:embed="rId3"/>
          <a:stretch>
            <a:fillRect/>
          </a:stretch>
        </p:blipFill>
        <p:spPr>
          <a:xfrm>
            <a:off x="9612630" y="-267970"/>
            <a:ext cx="2751455" cy="275145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childTnLst>
                          </p:cTn>
                        </p:par>
                        <p:par>
                          <p:cTn id="17" fill="hold">
                            <p:stCondLst>
                              <p:cond delay="1000"/>
                            </p:stCondLst>
                            <p:childTnLst>
                              <p:par>
                                <p:cTn id="18" presetID="5" presetClass="entr" presetSubtype="1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animBg="1"/>
      <p:bldP spid="9" grpId="1" animBg="1"/>
      <p:bldP spid="10" grpId="0"/>
      <p:bldP spid="10" grpId="1"/>
      <p:bldP spid="12" grpId="0"/>
      <p:bldP spid="12" grpId="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1109980"/>
            <a:ext cx="12192000" cy="5748020"/>
          </a:xfrm>
          <a:prstGeom prst="rect">
            <a:avLst/>
          </a:prstGeom>
          <a:solidFill>
            <a:srgbClr val="282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7" name="Rectangle 6"/>
          <p:cNvSpPr>
            <a:spLocks noChangeArrowheads="1"/>
          </p:cNvSpPr>
          <p:nvPr/>
        </p:nvSpPr>
        <p:spPr bwMode="black">
          <a:xfrm>
            <a:off x="1897380" y="354330"/>
            <a:ext cx="6633210" cy="645160"/>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SELECTION CRITERIA</a:t>
            </a:r>
          </a:p>
        </p:txBody>
      </p:sp>
      <p:grpSp>
        <p:nvGrpSpPr>
          <p:cNvPr id="6" name="Group 5"/>
          <p:cNvGrpSpPr/>
          <p:nvPr/>
        </p:nvGrpSpPr>
        <p:grpSpPr>
          <a:xfrm>
            <a:off x="579120" y="31115"/>
            <a:ext cx="1059815" cy="998220"/>
            <a:chOff x="810" y="2008"/>
            <a:chExt cx="1669" cy="1572"/>
          </a:xfrm>
        </p:grpSpPr>
        <p:sp>
          <p:nvSpPr>
            <p:cNvPr id="13" name="圆角矩形 8"/>
            <p:cNvSpPr/>
            <p:nvPr/>
          </p:nvSpPr>
          <p:spPr>
            <a:xfrm>
              <a:off x="810" y="2008"/>
              <a:ext cx="1669" cy="1572"/>
            </a:xfrm>
            <a:prstGeom prst="roundRect">
              <a:avLst/>
            </a:prstGeom>
            <a:gradFill>
              <a:gsLst>
                <a:gs pos="0">
                  <a:srgbClr val="27DBFC"/>
                </a:gs>
                <a:gs pos="100000">
                  <a:srgbClr val="B246E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15" name="矩形 10"/>
            <p:cNvSpPr/>
            <p:nvPr/>
          </p:nvSpPr>
          <p:spPr>
            <a:xfrm>
              <a:off x="1009" y="2333"/>
              <a:ext cx="1107" cy="9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04.</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Calibri" panose="020F0502020204030204" pitchFamily="34" charset="0"/>
                <a:cs typeface="Calibri" panose="020F0502020204030204" pitchFamily="34" charset="0"/>
              </a:endParaRPr>
            </a:p>
          </p:txBody>
        </p:sp>
      </p:grpSp>
      <p:sp>
        <p:nvSpPr>
          <p:cNvPr id="9" name="Rectangle 6"/>
          <p:cNvSpPr>
            <a:spLocks noChangeArrowheads="1"/>
          </p:cNvSpPr>
          <p:nvPr/>
        </p:nvSpPr>
        <p:spPr bwMode="black">
          <a:xfrm>
            <a:off x="806450" y="1619250"/>
            <a:ext cx="7474585" cy="583565"/>
          </a:xfrm>
          <a:prstGeom prst="rect">
            <a:avLst/>
          </a:prstGeom>
          <a:noFill/>
          <a:ln>
            <a:noFill/>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4.3    Eligibility criteria for case studies</a:t>
            </a:r>
          </a:p>
        </p:txBody>
      </p:sp>
      <p:sp>
        <p:nvSpPr>
          <p:cNvPr id="10" name="TextBox 15"/>
          <p:cNvSpPr txBox="1">
            <a:spLocks noChangeArrowheads="1"/>
          </p:cNvSpPr>
          <p:nvPr/>
        </p:nvSpPr>
        <p:spPr bwMode="auto">
          <a:xfrm>
            <a:off x="705485" y="2567940"/>
            <a:ext cx="5734685" cy="496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9pPr>
          </a:lstStyle>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AutoNum type="arabicPeriod"/>
              <a:tabLst/>
              <a:defRPr/>
            </a:pPr>
            <a:r>
              <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Entry point: i.e. norms shift targeting institutions, individuals and communities.</a:t>
            </a:r>
          </a:p>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AutoNum type="arabicPeriod"/>
              <a:tabLst/>
              <a:defRPr/>
            </a:pPr>
            <a:endPar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AutoNum type="arabicPeriod"/>
              <a:tabLst/>
              <a:defRPr/>
            </a:pPr>
            <a:r>
              <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Theory of change and program design- Strategies (including tools) and approaches to  AGYW  normative change</a:t>
            </a: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a:t>
            </a:r>
            <a:endPar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AutoNum type="arabicPeriod"/>
              <a:tabLst/>
              <a:defRPr/>
            </a:pPr>
            <a:endPar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AutoNum type="arabicPeriod"/>
              <a:tabLst/>
              <a:defRPr/>
            </a:pPr>
            <a:r>
              <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Cases with a Gender AND Social Norms approach</a:t>
            </a: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a:t>
            </a:r>
            <a:endPar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AutoNum type="arabicPeriod"/>
              <a:tabLst/>
              <a:defRPr/>
            </a:pPr>
            <a:endPar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AutoNum type="arabicPeriod"/>
              <a:tabLst/>
              <a:defRPr/>
            </a:pPr>
            <a:endPar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AutoNum type="arabicPeriod"/>
              <a:tabLst/>
              <a:defRPr/>
            </a:pPr>
            <a:endPar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p:txBody>
      </p:sp>
      <p:sp>
        <p:nvSpPr>
          <p:cNvPr id="12" name="TextBox 15"/>
          <p:cNvSpPr txBox="1">
            <a:spLocks noChangeArrowheads="1"/>
          </p:cNvSpPr>
          <p:nvPr/>
        </p:nvSpPr>
        <p:spPr bwMode="auto">
          <a:xfrm>
            <a:off x="6659245" y="2486660"/>
            <a:ext cx="5734685"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9pPr>
          </a:lstStyle>
          <a:p>
            <a:pPr marL="0" marR="0" lvl="0" indent="0" algn="l" defTabSz="914400" rtl="0" eaLnBrk="1" fontAlgn="auto" latinLnBrk="0" hangingPunct="1">
              <a:lnSpc>
                <a:spcPct val="160000"/>
              </a:lnSpc>
              <a:spcBef>
                <a:spcPct val="0"/>
              </a:spcBef>
              <a:spcAft>
                <a:spcPts val="0"/>
              </a:spcAft>
              <a:buClrTx/>
              <a:buSzTx/>
              <a:buFont typeface="Wingdings" panose="05000000000000000000" charset="0"/>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3.   </a:t>
            </a:r>
            <a:r>
              <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Norm shift at sector level (s) e.g. legal, religious,</a:t>
            </a: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a:t>
            </a:r>
            <a:r>
              <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cultural sectors with focus on either reference group and or behavior</a:t>
            </a: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a:t>
            </a:r>
            <a:endPar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a:p>
            <a:pPr marL="0" marR="0" lvl="0" indent="0" algn="l" defTabSz="914400" rtl="0" eaLnBrk="1" fontAlgn="auto" latinLnBrk="0" hangingPunct="1">
              <a:lnSpc>
                <a:spcPct val="160000"/>
              </a:lnSpc>
              <a:spcBef>
                <a:spcPct val="0"/>
              </a:spcBef>
              <a:spcAft>
                <a:spcPts val="0"/>
              </a:spcAft>
              <a:buClrTx/>
              <a:buSzTx/>
              <a:buFont typeface="Wingdings" panose="05000000000000000000" charset="0"/>
              <a:buNone/>
              <a:tabLst/>
              <a:defRPr/>
            </a:pPr>
            <a:endPar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a:p>
            <a:pPr marL="0" marR="0" lvl="0" indent="0" algn="l" defTabSz="914400" rtl="0" eaLnBrk="1" fontAlgn="auto" latinLnBrk="0" hangingPunct="1">
              <a:lnSpc>
                <a:spcPct val="160000"/>
              </a:lnSpc>
              <a:spcBef>
                <a:spcPct val="0"/>
              </a:spcBef>
              <a:spcAft>
                <a:spcPts val="0"/>
              </a:spcAft>
              <a:buClrTx/>
              <a:buSzTx/>
              <a:buFont typeface="Wingdings" panose="05000000000000000000" charset="0"/>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4.   </a:t>
            </a:r>
            <a:r>
              <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Presence or absence of monitoring and evaluation of </a:t>
            </a: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a:t>
            </a:r>
            <a:r>
              <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the normative components of the programs</a:t>
            </a: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a:t>
            </a:r>
            <a:endParaRPr kumimoji="0"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p:txBody>
      </p:sp>
      <p:pic>
        <p:nvPicPr>
          <p:cNvPr id="14" name="Picture 13" descr="Business plan Customizable Cartoon Illustrations _ Bro Style"/>
          <p:cNvPicPr>
            <a:picLocks noChangeAspect="1"/>
          </p:cNvPicPr>
          <p:nvPr/>
        </p:nvPicPr>
        <p:blipFill>
          <a:blip r:embed="rId3"/>
          <a:stretch>
            <a:fillRect/>
          </a:stretch>
        </p:blipFill>
        <p:spPr>
          <a:xfrm>
            <a:off x="10159365" y="4977130"/>
            <a:ext cx="2234565" cy="223456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checkerboard(across)">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checkerboard(across)">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checkerboard(across)">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checkerboard(across)">
                                      <p:cBhvr>
                                        <p:cTn id="3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32385" y="0"/>
            <a:ext cx="12224385" cy="6467475"/>
          </a:xfrm>
          <a:prstGeom prst="rect">
            <a:avLst/>
          </a:prstGeom>
          <a:solidFill>
            <a:srgbClr val="282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grpSp>
        <p:nvGrpSpPr>
          <p:cNvPr id="6" name="Group 5"/>
          <p:cNvGrpSpPr/>
          <p:nvPr/>
        </p:nvGrpSpPr>
        <p:grpSpPr>
          <a:xfrm>
            <a:off x="3420110" y="215265"/>
            <a:ext cx="1059815" cy="998220"/>
            <a:chOff x="810" y="2008"/>
            <a:chExt cx="1669" cy="1572"/>
          </a:xfrm>
        </p:grpSpPr>
        <p:sp>
          <p:nvSpPr>
            <p:cNvPr id="13" name="圆角矩形 8"/>
            <p:cNvSpPr/>
            <p:nvPr/>
          </p:nvSpPr>
          <p:spPr>
            <a:xfrm>
              <a:off x="810" y="2008"/>
              <a:ext cx="1669" cy="1572"/>
            </a:xfrm>
            <a:prstGeom prst="roundRect">
              <a:avLst/>
            </a:prstGeom>
            <a:gradFill>
              <a:gsLst>
                <a:gs pos="0">
                  <a:srgbClr val="27DBFC"/>
                </a:gs>
                <a:gs pos="100000">
                  <a:srgbClr val="B246E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15" name="矩形 10"/>
            <p:cNvSpPr/>
            <p:nvPr/>
          </p:nvSpPr>
          <p:spPr>
            <a:xfrm>
              <a:off x="1009" y="2333"/>
              <a:ext cx="1107" cy="9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03.</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Calibri" panose="020F0502020204030204" pitchFamily="34" charset="0"/>
                <a:cs typeface="Calibri" panose="020F0502020204030204" pitchFamily="34" charset="0"/>
              </a:endParaRPr>
            </a:p>
          </p:txBody>
        </p:sp>
      </p:grpSp>
      <p:sp>
        <p:nvSpPr>
          <p:cNvPr id="16" name="Rectangle 6"/>
          <p:cNvSpPr>
            <a:spLocks noChangeArrowheads="1"/>
          </p:cNvSpPr>
          <p:nvPr/>
        </p:nvSpPr>
        <p:spPr bwMode="black">
          <a:xfrm>
            <a:off x="4653280" y="437515"/>
            <a:ext cx="3376930" cy="645160"/>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RESULTS</a:t>
            </a:r>
          </a:p>
        </p:txBody>
      </p:sp>
      <p:sp>
        <p:nvSpPr>
          <p:cNvPr id="39" name="Freeform 10"/>
          <p:cNvSpPr/>
          <p:nvPr/>
        </p:nvSpPr>
        <p:spPr>
          <a:xfrm>
            <a:off x="3923030" y="3366770"/>
            <a:ext cx="2057400" cy="2414905"/>
          </a:xfrm>
          <a:custGeom>
            <a:avLst/>
            <a:gdLst/>
            <a:ahLst/>
            <a:cxnLst>
              <a:cxn ang="0">
                <a:pos x="0" y="163781752"/>
              </a:cxn>
              <a:cxn ang="0">
                <a:pos x="0" y="163781752"/>
              </a:cxn>
              <a:cxn ang="0">
                <a:pos x="0" y="163781752"/>
              </a:cxn>
              <a:cxn ang="0">
                <a:pos x="0" y="163781752"/>
              </a:cxn>
              <a:cxn ang="0">
                <a:pos x="943537582" y="1107525904"/>
              </a:cxn>
              <a:cxn ang="0">
                <a:pos x="779444110" y="951744138"/>
              </a:cxn>
              <a:cxn ang="0">
                <a:pos x="943537582" y="793646442"/>
              </a:cxn>
              <a:cxn ang="0">
                <a:pos x="314091967" y="163781752"/>
              </a:cxn>
              <a:cxn ang="0">
                <a:pos x="314091967" y="163781752"/>
              </a:cxn>
              <a:cxn ang="0">
                <a:pos x="156099148" y="0"/>
              </a:cxn>
              <a:cxn ang="0">
                <a:pos x="0" y="163781752"/>
              </a:cxn>
            </a:cxnLst>
            <a:rect l="0" t="0" r="0" b="0"/>
            <a:pathLst>
              <a:path w="4486" h="5262">
                <a:moveTo>
                  <a:pt x="0" y="778"/>
                </a:moveTo>
                <a:lnTo>
                  <a:pt x="0" y="778"/>
                </a:lnTo>
                <a:cubicBezTo>
                  <a:pt x="0" y="3248"/>
                  <a:pt x="2005" y="5261"/>
                  <a:pt x="4485" y="5261"/>
                </a:cubicBezTo>
                <a:cubicBezTo>
                  <a:pt x="3705" y="4521"/>
                  <a:pt x="3705" y="4521"/>
                  <a:pt x="3705" y="4521"/>
                </a:cubicBezTo>
                <a:cubicBezTo>
                  <a:pt x="4485" y="3770"/>
                  <a:pt x="4485" y="3770"/>
                  <a:pt x="4485" y="3770"/>
                </a:cubicBezTo>
                <a:cubicBezTo>
                  <a:pt x="2831" y="3770"/>
                  <a:pt x="1493" y="2431"/>
                  <a:pt x="1493" y="778"/>
                </a:cubicBezTo>
                <a:cubicBezTo>
                  <a:pt x="742" y="0"/>
                  <a:pt x="742" y="0"/>
                  <a:pt x="742" y="0"/>
                </a:cubicBezTo>
                <a:cubicBezTo>
                  <a:pt x="0" y="778"/>
                  <a:pt x="0" y="778"/>
                  <a:pt x="0" y="778"/>
                </a:cubicBezTo>
              </a:path>
            </a:pathLst>
          </a:custGeom>
          <a:solidFill>
            <a:schemeClr val="bg1">
              <a:alpha val="34117"/>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nvGrpSpPr>
          <p:cNvPr id="40" name="Group 4"/>
          <p:cNvGrpSpPr/>
          <p:nvPr/>
        </p:nvGrpSpPr>
        <p:grpSpPr>
          <a:xfrm flipH="1">
            <a:off x="7612380" y="3853180"/>
            <a:ext cx="3022600" cy="1235075"/>
            <a:chOff x="1383667" y="1719401"/>
            <a:chExt cx="7075308" cy="2890735"/>
          </a:xfrm>
          <a:solidFill>
            <a:schemeClr val="accent3"/>
          </a:solidFill>
        </p:grpSpPr>
        <p:sp>
          <p:nvSpPr>
            <p:cNvPr id="41" name="Freeform 6700"/>
            <p:cNvSpPr>
              <a:spLocks noChangeArrowheads="1"/>
            </p:cNvSpPr>
            <p:nvPr/>
          </p:nvSpPr>
          <p:spPr bwMode="auto">
            <a:xfrm>
              <a:off x="1383667" y="1719401"/>
              <a:ext cx="2565542" cy="2514716"/>
            </a:xfrm>
            <a:custGeom>
              <a:avLst/>
              <a:gdLst>
                <a:gd name="T0" fmla="*/ 1083 w 1084"/>
                <a:gd name="T1" fmla="*/ 540 h 1085"/>
                <a:gd name="T2" fmla="*/ 1083 w 1084"/>
                <a:gd name="T3" fmla="*/ 540 h 1085"/>
                <a:gd name="T4" fmla="*/ 544 w 1084"/>
                <a:gd name="T5" fmla="*/ 1084 h 1085"/>
                <a:gd name="T6" fmla="*/ 0 w 1084"/>
                <a:gd name="T7" fmla="*/ 540 h 1085"/>
                <a:gd name="T8" fmla="*/ 544 w 1084"/>
                <a:gd name="T9" fmla="*/ 0 h 1085"/>
                <a:gd name="T10" fmla="*/ 1083 w 1084"/>
                <a:gd name="T11" fmla="*/ 540 h 1085"/>
              </a:gdLst>
              <a:ahLst/>
              <a:cxnLst>
                <a:cxn ang="0">
                  <a:pos x="T0" y="T1"/>
                </a:cxn>
                <a:cxn ang="0">
                  <a:pos x="T2" y="T3"/>
                </a:cxn>
                <a:cxn ang="0">
                  <a:pos x="T4" y="T5"/>
                </a:cxn>
                <a:cxn ang="0">
                  <a:pos x="T6" y="T7"/>
                </a:cxn>
                <a:cxn ang="0">
                  <a:pos x="T8" y="T9"/>
                </a:cxn>
                <a:cxn ang="0">
                  <a:pos x="T10" y="T11"/>
                </a:cxn>
              </a:cxnLst>
              <a:rect l="0" t="0" r="r" b="b"/>
              <a:pathLst>
                <a:path w="1084" h="1085">
                  <a:moveTo>
                    <a:pt x="1083" y="540"/>
                  </a:moveTo>
                  <a:lnTo>
                    <a:pt x="1083" y="540"/>
                  </a:lnTo>
                  <a:cubicBezTo>
                    <a:pt x="1083" y="838"/>
                    <a:pt x="843" y="1084"/>
                    <a:pt x="544" y="1084"/>
                  </a:cubicBezTo>
                  <a:cubicBezTo>
                    <a:pt x="241" y="1084"/>
                    <a:pt x="0" y="838"/>
                    <a:pt x="0" y="540"/>
                  </a:cubicBezTo>
                  <a:cubicBezTo>
                    <a:pt x="0" y="241"/>
                    <a:pt x="241" y="0"/>
                    <a:pt x="544" y="0"/>
                  </a:cubicBezTo>
                  <a:cubicBezTo>
                    <a:pt x="843" y="0"/>
                    <a:pt x="1083" y="241"/>
                    <a:pt x="1083" y="540"/>
                  </a:cubicBezTo>
                </a:path>
              </a:pathLst>
            </a:custGeom>
            <a:solidFill>
              <a:schemeClr val="bg1">
                <a:alpha val="34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Roboto" pitchFamily="2" charset="0"/>
                <a:ea typeface="Roboto" pitchFamily="2" charset="0"/>
                <a:cs typeface="+mn-cs"/>
              </a:endParaRPr>
            </a:p>
          </p:txBody>
        </p:sp>
        <p:sp>
          <p:nvSpPr>
            <p:cNvPr id="42" name="Freeform 6703"/>
            <p:cNvSpPr>
              <a:spLocks noChangeArrowheads="1"/>
            </p:cNvSpPr>
            <p:nvPr/>
          </p:nvSpPr>
          <p:spPr bwMode="auto">
            <a:xfrm>
              <a:off x="3798876" y="3800804"/>
              <a:ext cx="4660099" cy="809332"/>
            </a:xfrm>
            <a:custGeom>
              <a:avLst/>
              <a:gdLst>
                <a:gd name="T0" fmla="*/ 3057 w 3058"/>
                <a:gd name="T1" fmla="*/ 538 h 539"/>
                <a:gd name="T2" fmla="*/ 895 w 3058"/>
                <a:gd name="T3" fmla="*/ 538 h 539"/>
                <a:gd name="T4" fmla="*/ 0 w 3058"/>
                <a:gd name="T5" fmla="*/ 38 h 539"/>
                <a:gd name="T6" fmla="*/ 24 w 3058"/>
                <a:gd name="T7" fmla="*/ 0 h 539"/>
                <a:gd name="T8" fmla="*/ 910 w 3058"/>
                <a:gd name="T9" fmla="*/ 495 h 539"/>
                <a:gd name="T10" fmla="*/ 3057 w 3058"/>
                <a:gd name="T11" fmla="*/ 495 h 539"/>
                <a:gd name="T12" fmla="*/ 3057 w 3058"/>
                <a:gd name="T13" fmla="*/ 538 h 539"/>
              </a:gdLst>
              <a:ahLst/>
              <a:cxnLst>
                <a:cxn ang="0">
                  <a:pos x="T0" y="T1"/>
                </a:cxn>
                <a:cxn ang="0">
                  <a:pos x="T2" y="T3"/>
                </a:cxn>
                <a:cxn ang="0">
                  <a:pos x="T4" y="T5"/>
                </a:cxn>
                <a:cxn ang="0">
                  <a:pos x="T6" y="T7"/>
                </a:cxn>
                <a:cxn ang="0">
                  <a:pos x="T8" y="T9"/>
                </a:cxn>
                <a:cxn ang="0">
                  <a:pos x="T10" y="T11"/>
                </a:cxn>
                <a:cxn ang="0">
                  <a:pos x="T12" y="T13"/>
                </a:cxn>
              </a:cxnLst>
              <a:rect l="0" t="0" r="r" b="b"/>
              <a:pathLst>
                <a:path w="3058" h="539">
                  <a:moveTo>
                    <a:pt x="3057" y="538"/>
                  </a:moveTo>
                  <a:lnTo>
                    <a:pt x="895" y="538"/>
                  </a:lnTo>
                  <a:lnTo>
                    <a:pt x="0" y="38"/>
                  </a:lnTo>
                  <a:lnTo>
                    <a:pt x="24" y="0"/>
                  </a:lnTo>
                  <a:lnTo>
                    <a:pt x="910" y="495"/>
                  </a:lnTo>
                  <a:lnTo>
                    <a:pt x="3057" y="495"/>
                  </a:lnTo>
                  <a:lnTo>
                    <a:pt x="3057" y="538"/>
                  </a:lnTo>
                </a:path>
              </a:pathLst>
            </a:custGeom>
            <a:grp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Roboto" pitchFamily="2" charset="0"/>
                <a:ea typeface="Roboto" pitchFamily="2" charset="0"/>
                <a:cs typeface="+mn-cs"/>
              </a:endParaRPr>
            </a:p>
          </p:txBody>
        </p:sp>
      </p:grpSp>
      <p:grpSp>
        <p:nvGrpSpPr>
          <p:cNvPr id="46" name="Group 165"/>
          <p:cNvGrpSpPr/>
          <p:nvPr/>
        </p:nvGrpSpPr>
        <p:grpSpPr>
          <a:xfrm flipH="1">
            <a:off x="7625080" y="1191895"/>
            <a:ext cx="3026410" cy="1271270"/>
            <a:chOff x="1374749" y="1634686"/>
            <a:chExt cx="7084226" cy="2975450"/>
          </a:xfrm>
          <a:solidFill>
            <a:schemeClr val="accent2"/>
          </a:solidFill>
        </p:grpSpPr>
        <p:sp>
          <p:nvSpPr>
            <p:cNvPr id="47" name="Freeform 6700"/>
            <p:cNvSpPr>
              <a:spLocks noChangeArrowheads="1"/>
            </p:cNvSpPr>
            <p:nvPr/>
          </p:nvSpPr>
          <p:spPr bwMode="auto">
            <a:xfrm>
              <a:off x="1374749" y="1634686"/>
              <a:ext cx="2574461" cy="2599432"/>
            </a:xfrm>
            <a:custGeom>
              <a:avLst/>
              <a:gdLst>
                <a:gd name="T0" fmla="*/ 1083 w 1084"/>
                <a:gd name="T1" fmla="*/ 540 h 1085"/>
                <a:gd name="T2" fmla="*/ 1083 w 1084"/>
                <a:gd name="T3" fmla="*/ 540 h 1085"/>
                <a:gd name="T4" fmla="*/ 544 w 1084"/>
                <a:gd name="T5" fmla="*/ 1084 h 1085"/>
                <a:gd name="T6" fmla="*/ 0 w 1084"/>
                <a:gd name="T7" fmla="*/ 540 h 1085"/>
                <a:gd name="T8" fmla="*/ 544 w 1084"/>
                <a:gd name="T9" fmla="*/ 0 h 1085"/>
                <a:gd name="T10" fmla="*/ 1083 w 1084"/>
                <a:gd name="T11" fmla="*/ 540 h 1085"/>
              </a:gdLst>
              <a:ahLst/>
              <a:cxnLst>
                <a:cxn ang="0">
                  <a:pos x="T0" y="T1"/>
                </a:cxn>
                <a:cxn ang="0">
                  <a:pos x="T2" y="T3"/>
                </a:cxn>
                <a:cxn ang="0">
                  <a:pos x="T4" y="T5"/>
                </a:cxn>
                <a:cxn ang="0">
                  <a:pos x="T6" y="T7"/>
                </a:cxn>
                <a:cxn ang="0">
                  <a:pos x="T8" y="T9"/>
                </a:cxn>
                <a:cxn ang="0">
                  <a:pos x="T10" y="T11"/>
                </a:cxn>
              </a:cxnLst>
              <a:rect l="0" t="0" r="r" b="b"/>
              <a:pathLst>
                <a:path w="1084" h="1085">
                  <a:moveTo>
                    <a:pt x="1083" y="540"/>
                  </a:moveTo>
                  <a:lnTo>
                    <a:pt x="1083" y="540"/>
                  </a:lnTo>
                  <a:cubicBezTo>
                    <a:pt x="1083" y="838"/>
                    <a:pt x="843" y="1084"/>
                    <a:pt x="544" y="1084"/>
                  </a:cubicBezTo>
                  <a:cubicBezTo>
                    <a:pt x="241" y="1084"/>
                    <a:pt x="0" y="838"/>
                    <a:pt x="0" y="540"/>
                  </a:cubicBezTo>
                  <a:cubicBezTo>
                    <a:pt x="0" y="241"/>
                    <a:pt x="241" y="0"/>
                    <a:pt x="544" y="0"/>
                  </a:cubicBezTo>
                  <a:cubicBezTo>
                    <a:pt x="843" y="0"/>
                    <a:pt x="1083" y="241"/>
                    <a:pt x="1083" y="540"/>
                  </a:cubicBezTo>
                </a:path>
              </a:pathLst>
            </a:custGeom>
            <a:solidFill>
              <a:schemeClr val="bg1">
                <a:alpha val="34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Roboto" pitchFamily="2" charset="0"/>
                <a:ea typeface="Roboto" pitchFamily="2" charset="0"/>
                <a:cs typeface="+mn-cs"/>
              </a:endParaRPr>
            </a:p>
          </p:txBody>
        </p:sp>
        <p:sp>
          <p:nvSpPr>
            <p:cNvPr id="48" name="Freeform 6703"/>
            <p:cNvSpPr>
              <a:spLocks noChangeArrowheads="1"/>
            </p:cNvSpPr>
            <p:nvPr/>
          </p:nvSpPr>
          <p:spPr bwMode="auto">
            <a:xfrm>
              <a:off x="3798876" y="3800804"/>
              <a:ext cx="4660099" cy="809332"/>
            </a:xfrm>
            <a:custGeom>
              <a:avLst/>
              <a:gdLst>
                <a:gd name="T0" fmla="*/ 3057 w 3058"/>
                <a:gd name="T1" fmla="*/ 538 h 539"/>
                <a:gd name="T2" fmla="*/ 895 w 3058"/>
                <a:gd name="T3" fmla="*/ 538 h 539"/>
                <a:gd name="T4" fmla="*/ 0 w 3058"/>
                <a:gd name="T5" fmla="*/ 38 h 539"/>
                <a:gd name="T6" fmla="*/ 24 w 3058"/>
                <a:gd name="T7" fmla="*/ 0 h 539"/>
                <a:gd name="T8" fmla="*/ 910 w 3058"/>
                <a:gd name="T9" fmla="*/ 495 h 539"/>
                <a:gd name="T10" fmla="*/ 3057 w 3058"/>
                <a:gd name="T11" fmla="*/ 495 h 539"/>
                <a:gd name="T12" fmla="*/ 3057 w 3058"/>
                <a:gd name="T13" fmla="*/ 538 h 539"/>
              </a:gdLst>
              <a:ahLst/>
              <a:cxnLst>
                <a:cxn ang="0">
                  <a:pos x="T0" y="T1"/>
                </a:cxn>
                <a:cxn ang="0">
                  <a:pos x="T2" y="T3"/>
                </a:cxn>
                <a:cxn ang="0">
                  <a:pos x="T4" y="T5"/>
                </a:cxn>
                <a:cxn ang="0">
                  <a:pos x="T6" y="T7"/>
                </a:cxn>
                <a:cxn ang="0">
                  <a:pos x="T8" y="T9"/>
                </a:cxn>
                <a:cxn ang="0">
                  <a:pos x="T10" y="T11"/>
                </a:cxn>
                <a:cxn ang="0">
                  <a:pos x="T12" y="T13"/>
                </a:cxn>
              </a:cxnLst>
              <a:rect l="0" t="0" r="r" b="b"/>
              <a:pathLst>
                <a:path w="3058" h="539">
                  <a:moveTo>
                    <a:pt x="3057" y="538"/>
                  </a:moveTo>
                  <a:lnTo>
                    <a:pt x="895" y="538"/>
                  </a:lnTo>
                  <a:lnTo>
                    <a:pt x="0" y="38"/>
                  </a:lnTo>
                  <a:lnTo>
                    <a:pt x="24" y="0"/>
                  </a:lnTo>
                  <a:lnTo>
                    <a:pt x="910" y="495"/>
                  </a:lnTo>
                  <a:lnTo>
                    <a:pt x="3057" y="495"/>
                  </a:lnTo>
                  <a:lnTo>
                    <a:pt x="3057" y="538"/>
                  </a:lnTo>
                </a:path>
              </a:pathLst>
            </a:custGeom>
            <a:solidFill>
              <a:schemeClr val="bg1">
                <a:alpha val="34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Roboto" pitchFamily="2" charset="0"/>
                <a:ea typeface="Roboto" pitchFamily="2" charset="0"/>
                <a:cs typeface="+mn-cs"/>
              </a:endParaRPr>
            </a:p>
          </p:txBody>
        </p:sp>
      </p:grpSp>
      <p:sp>
        <p:nvSpPr>
          <p:cNvPr id="59" name="Freeform 58"/>
          <p:cNvSpPr/>
          <p:nvPr/>
        </p:nvSpPr>
        <p:spPr>
          <a:xfrm>
            <a:off x="3923030" y="1612900"/>
            <a:ext cx="2411730" cy="2059305"/>
          </a:xfrm>
          <a:custGeom>
            <a:avLst/>
            <a:gdLst/>
            <a:ahLst/>
            <a:cxnLst>
              <a:cxn ang="0">
                <a:pos x="944583282" y="0"/>
              </a:cxn>
              <a:cxn ang="0">
                <a:pos x="944583282" y="0"/>
              </a:cxn>
              <a:cxn ang="0">
                <a:pos x="944583282" y="0"/>
              </a:cxn>
              <a:cxn ang="0">
                <a:pos x="944583282" y="0"/>
              </a:cxn>
              <a:cxn ang="0">
                <a:pos x="0" y="944326435"/>
              </a:cxn>
              <a:cxn ang="0">
                <a:pos x="156272411" y="780517095"/>
              </a:cxn>
              <a:cxn ang="0">
                <a:pos x="314439995" y="944326435"/>
              </a:cxn>
              <a:cxn ang="0">
                <a:pos x="944583282" y="316249266"/>
              </a:cxn>
              <a:cxn ang="0">
                <a:pos x="944583282" y="316249266"/>
              </a:cxn>
              <a:cxn ang="0">
                <a:pos x="1106542131" y="158124862"/>
              </a:cxn>
              <a:cxn ang="0">
                <a:pos x="944583282" y="0"/>
              </a:cxn>
            </a:cxnLst>
            <a:rect l="0" t="0" r="0" b="0"/>
            <a:pathLst>
              <a:path w="5255" h="4486">
                <a:moveTo>
                  <a:pt x="4485" y="0"/>
                </a:moveTo>
                <a:lnTo>
                  <a:pt x="4485" y="0"/>
                </a:lnTo>
                <a:cubicBezTo>
                  <a:pt x="2005" y="0"/>
                  <a:pt x="0" y="2015"/>
                  <a:pt x="0" y="4485"/>
                </a:cubicBezTo>
                <a:cubicBezTo>
                  <a:pt x="742" y="3707"/>
                  <a:pt x="742" y="3707"/>
                  <a:pt x="742" y="3707"/>
                </a:cubicBezTo>
                <a:cubicBezTo>
                  <a:pt x="1493" y="4485"/>
                  <a:pt x="1493" y="4485"/>
                  <a:pt x="1493" y="4485"/>
                </a:cubicBezTo>
                <a:cubicBezTo>
                  <a:pt x="1493" y="2842"/>
                  <a:pt x="2831" y="1502"/>
                  <a:pt x="4485" y="1502"/>
                </a:cubicBezTo>
                <a:cubicBezTo>
                  <a:pt x="5254" y="751"/>
                  <a:pt x="5254" y="751"/>
                  <a:pt x="5254" y="751"/>
                </a:cubicBezTo>
                <a:cubicBezTo>
                  <a:pt x="4485" y="0"/>
                  <a:pt x="4485" y="0"/>
                  <a:pt x="4485" y="0"/>
                </a:cubicBezTo>
              </a:path>
            </a:pathLst>
          </a:custGeom>
          <a:solidFill>
            <a:schemeClr val="bg1">
              <a:alpha val="34117"/>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0" name="Freeform 19"/>
          <p:cNvSpPr/>
          <p:nvPr/>
        </p:nvSpPr>
        <p:spPr>
          <a:xfrm>
            <a:off x="5687060" y="3727450"/>
            <a:ext cx="2411095" cy="2057400"/>
          </a:xfrm>
          <a:custGeom>
            <a:avLst/>
            <a:gdLst/>
            <a:ahLst/>
            <a:cxnLst>
              <a:cxn ang="0">
                <a:pos x="164275205" y="944019912"/>
              </a:cxn>
              <a:cxn ang="0">
                <a:pos x="164275205" y="944019912"/>
              </a:cxn>
              <a:cxn ang="0">
                <a:pos x="164275205" y="944019912"/>
              </a:cxn>
              <a:cxn ang="0">
                <a:pos x="164275205" y="944019912"/>
              </a:cxn>
              <a:cxn ang="0">
                <a:pos x="1106541672" y="0"/>
              </a:cxn>
              <a:cxn ang="0">
                <a:pos x="950269326" y="163829422"/>
              </a:cxn>
              <a:cxn ang="0">
                <a:pos x="792101807" y="0"/>
              </a:cxn>
              <a:cxn ang="0">
                <a:pos x="164275205" y="630048467"/>
              </a:cxn>
              <a:cxn ang="0">
                <a:pos x="164275205" y="630048467"/>
              </a:cxn>
              <a:cxn ang="0">
                <a:pos x="0" y="788192509"/>
              </a:cxn>
              <a:cxn ang="0">
                <a:pos x="164275205" y="944019912"/>
              </a:cxn>
            </a:cxnLst>
            <a:rect l="0" t="0" r="0" b="0"/>
            <a:pathLst>
              <a:path w="5255" h="4484">
                <a:moveTo>
                  <a:pt x="780" y="4483"/>
                </a:moveTo>
                <a:lnTo>
                  <a:pt x="780" y="4483"/>
                </a:lnTo>
                <a:cubicBezTo>
                  <a:pt x="3250" y="4483"/>
                  <a:pt x="5254" y="2470"/>
                  <a:pt x="5254" y="0"/>
                </a:cubicBezTo>
                <a:cubicBezTo>
                  <a:pt x="4512" y="778"/>
                  <a:pt x="4512" y="778"/>
                  <a:pt x="4512" y="778"/>
                </a:cubicBezTo>
                <a:cubicBezTo>
                  <a:pt x="3761" y="0"/>
                  <a:pt x="3761" y="0"/>
                  <a:pt x="3761" y="0"/>
                </a:cubicBezTo>
                <a:cubicBezTo>
                  <a:pt x="3761" y="1653"/>
                  <a:pt x="2424" y="2992"/>
                  <a:pt x="780" y="2992"/>
                </a:cubicBezTo>
                <a:cubicBezTo>
                  <a:pt x="0" y="3743"/>
                  <a:pt x="0" y="3743"/>
                  <a:pt x="0" y="3743"/>
                </a:cubicBezTo>
                <a:cubicBezTo>
                  <a:pt x="780" y="4483"/>
                  <a:pt x="780" y="4483"/>
                  <a:pt x="780" y="4483"/>
                </a:cubicBezTo>
              </a:path>
            </a:pathLst>
          </a:custGeom>
          <a:solidFill>
            <a:schemeClr val="bg1">
              <a:alpha val="34117"/>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1" name="Freeform 28"/>
          <p:cNvSpPr/>
          <p:nvPr/>
        </p:nvSpPr>
        <p:spPr>
          <a:xfrm>
            <a:off x="6043930" y="1612900"/>
            <a:ext cx="2054225" cy="2416175"/>
          </a:xfrm>
          <a:custGeom>
            <a:avLst/>
            <a:gdLst/>
            <a:ahLst/>
            <a:cxnLst>
              <a:cxn ang="0">
                <a:pos x="942538565" y="944859371"/>
              </a:cxn>
              <a:cxn ang="0">
                <a:pos x="942538565" y="944859371"/>
              </a:cxn>
              <a:cxn ang="0">
                <a:pos x="942538565" y="944859371"/>
              </a:cxn>
              <a:cxn ang="0">
                <a:pos x="942538565" y="944859371"/>
              </a:cxn>
              <a:cxn ang="0">
                <a:pos x="0" y="0"/>
              </a:cxn>
              <a:cxn ang="0">
                <a:pos x="162005594" y="158214022"/>
              </a:cxn>
              <a:cxn ang="0">
                <a:pos x="0" y="316427584"/>
              </a:cxn>
              <a:cxn ang="0">
                <a:pos x="628008027" y="944859371"/>
              </a:cxn>
              <a:cxn ang="0">
                <a:pos x="628008027" y="944859371"/>
              </a:cxn>
              <a:cxn ang="0">
                <a:pos x="786221453" y="1108761318"/>
              </a:cxn>
              <a:cxn ang="0">
                <a:pos x="942538565" y="944859371"/>
              </a:cxn>
            </a:cxnLst>
            <a:rect l="0" t="0" r="0" b="0"/>
            <a:pathLst>
              <a:path w="4475" h="5264">
                <a:moveTo>
                  <a:pt x="4474" y="4485"/>
                </a:moveTo>
                <a:lnTo>
                  <a:pt x="4474" y="4485"/>
                </a:lnTo>
                <a:cubicBezTo>
                  <a:pt x="4474" y="2015"/>
                  <a:pt x="2470" y="0"/>
                  <a:pt x="0" y="0"/>
                </a:cubicBezTo>
                <a:cubicBezTo>
                  <a:pt x="769" y="751"/>
                  <a:pt x="769" y="751"/>
                  <a:pt x="769" y="751"/>
                </a:cubicBezTo>
                <a:cubicBezTo>
                  <a:pt x="0" y="1502"/>
                  <a:pt x="0" y="1502"/>
                  <a:pt x="0" y="1502"/>
                </a:cubicBezTo>
                <a:cubicBezTo>
                  <a:pt x="1644" y="1502"/>
                  <a:pt x="2981" y="2842"/>
                  <a:pt x="2981" y="4485"/>
                </a:cubicBezTo>
                <a:cubicBezTo>
                  <a:pt x="3732" y="5263"/>
                  <a:pt x="3732" y="5263"/>
                  <a:pt x="3732" y="5263"/>
                </a:cubicBezTo>
                <a:cubicBezTo>
                  <a:pt x="4474" y="4485"/>
                  <a:pt x="4474" y="4485"/>
                  <a:pt x="4474" y="4485"/>
                </a:cubicBezTo>
              </a:path>
            </a:pathLst>
          </a:custGeom>
          <a:solidFill>
            <a:schemeClr val="bg1">
              <a:alpha val="34117"/>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nvGrpSpPr>
          <p:cNvPr id="62" name="Group 168"/>
          <p:cNvGrpSpPr/>
          <p:nvPr/>
        </p:nvGrpSpPr>
        <p:grpSpPr>
          <a:xfrm>
            <a:off x="1485900" y="1223645"/>
            <a:ext cx="2994025" cy="1226820"/>
            <a:chOff x="1448862" y="1738723"/>
            <a:chExt cx="7010113" cy="2871413"/>
          </a:xfrm>
          <a:solidFill>
            <a:schemeClr val="accent1"/>
          </a:solidFill>
        </p:grpSpPr>
        <p:sp>
          <p:nvSpPr>
            <p:cNvPr id="63" name="Freeform 6700"/>
            <p:cNvSpPr>
              <a:spLocks noChangeArrowheads="1"/>
            </p:cNvSpPr>
            <p:nvPr/>
          </p:nvSpPr>
          <p:spPr bwMode="auto">
            <a:xfrm>
              <a:off x="1448862" y="1738723"/>
              <a:ext cx="2500744" cy="2495395"/>
            </a:xfrm>
            <a:custGeom>
              <a:avLst/>
              <a:gdLst>
                <a:gd name="T0" fmla="*/ 1083 w 1084"/>
                <a:gd name="T1" fmla="*/ 540 h 1085"/>
                <a:gd name="T2" fmla="*/ 1083 w 1084"/>
                <a:gd name="T3" fmla="*/ 540 h 1085"/>
                <a:gd name="T4" fmla="*/ 544 w 1084"/>
                <a:gd name="T5" fmla="*/ 1084 h 1085"/>
                <a:gd name="T6" fmla="*/ 0 w 1084"/>
                <a:gd name="T7" fmla="*/ 540 h 1085"/>
                <a:gd name="T8" fmla="*/ 544 w 1084"/>
                <a:gd name="T9" fmla="*/ 0 h 1085"/>
                <a:gd name="T10" fmla="*/ 1083 w 1084"/>
                <a:gd name="T11" fmla="*/ 540 h 1085"/>
              </a:gdLst>
              <a:ahLst/>
              <a:cxnLst>
                <a:cxn ang="0">
                  <a:pos x="T0" y="T1"/>
                </a:cxn>
                <a:cxn ang="0">
                  <a:pos x="T2" y="T3"/>
                </a:cxn>
                <a:cxn ang="0">
                  <a:pos x="T4" y="T5"/>
                </a:cxn>
                <a:cxn ang="0">
                  <a:pos x="T6" y="T7"/>
                </a:cxn>
                <a:cxn ang="0">
                  <a:pos x="T8" y="T9"/>
                </a:cxn>
                <a:cxn ang="0">
                  <a:pos x="T10" y="T11"/>
                </a:cxn>
              </a:cxnLst>
              <a:rect l="0" t="0" r="r" b="b"/>
              <a:pathLst>
                <a:path w="1084" h="1085">
                  <a:moveTo>
                    <a:pt x="1083" y="540"/>
                  </a:moveTo>
                  <a:lnTo>
                    <a:pt x="1083" y="540"/>
                  </a:lnTo>
                  <a:cubicBezTo>
                    <a:pt x="1083" y="838"/>
                    <a:pt x="843" y="1084"/>
                    <a:pt x="544" y="1084"/>
                  </a:cubicBezTo>
                  <a:cubicBezTo>
                    <a:pt x="241" y="1084"/>
                    <a:pt x="0" y="838"/>
                    <a:pt x="0" y="540"/>
                  </a:cubicBezTo>
                  <a:cubicBezTo>
                    <a:pt x="0" y="241"/>
                    <a:pt x="241" y="0"/>
                    <a:pt x="544" y="0"/>
                  </a:cubicBezTo>
                  <a:cubicBezTo>
                    <a:pt x="843" y="0"/>
                    <a:pt x="1083" y="241"/>
                    <a:pt x="1083" y="540"/>
                  </a:cubicBezTo>
                </a:path>
              </a:pathLst>
            </a:custGeom>
            <a:solidFill>
              <a:schemeClr val="bg1">
                <a:alpha val="34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Roboto" pitchFamily="2" charset="0"/>
                <a:ea typeface="Roboto" pitchFamily="2" charset="0"/>
                <a:cs typeface="+mn-cs"/>
              </a:endParaRPr>
            </a:p>
          </p:txBody>
        </p:sp>
        <p:sp>
          <p:nvSpPr>
            <p:cNvPr id="64" name="Freeform 6703"/>
            <p:cNvSpPr>
              <a:spLocks noChangeArrowheads="1"/>
            </p:cNvSpPr>
            <p:nvPr/>
          </p:nvSpPr>
          <p:spPr bwMode="auto">
            <a:xfrm>
              <a:off x="3798876" y="3800804"/>
              <a:ext cx="4660099" cy="809332"/>
            </a:xfrm>
            <a:custGeom>
              <a:avLst/>
              <a:gdLst>
                <a:gd name="T0" fmla="*/ 3057 w 3058"/>
                <a:gd name="T1" fmla="*/ 538 h 539"/>
                <a:gd name="T2" fmla="*/ 895 w 3058"/>
                <a:gd name="T3" fmla="*/ 538 h 539"/>
                <a:gd name="T4" fmla="*/ 0 w 3058"/>
                <a:gd name="T5" fmla="*/ 38 h 539"/>
                <a:gd name="T6" fmla="*/ 24 w 3058"/>
                <a:gd name="T7" fmla="*/ 0 h 539"/>
                <a:gd name="T8" fmla="*/ 910 w 3058"/>
                <a:gd name="T9" fmla="*/ 495 h 539"/>
                <a:gd name="T10" fmla="*/ 3057 w 3058"/>
                <a:gd name="T11" fmla="*/ 495 h 539"/>
                <a:gd name="T12" fmla="*/ 3057 w 3058"/>
                <a:gd name="T13" fmla="*/ 538 h 539"/>
              </a:gdLst>
              <a:ahLst/>
              <a:cxnLst>
                <a:cxn ang="0">
                  <a:pos x="T0" y="T1"/>
                </a:cxn>
                <a:cxn ang="0">
                  <a:pos x="T2" y="T3"/>
                </a:cxn>
                <a:cxn ang="0">
                  <a:pos x="T4" y="T5"/>
                </a:cxn>
                <a:cxn ang="0">
                  <a:pos x="T6" y="T7"/>
                </a:cxn>
                <a:cxn ang="0">
                  <a:pos x="T8" y="T9"/>
                </a:cxn>
                <a:cxn ang="0">
                  <a:pos x="T10" y="T11"/>
                </a:cxn>
                <a:cxn ang="0">
                  <a:pos x="T12" y="T13"/>
                </a:cxn>
              </a:cxnLst>
              <a:rect l="0" t="0" r="r" b="b"/>
              <a:pathLst>
                <a:path w="3058" h="539">
                  <a:moveTo>
                    <a:pt x="3057" y="538"/>
                  </a:moveTo>
                  <a:lnTo>
                    <a:pt x="895" y="538"/>
                  </a:lnTo>
                  <a:lnTo>
                    <a:pt x="0" y="38"/>
                  </a:lnTo>
                  <a:lnTo>
                    <a:pt x="24" y="0"/>
                  </a:lnTo>
                  <a:lnTo>
                    <a:pt x="910" y="495"/>
                  </a:lnTo>
                  <a:lnTo>
                    <a:pt x="3057" y="495"/>
                  </a:lnTo>
                  <a:lnTo>
                    <a:pt x="3057" y="538"/>
                  </a:lnTo>
                </a:path>
              </a:pathLst>
            </a:custGeom>
            <a:solidFill>
              <a:schemeClr val="bg1">
                <a:alpha val="34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Roboto" pitchFamily="2" charset="0"/>
                <a:ea typeface="Roboto" pitchFamily="2" charset="0"/>
                <a:cs typeface="+mn-cs"/>
              </a:endParaRPr>
            </a:p>
          </p:txBody>
        </p:sp>
      </p:grpSp>
      <p:sp>
        <p:nvSpPr>
          <p:cNvPr id="65" name="TextBox 173"/>
          <p:cNvSpPr txBox="1"/>
          <p:nvPr/>
        </p:nvSpPr>
        <p:spPr>
          <a:xfrm>
            <a:off x="6969760" y="2105025"/>
            <a:ext cx="426720" cy="600075"/>
          </a:xfrm>
          <a:prstGeom prst="rect">
            <a:avLst/>
          </a:prstGeom>
          <a:noFill/>
          <a:ln w="9525">
            <a:noFill/>
          </a:ln>
        </p:spPr>
        <p:txBody>
          <a:bodyPr wrap="none" lIns="91422" tIns="45711" rIns="91422" bIns="45711">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id-ID" altLang="zh-CN" sz="3300" b="1" i="0" u="none" strike="noStrike" kern="1200" cap="none" spc="0" normalizeH="0" baseline="0" noProof="0" dirty="0">
                <a:ln>
                  <a:noFill/>
                </a:ln>
                <a:solidFill>
                  <a:srgbClr val="FFFFFF"/>
                </a:solidFill>
                <a:effectLst/>
                <a:uLnTx/>
                <a:uFillTx/>
                <a:latin typeface="Roboto" pitchFamily="2" charset="0"/>
                <a:ea typeface="宋体" panose="02010600030101010101" pitchFamily="2" charset="-122"/>
                <a:cs typeface="Roboto" pitchFamily="2" charset="0"/>
              </a:rPr>
              <a:t>2</a:t>
            </a:r>
            <a:endParaRPr kumimoji="0" lang="id-ID" altLang="zh-CN" sz="3300" b="1" i="0" u="none" strike="noStrike" kern="1200" cap="none" spc="0" normalizeH="0" baseline="0" noProof="0" dirty="0">
              <a:ln>
                <a:noFill/>
              </a:ln>
              <a:solidFill>
                <a:srgbClr val="FFFFFF"/>
              </a:solidFill>
              <a:effectLst/>
              <a:uLnTx/>
              <a:uFillTx/>
              <a:latin typeface="Roboto" pitchFamily="2" charset="0"/>
              <a:ea typeface="Roboto" pitchFamily="2" charset="0"/>
              <a:cs typeface="+mn-cs"/>
            </a:endParaRPr>
          </a:p>
        </p:txBody>
      </p:sp>
      <p:sp>
        <p:nvSpPr>
          <p:cNvPr id="66" name="TextBox 174"/>
          <p:cNvSpPr txBox="1"/>
          <p:nvPr/>
        </p:nvSpPr>
        <p:spPr>
          <a:xfrm>
            <a:off x="4653280" y="2105025"/>
            <a:ext cx="427355" cy="600075"/>
          </a:xfrm>
          <a:prstGeom prst="rect">
            <a:avLst/>
          </a:prstGeom>
          <a:noFill/>
          <a:ln w="9525">
            <a:noFill/>
          </a:ln>
        </p:spPr>
        <p:txBody>
          <a:bodyPr wrap="none" lIns="91422" tIns="45711" rIns="91422" bIns="45711">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id-ID" altLang="zh-CN" sz="3300" b="1" i="0" u="none" strike="noStrike" kern="1200" cap="none" spc="0" normalizeH="0" baseline="0" noProof="0" dirty="0">
                <a:ln>
                  <a:noFill/>
                </a:ln>
                <a:solidFill>
                  <a:srgbClr val="FFFFFF"/>
                </a:solidFill>
                <a:effectLst/>
                <a:uLnTx/>
                <a:uFillTx/>
                <a:latin typeface="Roboto" pitchFamily="2" charset="0"/>
                <a:ea typeface="宋体" panose="02010600030101010101" pitchFamily="2" charset="-122"/>
                <a:cs typeface="Roboto" pitchFamily="2" charset="0"/>
              </a:rPr>
              <a:t>1</a:t>
            </a:r>
            <a:endParaRPr kumimoji="0" lang="id-ID" altLang="zh-CN" sz="3300" b="1" i="0" u="none" strike="noStrike" kern="1200" cap="none" spc="0" normalizeH="0" baseline="0" noProof="0" dirty="0">
              <a:ln>
                <a:noFill/>
              </a:ln>
              <a:solidFill>
                <a:srgbClr val="FFFFFF"/>
              </a:solidFill>
              <a:effectLst/>
              <a:uLnTx/>
              <a:uFillTx/>
              <a:latin typeface="Roboto" pitchFamily="2" charset="0"/>
              <a:ea typeface="Roboto" pitchFamily="2" charset="0"/>
              <a:cs typeface="+mn-cs"/>
            </a:endParaRPr>
          </a:p>
        </p:txBody>
      </p:sp>
      <p:sp>
        <p:nvSpPr>
          <p:cNvPr id="67" name="TextBox 181"/>
          <p:cNvSpPr txBox="1"/>
          <p:nvPr/>
        </p:nvSpPr>
        <p:spPr>
          <a:xfrm>
            <a:off x="1507490" y="2493645"/>
            <a:ext cx="2038985" cy="397510"/>
          </a:xfrm>
          <a:prstGeom prst="rect">
            <a:avLst/>
          </a:prstGeom>
          <a:noFill/>
          <a:ln w="9525">
            <a:noFill/>
          </a:ln>
        </p:spPr>
        <p:txBody>
          <a:bodyPr wrap="none" lIns="91422" tIns="45711" rIns="91422" bIns="45711">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Use Smartphones</a:t>
            </a:r>
          </a:p>
        </p:txBody>
      </p:sp>
      <p:sp>
        <p:nvSpPr>
          <p:cNvPr id="68" name="TextBox 182"/>
          <p:cNvSpPr txBox="1"/>
          <p:nvPr/>
        </p:nvSpPr>
        <p:spPr>
          <a:xfrm>
            <a:off x="1462405" y="2934335"/>
            <a:ext cx="2472055" cy="1124585"/>
          </a:xfrm>
          <a:prstGeom prst="rect">
            <a:avLst/>
          </a:prstGeom>
          <a:noFill/>
          <a:ln w="9525">
            <a:noFill/>
          </a:ln>
        </p:spPr>
        <p:txBody>
          <a:bodyPr wrap="square" lIns="109710" tIns="54855" rIns="109710" bIns="54855">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l" defTabSz="914400" rtl="0" eaLnBrk="1" fontAlgn="auto" latinLnBrk="0" hangingPunct="1">
              <a:lnSpc>
                <a:spcPct val="110000"/>
              </a:lnSpc>
              <a:spcBef>
                <a:spcPct val="0"/>
              </a:spcBef>
              <a:spcAft>
                <a:spcPts val="0"/>
              </a:spcAft>
              <a:buClrTx/>
              <a:buSzTx/>
              <a:buFont typeface="Arial" panose="020B0604020202020204" pitchFamily="34" charset="0"/>
              <a:buNone/>
              <a:tabLst/>
              <a:defRPr/>
            </a:pPr>
            <a:r>
              <a:rPr kumimoji="0" lang="en-US" altLang="zh-CN"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Roboto" pitchFamily="2" charset="0"/>
              </a:rPr>
              <a:t>Out Of 600 active internet users in within 12 Months</a:t>
            </a:r>
          </a:p>
        </p:txBody>
      </p:sp>
      <p:sp>
        <p:nvSpPr>
          <p:cNvPr id="8202" name="TextBox 256"/>
          <p:cNvSpPr txBox="1"/>
          <p:nvPr/>
        </p:nvSpPr>
        <p:spPr>
          <a:xfrm>
            <a:off x="1485900" y="1408430"/>
            <a:ext cx="1147445" cy="706755"/>
          </a:xfrm>
          <a:prstGeom prst="rect">
            <a:avLst/>
          </a:prstGeom>
          <a:noFill/>
          <a:ln w="9525">
            <a:noFill/>
          </a:ln>
          <a:effectLst>
            <a:outerShdw dist="12700" dir="2700000" sy="-23000" kx="-800400" algn="bl" rotWithShape="0">
              <a:prstClr val="black">
                <a:alpha val="75000"/>
              </a:prstClr>
            </a:outerShdw>
          </a:effectLst>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id-ID"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Roboto" pitchFamily="2" charset="0"/>
              </a:rPr>
              <a:t>32</a:t>
            </a:r>
            <a:r>
              <a:rPr kumimoji="0" lang="id-ID" altLang="zh-CN"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Roboto" pitchFamily="2" charset="0"/>
              </a:rPr>
              <a:t>%</a:t>
            </a:r>
          </a:p>
        </p:txBody>
      </p:sp>
      <p:sp>
        <p:nvSpPr>
          <p:cNvPr id="70" name="TextBox 256"/>
          <p:cNvSpPr txBox="1"/>
          <p:nvPr/>
        </p:nvSpPr>
        <p:spPr>
          <a:xfrm>
            <a:off x="9596120" y="1410335"/>
            <a:ext cx="1240790" cy="706755"/>
          </a:xfrm>
          <a:prstGeom prst="rect">
            <a:avLst/>
          </a:prstGeom>
          <a:noFill/>
          <a:ln w="9525">
            <a:noFill/>
          </a:ln>
          <a:effectLst>
            <a:outerShdw dist="12700" dir="2700000" sy="-23000" kx="-800400" algn="bl" rotWithShape="0">
              <a:prstClr val="black">
                <a:alpha val="75000"/>
              </a:prstClr>
            </a:outerShdw>
          </a:effectLst>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id-ID"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Roboto" pitchFamily="2" charset="0"/>
              </a:rPr>
              <a:t>18</a:t>
            </a:r>
            <a:r>
              <a:rPr kumimoji="0" lang="id-ID" altLang="zh-CN"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Roboto" pitchFamily="2" charset="0"/>
              </a:rPr>
              <a:t>%</a:t>
            </a:r>
          </a:p>
        </p:txBody>
      </p:sp>
      <p:sp>
        <p:nvSpPr>
          <p:cNvPr id="71" name="TextBox 181"/>
          <p:cNvSpPr txBox="1"/>
          <p:nvPr/>
        </p:nvSpPr>
        <p:spPr>
          <a:xfrm>
            <a:off x="9662160" y="2413000"/>
            <a:ext cx="2094230" cy="397510"/>
          </a:xfrm>
          <a:prstGeom prst="rect">
            <a:avLst/>
          </a:prstGeom>
          <a:noFill/>
          <a:ln w="9525">
            <a:noFill/>
          </a:ln>
        </p:spPr>
        <p:txBody>
          <a:bodyPr wrap="none" lIns="91422" tIns="45711" rIns="91422" bIns="45711">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Computer Literate</a:t>
            </a:r>
          </a:p>
        </p:txBody>
      </p:sp>
      <p:sp>
        <p:nvSpPr>
          <p:cNvPr id="72" name="TextBox 182"/>
          <p:cNvSpPr txBox="1"/>
          <p:nvPr/>
        </p:nvSpPr>
        <p:spPr>
          <a:xfrm>
            <a:off x="9015730" y="2853055"/>
            <a:ext cx="2757170" cy="786130"/>
          </a:xfrm>
          <a:prstGeom prst="rect">
            <a:avLst/>
          </a:prstGeom>
          <a:noFill/>
          <a:ln w="9525">
            <a:noFill/>
          </a:ln>
        </p:spPr>
        <p:txBody>
          <a:bodyPr wrap="square" lIns="109710" tIns="54855" rIns="109710" bIns="54855">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r" defTabSz="914400" rtl="0" eaLnBrk="1" fontAlgn="auto" latinLnBrk="0" hangingPunct="1">
              <a:lnSpc>
                <a:spcPct val="110000"/>
              </a:lnSpc>
              <a:spcBef>
                <a:spcPct val="0"/>
              </a:spcBef>
              <a:spcAft>
                <a:spcPts val="0"/>
              </a:spcAft>
              <a:buClrTx/>
              <a:buSzTx/>
              <a:buFont typeface="Arial" panose="020B0604020202020204" pitchFamily="34" charset="0"/>
              <a:buNone/>
              <a:tabLst/>
              <a:defRPr/>
            </a:pPr>
            <a:r>
              <a:rPr kumimoji="0" lang="en-US" altLang="zh-CN"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Roboto" pitchFamily="2" charset="0"/>
              </a:rPr>
              <a:t>Had access to internet in the last 3 months</a:t>
            </a:r>
          </a:p>
        </p:txBody>
      </p:sp>
      <p:sp>
        <p:nvSpPr>
          <p:cNvPr id="73" name="TextBox 256"/>
          <p:cNvSpPr txBox="1"/>
          <p:nvPr/>
        </p:nvSpPr>
        <p:spPr>
          <a:xfrm>
            <a:off x="9579610" y="4029075"/>
            <a:ext cx="1240790" cy="706755"/>
          </a:xfrm>
          <a:prstGeom prst="rect">
            <a:avLst/>
          </a:prstGeom>
          <a:noFill/>
          <a:ln w="9525">
            <a:noFill/>
          </a:ln>
          <a:effectLst>
            <a:outerShdw dist="12700" dir="2700000" sy="-23000" kx="-800400" algn="bl" rotWithShape="0">
              <a:prstClr val="black">
                <a:alpha val="75000"/>
              </a:prstClr>
            </a:outerShdw>
          </a:effectLst>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id-ID"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Roboto" pitchFamily="2" charset="0"/>
              </a:rPr>
              <a:t>50</a:t>
            </a:r>
            <a:r>
              <a:rPr kumimoji="0" lang="id-ID" altLang="zh-CN"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Roboto" pitchFamily="2" charset="0"/>
              </a:rPr>
              <a:t>%</a:t>
            </a:r>
          </a:p>
        </p:txBody>
      </p:sp>
      <p:sp>
        <p:nvSpPr>
          <p:cNvPr id="74" name="TextBox 181"/>
          <p:cNvSpPr txBox="1"/>
          <p:nvPr/>
        </p:nvSpPr>
        <p:spPr>
          <a:xfrm>
            <a:off x="9792335" y="4927600"/>
            <a:ext cx="1991360" cy="705485"/>
          </a:xfrm>
          <a:prstGeom prst="rect">
            <a:avLst/>
          </a:prstGeom>
          <a:noFill/>
          <a:ln w="9525">
            <a:noFill/>
          </a:ln>
        </p:spPr>
        <p:txBody>
          <a:bodyPr wrap="none" lIns="91422" tIns="45711" rIns="91422" bIns="45711">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Basic Computing </a:t>
            </a:r>
          </a:p>
          <a:p>
            <a:pPr marL="0" marR="0" lvl="0" indent="0" algn="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rPr>
              <a:t>Knowledge</a:t>
            </a:r>
          </a:p>
        </p:txBody>
      </p:sp>
      <p:sp>
        <p:nvSpPr>
          <p:cNvPr id="75" name="TextBox 182"/>
          <p:cNvSpPr txBox="1"/>
          <p:nvPr/>
        </p:nvSpPr>
        <p:spPr>
          <a:xfrm>
            <a:off x="7597140" y="5549900"/>
            <a:ext cx="4146550" cy="786130"/>
          </a:xfrm>
          <a:prstGeom prst="rect">
            <a:avLst/>
          </a:prstGeom>
          <a:noFill/>
          <a:ln w="9525">
            <a:noFill/>
          </a:ln>
        </p:spPr>
        <p:txBody>
          <a:bodyPr wrap="square" lIns="109710" tIns="54855" rIns="109710" bIns="54855">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r" defTabSz="914400" rtl="0" eaLnBrk="1" fontAlgn="auto" latinLnBrk="0" hangingPunct="1">
              <a:lnSpc>
                <a:spcPct val="110000"/>
              </a:lnSpc>
              <a:spcBef>
                <a:spcPct val="0"/>
              </a:spcBef>
              <a:spcAft>
                <a:spcPts val="0"/>
              </a:spcAft>
              <a:buClrTx/>
              <a:buSzTx/>
              <a:buFont typeface="Arial" panose="020B0604020202020204" pitchFamily="34" charset="0"/>
              <a:buNone/>
              <a:tabLst/>
              <a:defRPr/>
            </a:pPr>
            <a:r>
              <a:rPr kumimoji="0" lang="en-US" altLang="zh-CN" sz="2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Roboto" pitchFamily="2" charset="0"/>
              </a:rPr>
              <a:t> lacked smartphones for the past 5 years</a:t>
            </a:r>
          </a:p>
        </p:txBody>
      </p:sp>
      <p:sp>
        <p:nvSpPr>
          <p:cNvPr id="76" name="TextBox 172"/>
          <p:cNvSpPr txBox="1"/>
          <p:nvPr/>
        </p:nvSpPr>
        <p:spPr>
          <a:xfrm>
            <a:off x="6956425" y="4735830"/>
            <a:ext cx="427355" cy="597535"/>
          </a:xfrm>
          <a:prstGeom prst="rect">
            <a:avLst/>
          </a:prstGeom>
          <a:noFill/>
          <a:ln w="9525">
            <a:noFill/>
          </a:ln>
        </p:spPr>
        <p:txBody>
          <a:bodyPr wrap="square" lIns="91422" tIns="45711" rIns="91422" bIns="45711">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id-ID" altLang="zh-CN" sz="3300" b="1" i="0" u="none" strike="noStrike" kern="1200" cap="none" spc="0" normalizeH="0" baseline="0" noProof="0" dirty="0">
                <a:ln>
                  <a:noFill/>
                </a:ln>
                <a:solidFill>
                  <a:srgbClr val="FFFFFF"/>
                </a:solidFill>
                <a:effectLst/>
                <a:uLnTx/>
                <a:uFillTx/>
                <a:latin typeface="Roboto" pitchFamily="2" charset="0"/>
                <a:ea typeface="宋体" panose="02010600030101010101" pitchFamily="2" charset="-122"/>
                <a:cs typeface="Roboto" pitchFamily="2" charset="0"/>
              </a:rPr>
              <a:t>3</a:t>
            </a:r>
            <a:endParaRPr kumimoji="0" lang="id-ID" altLang="zh-CN" sz="3300" b="1" i="0" u="none" strike="noStrike" kern="1200" cap="none" spc="0" normalizeH="0" baseline="0" noProof="0" dirty="0">
              <a:ln>
                <a:noFill/>
              </a:ln>
              <a:solidFill>
                <a:srgbClr val="FFFFFF"/>
              </a:solidFill>
              <a:effectLst/>
              <a:uLnTx/>
              <a:uFillTx/>
              <a:latin typeface="Roboto" pitchFamily="2" charset="0"/>
              <a:ea typeface="Roboto" pitchFamily="2" charset="0"/>
              <a:cs typeface="+mn-cs"/>
            </a:endParaRPr>
          </a:p>
        </p:txBody>
      </p:sp>
      <p:pic>
        <p:nvPicPr>
          <p:cNvPr id="3" name="Picture 2" descr="Data-Visualization-Guide-removebg-preview"/>
          <p:cNvPicPr>
            <a:picLocks noChangeAspect="1"/>
          </p:cNvPicPr>
          <p:nvPr/>
        </p:nvPicPr>
        <p:blipFill>
          <a:blip r:embed="rId3"/>
          <a:stretch>
            <a:fillRect/>
          </a:stretch>
        </p:blipFill>
        <p:spPr>
          <a:xfrm>
            <a:off x="-524510" y="4661535"/>
            <a:ext cx="4253865" cy="2562860"/>
          </a:xfrm>
          <a:prstGeom prst="rect">
            <a:avLst/>
          </a:prstGeom>
        </p:spPr>
      </p:pic>
      <p:pic>
        <p:nvPicPr>
          <p:cNvPr id="4" name="Picture 3" descr="Free_Vector___Pie_chart_concept_illustration-removebg-preview"/>
          <p:cNvPicPr>
            <a:picLocks noChangeAspect="1"/>
          </p:cNvPicPr>
          <p:nvPr/>
        </p:nvPicPr>
        <p:blipFill>
          <a:blip r:embed="rId4"/>
          <a:stretch>
            <a:fillRect/>
          </a:stretch>
        </p:blipFill>
        <p:spPr>
          <a:xfrm>
            <a:off x="5036820" y="2608580"/>
            <a:ext cx="2052955" cy="20529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9"/>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9"/>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9"/>
                                        </p:tgtEl>
                                        <p:attrNameLst>
                                          <p:attrName>ppt_y</p:attrName>
                                        </p:attrNameLst>
                                      </p:cBhvr>
                                      <p:tavLst>
                                        <p:tav tm="0">
                                          <p:val>
                                            <p:strVal val="#ppt_y"/>
                                          </p:val>
                                        </p:tav>
                                        <p:tav tm="100000">
                                          <p:val>
                                            <p:strVal val="#ppt_y"/>
                                          </p:val>
                                        </p:tav>
                                      </p:tavLst>
                                    </p:anim>
                                  </p:childTnLst>
                                </p:cTn>
                              </p:par>
                              <p:par>
                                <p:cTn id="11" presetID="53" presetClass="entr" presetSubtype="16"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p:cTn id="13" dur="500" fill="hold"/>
                                        <p:tgtEl>
                                          <p:spTgt spid="66"/>
                                        </p:tgtEl>
                                        <p:attrNameLst>
                                          <p:attrName>ppt_w</p:attrName>
                                        </p:attrNameLst>
                                      </p:cBhvr>
                                      <p:tavLst>
                                        <p:tav tm="0">
                                          <p:val>
                                            <p:fltVal val="0"/>
                                          </p:val>
                                        </p:tav>
                                        <p:tav tm="100000">
                                          <p:val>
                                            <p:strVal val="#ppt_w"/>
                                          </p:val>
                                        </p:tav>
                                      </p:tavLst>
                                    </p:anim>
                                    <p:anim calcmode="lin" valueType="num">
                                      <p:cBhvr>
                                        <p:cTn id="14" dur="500" fill="hold"/>
                                        <p:tgtEl>
                                          <p:spTgt spid="66"/>
                                        </p:tgtEl>
                                        <p:attrNameLst>
                                          <p:attrName>ppt_h</p:attrName>
                                        </p:attrNameLst>
                                      </p:cBhvr>
                                      <p:tavLst>
                                        <p:tav tm="0">
                                          <p:val>
                                            <p:fltVal val="0"/>
                                          </p:val>
                                        </p:tav>
                                        <p:tav tm="100000">
                                          <p:val>
                                            <p:strVal val="#ppt_h"/>
                                          </p:val>
                                        </p:tav>
                                      </p:tavLst>
                                    </p:anim>
                                    <p:animEffect transition="in" filter="fade">
                                      <p:cBhvr>
                                        <p:cTn id="15" dur="500"/>
                                        <p:tgtEl>
                                          <p:spTgt spid="66"/>
                                        </p:tgtEl>
                                      </p:cBhvr>
                                    </p:animEffect>
                                  </p:childTnLst>
                                </p:cTn>
                              </p:par>
                              <p:par>
                                <p:cTn id="16" presetID="53" presetClass="entr" presetSubtype="16"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cBhvr>
                                        <p:cTn id="18" dur="500" fill="hold"/>
                                        <p:tgtEl>
                                          <p:spTgt spid="62"/>
                                        </p:tgtEl>
                                        <p:attrNameLst>
                                          <p:attrName>ppt_w</p:attrName>
                                        </p:attrNameLst>
                                      </p:cBhvr>
                                      <p:tavLst>
                                        <p:tav tm="0">
                                          <p:val>
                                            <p:fltVal val="0"/>
                                          </p:val>
                                        </p:tav>
                                        <p:tav tm="100000">
                                          <p:val>
                                            <p:strVal val="#ppt_w"/>
                                          </p:val>
                                        </p:tav>
                                      </p:tavLst>
                                    </p:anim>
                                    <p:anim calcmode="lin" valueType="num">
                                      <p:cBhvr>
                                        <p:cTn id="19" dur="500" fill="hold"/>
                                        <p:tgtEl>
                                          <p:spTgt spid="62"/>
                                        </p:tgtEl>
                                        <p:attrNameLst>
                                          <p:attrName>ppt_h</p:attrName>
                                        </p:attrNameLst>
                                      </p:cBhvr>
                                      <p:tavLst>
                                        <p:tav tm="0">
                                          <p:val>
                                            <p:fltVal val="0"/>
                                          </p:val>
                                        </p:tav>
                                        <p:tav tm="100000">
                                          <p:val>
                                            <p:strVal val="#ppt_h"/>
                                          </p:val>
                                        </p:tav>
                                      </p:tavLst>
                                    </p:anim>
                                    <p:animEffect transition="in" filter="fade">
                                      <p:cBhvr>
                                        <p:cTn id="20" dur="500"/>
                                        <p:tgtEl>
                                          <p:spTgt spid="6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8202"/>
                                        </p:tgtEl>
                                        <p:attrNameLst>
                                          <p:attrName>style.visibility</p:attrName>
                                        </p:attrNameLst>
                                      </p:cBhvr>
                                      <p:to>
                                        <p:strVal val="visible"/>
                                      </p:to>
                                    </p:set>
                                    <p:anim calcmode="lin" valueType="num">
                                      <p:cBhvr>
                                        <p:cTn id="23" dur="500" fill="hold"/>
                                        <p:tgtEl>
                                          <p:spTgt spid="8202"/>
                                        </p:tgtEl>
                                        <p:attrNameLst>
                                          <p:attrName>ppt_w</p:attrName>
                                        </p:attrNameLst>
                                      </p:cBhvr>
                                      <p:tavLst>
                                        <p:tav tm="0">
                                          <p:val>
                                            <p:fltVal val="0"/>
                                          </p:val>
                                        </p:tav>
                                        <p:tav tm="100000">
                                          <p:val>
                                            <p:strVal val="#ppt_w"/>
                                          </p:val>
                                        </p:tav>
                                      </p:tavLst>
                                    </p:anim>
                                    <p:anim calcmode="lin" valueType="num">
                                      <p:cBhvr>
                                        <p:cTn id="24" dur="500" fill="hold"/>
                                        <p:tgtEl>
                                          <p:spTgt spid="8202"/>
                                        </p:tgtEl>
                                        <p:attrNameLst>
                                          <p:attrName>ppt_h</p:attrName>
                                        </p:attrNameLst>
                                      </p:cBhvr>
                                      <p:tavLst>
                                        <p:tav tm="0">
                                          <p:val>
                                            <p:fltVal val="0"/>
                                          </p:val>
                                        </p:tav>
                                        <p:tav tm="100000">
                                          <p:val>
                                            <p:strVal val="#ppt_h"/>
                                          </p:val>
                                        </p:tav>
                                      </p:tavLst>
                                    </p:anim>
                                    <p:animEffect transition="in" filter="fade">
                                      <p:cBhvr>
                                        <p:cTn id="25" dur="500"/>
                                        <p:tgtEl>
                                          <p:spTgt spid="820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cBhvr>
                                        <p:cTn id="28" dur="500" fill="hold"/>
                                        <p:tgtEl>
                                          <p:spTgt spid="68"/>
                                        </p:tgtEl>
                                        <p:attrNameLst>
                                          <p:attrName>ppt_w</p:attrName>
                                        </p:attrNameLst>
                                      </p:cBhvr>
                                      <p:tavLst>
                                        <p:tav tm="0">
                                          <p:val>
                                            <p:fltVal val="0"/>
                                          </p:val>
                                        </p:tav>
                                        <p:tav tm="100000">
                                          <p:val>
                                            <p:strVal val="#ppt_w"/>
                                          </p:val>
                                        </p:tav>
                                      </p:tavLst>
                                    </p:anim>
                                    <p:anim calcmode="lin" valueType="num">
                                      <p:cBhvr>
                                        <p:cTn id="29" dur="500" fill="hold"/>
                                        <p:tgtEl>
                                          <p:spTgt spid="68"/>
                                        </p:tgtEl>
                                        <p:attrNameLst>
                                          <p:attrName>ppt_h</p:attrName>
                                        </p:attrNameLst>
                                      </p:cBhvr>
                                      <p:tavLst>
                                        <p:tav tm="0">
                                          <p:val>
                                            <p:fltVal val="0"/>
                                          </p:val>
                                        </p:tav>
                                        <p:tav tm="100000">
                                          <p:val>
                                            <p:strVal val="#ppt_h"/>
                                          </p:val>
                                        </p:tav>
                                      </p:tavLst>
                                    </p:anim>
                                    <p:animEffect transition="in" filter="fade">
                                      <p:cBhvr>
                                        <p:cTn id="30" dur="500"/>
                                        <p:tgtEl>
                                          <p:spTgt spid="68"/>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anim calcmode="lin" valueType="num">
                                      <p:cBhvr>
                                        <p:cTn id="33" dur="500" fill="hold"/>
                                        <p:tgtEl>
                                          <p:spTgt spid="67"/>
                                        </p:tgtEl>
                                        <p:attrNameLst>
                                          <p:attrName>ppt_w</p:attrName>
                                        </p:attrNameLst>
                                      </p:cBhvr>
                                      <p:tavLst>
                                        <p:tav tm="0">
                                          <p:val>
                                            <p:fltVal val="0"/>
                                          </p:val>
                                        </p:tav>
                                        <p:tav tm="100000">
                                          <p:val>
                                            <p:strVal val="#ppt_w"/>
                                          </p:val>
                                        </p:tav>
                                      </p:tavLst>
                                    </p:anim>
                                    <p:anim calcmode="lin" valueType="num">
                                      <p:cBhvr>
                                        <p:cTn id="34" dur="500" fill="hold"/>
                                        <p:tgtEl>
                                          <p:spTgt spid="67"/>
                                        </p:tgtEl>
                                        <p:attrNameLst>
                                          <p:attrName>ppt_h</p:attrName>
                                        </p:attrNameLst>
                                      </p:cBhvr>
                                      <p:tavLst>
                                        <p:tav tm="0">
                                          <p:val>
                                            <p:fltVal val="0"/>
                                          </p:val>
                                        </p:tav>
                                        <p:tav tm="100000">
                                          <p:val>
                                            <p:strVal val="#ppt_h"/>
                                          </p:val>
                                        </p:tav>
                                      </p:tavLst>
                                    </p:anim>
                                    <p:animEffect transition="in" filter="fade">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39" presetClass="entr" presetSubtype="0" accel="100000" fill="hold" grpId="0" nodeType="clickEffect">
                                  <p:stCondLst>
                                    <p:cond delay="0"/>
                                  </p:stCondLst>
                                  <p:childTnLst>
                                    <p:set>
                                      <p:cBhvr>
                                        <p:cTn id="39" dur="1" fill="hold">
                                          <p:stCondLst>
                                            <p:cond delay="0"/>
                                          </p:stCondLst>
                                        </p:cTn>
                                        <p:tgtEl>
                                          <p:spTgt spid="61"/>
                                        </p:tgtEl>
                                        <p:attrNameLst>
                                          <p:attrName>style.visibility</p:attrName>
                                        </p:attrNameLst>
                                      </p:cBhvr>
                                      <p:to>
                                        <p:strVal val="visible"/>
                                      </p:to>
                                    </p:set>
                                    <p:anim calcmode="lin" valueType="num">
                                      <p:cBhvr>
                                        <p:cTn id="40" dur="500" fill="hold"/>
                                        <p:tgtEl>
                                          <p:spTgt spid="61"/>
                                        </p:tgtEl>
                                        <p:attrNameLst>
                                          <p:attrName>ppt_h</p:attrName>
                                        </p:attrNameLst>
                                      </p:cBhvr>
                                      <p:tavLst>
                                        <p:tav tm="0">
                                          <p:val>
                                            <p:strVal val="#ppt_h/20"/>
                                          </p:val>
                                        </p:tav>
                                        <p:tav tm="50000">
                                          <p:val>
                                            <p:strVal val="#ppt_h/20"/>
                                          </p:val>
                                        </p:tav>
                                        <p:tav tm="100000">
                                          <p:val>
                                            <p:strVal val="#ppt_h"/>
                                          </p:val>
                                        </p:tav>
                                      </p:tavLst>
                                    </p:anim>
                                    <p:anim calcmode="lin" valueType="num">
                                      <p:cBhvr>
                                        <p:cTn id="41" dur="500" fill="hold"/>
                                        <p:tgtEl>
                                          <p:spTgt spid="61"/>
                                        </p:tgtEl>
                                        <p:attrNameLst>
                                          <p:attrName>ppt_w</p:attrName>
                                        </p:attrNameLst>
                                      </p:cBhvr>
                                      <p:tavLst>
                                        <p:tav tm="0">
                                          <p:val>
                                            <p:strVal val="#ppt_w+.3"/>
                                          </p:val>
                                        </p:tav>
                                        <p:tav tm="50000">
                                          <p:val>
                                            <p:strVal val="#ppt_w+.3"/>
                                          </p:val>
                                        </p:tav>
                                        <p:tav tm="100000">
                                          <p:val>
                                            <p:strVal val="#ppt_w"/>
                                          </p:val>
                                        </p:tav>
                                      </p:tavLst>
                                    </p:anim>
                                    <p:anim calcmode="lin" valueType="num">
                                      <p:cBhvr>
                                        <p:cTn id="42" dur="500" fill="hold"/>
                                        <p:tgtEl>
                                          <p:spTgt spid="61"/>
                                        </p:tgtEl>
                                        <p:attrNameLst>
                                          <p:attrName>ppt_x</p:attrName>
                                        </p:attrNameLst>
                                      </p:cBhvr>
                                      <p:tavLst>
                                        <p:tav tm="0">
                                          <p:val>
                                            <p:strVal val="#ppt_x-.3"/>
                                          </p:val>
                                        </p:tav>
                                        <p:tav tm="50000">
                                          <p:val>
                                            <p:strVal val="#ppt_x"/>
                                          </p:val>
                                        </p:tav>
                                        <p:tav tm="100000">
                                          <p:val>
                                            <p:strVal val="#ppt_x"/>
                                          </p:val>
                                        </p:tav>
                                      </p:tavLst>
                                    </p:anim>
                                    <p:anim calcmode="lin" valueType="num">
                                      <p:cBhvr>
                                        <p:cTn id="43" dur="500" fill="hold"/>
                                        <p:tgtEl>
                                          <p:spTgt spid="61"/>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53" presetClass="entr" presetSubtype="16" fill="hold" grpId="0" nodeType="afterEffect">
                                  <p:stCondLst>
                                    <p:cond delay="0"/>
                                  </p:stCondLst>
                                  <p:childTnLst>
                                    <p:set>
                                      <p:cBhvr>
                                        <p:cTn id="46" dur="1" fill="hold">
                                          <p:stCondLst>
                                            <p:cond delay="0"/>
                                          </p:stCondLst>
                                        </p:cTn>
                                        <p:tgtEl>
                                          <p:spTgt spid="65"/>
                                        </p:tgtEl>
                                        <p:attrNameLst>
                                          <p:attrName>style.visibility</p:attrName>
                                        </p:attrNameLst>
                                      </p:cBhvr>
                                      <p:to>
                                        <p:strVal val="visible"/>
                                      </p:to>
                                    </p:set>
                                    <p:anim calcmode="lin" valueType="num">
                                      <p:cBhvr>
                                        <p:cTn id="47" dur="500" fill="hold"/>
                                        <p:tgtEl>
                                          <p:spTgt spid="65"/>
                                        </p:tgtEl>
                                        <p:attrNameLst>
                                          <p:attrName>ppt_w</p:attrName>
                                        </p:attrNameLst>
                                      </p:cBhvr>
                                      <p:tavLst>
                                        <p:tav tm="0">
                                          <p:val>
                                            <p:fltVal val="0"/>
                                          </p:val>
                                        </p:tav>
                                        <p:tav tm="100000">
                                          <p:val>
                                            <p:strVal val="#ppt_w"/>
                                          </p:val>
                                        </p:tav>
                                      </p:tavLst>
                                    </p:anim>
                                    <p:anim calcmode="lin" valueType="num">
                                      <p:cBhvr>
                                        <p:cTn id="48" dur="500" fill="hold"/>
                                        <p:tgtEl>
                                          <p:spTgt spid="65"/>
                                        </p:tgtEl>
                                        <p:attrNameLst>
                                          <p:attrName>ppt_h</p:attrName>
                                        </p:attrNameLst>
                                      </p:cBhvr>
                                      <p:tavLst>
                                        <p:tav tm="0">
                                          <p:val>
                                            <p:fltVal val="0"/>
                                          </p:val>
                                        </p:tav>
                                        <p:tav tm="100000">
                                          <p:val>
                                            <p:strVal val="#ppt_h"/>
                                          </p:val>
                                        </p:tav>
                                      </p:tavLst>
                                    </p:anim>
                                    <p:animEffect transition="in" filter="fade">
                                      <p:cBhvr>
                                        <p:cTn id="49" dur="500"/>
                                        <p:tgtEl>
                                          <p:spTgt spid="65"/>
                                        </p:tgtEl>
                                      </p:cBhvr>
                                    </p:animEffect>
                                  </p:childTnLst>
                                </p:cTn>
                              </p:par>
                            </p:childTnLst>
                          </p:cTn>
                        </p:par>
                        <p:par>
                          <p:cTn id="50" fill="hold">
                            <p:stCondLst>
                              <p:cond delay="1000"/>
                            </p:stCondLst>
                            <p:childTnLst>
                              <p:par>
                                <p:cTn id="51" presetID="53" presetClass="entr" presetSubtype="16" fill="hold" nodeType="after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childTnLst>
                                </p:cTn>
                              </p:par>
                            </p:childTnLst>
                          </p:cTn>
                        </p:par>
                        <p:par>
                          <p:cTn id="56" fill="hold">
                            <p:stCondLst>
                              <p:cond delay="1500"/>
                            </p:stCondLst>
                            <p:childTnLst>
                              <p:par>
                                <p:cTn id="57" presetID="53" presetClass="entr" presetSubtype="16" fill="hold" grpId="0" nodeType="afterEffect">
                                  <p:stCondLst>
                                    <p:cond delay="0"/>
                                  </p:stCondLst>
                                  <p:childTnLst>
                                    <p:set>
                                      <p:cBhvr>
                                        <p:cTn id="58" dur="1" fill="hold">
                                          <p:stCondLst>
                                            <p:cond delay="0"/>
                                          </p:stCondLst>
                                        </p:cTn>
                                        <p:tgtEl>
                                          <p:spTgt spid="72"/>
                                        </p:tgtEl>
                                        <p:attrNameLst>
                                          <p:attrName>style.visibility</p:attrName>
                                        </p:attrNameLst>
                                      </p:cBhvr>
                                      <p:to>
                                        <p:strVal val="visible"/>
                                      </p:to>
                                    </p:set>
                                    <p:anim calcmode="lin" valueType="num">
                                      <p:cBhvr>
                                        <p:cTn id="59" dur="500" fill="hold"/>
                                        <p:tgtEl>
                                          <p:spTgt spid="72"/>
                                        </p:tgtEl>
                                        <p:attrNameLst>
                                          <p:attrName>ppt_w</p:attrName>
                                        </p:attrNameLst>
                                      </p:cBhvr>
                                      <p:tavLst>
                                        <p:tav tm="0">
                                          <p:val>
                                            <p:fltVal val="0"/>
                                          </p:val>
                                        </p:tav>
                                        <p:tav tm="100000">
                                          <p:val>
                                            <p:strVal val="#ppt_w"/>
                                          </p:val>
                                        </p:tav>
                                      </p:tavLst>
                                    </p:anim>
                                    <p:anim calcmode="lin" valueType="num">
                                      <p:cBhvr>
                                        <p:cTn id="60" dur="500" fill="hold"/>
                                        <p:tgtEl>
                                          <p:spTgt spid="72"/>
                                        </p:tgtEl>
                                        <p:attrNameLst>
                                          <p:attrName>ppt_h</p:attrName>
                                        </p:attrNameLst>
                                      </p:cBhvr>
                                      <p:tavLst>
                                        <p:tav tm="0">
                                          <p:val>
                                            <p:fltVal val="0"/>
                                          </p:val>
                                        </p:tav>
                                        <p:tav tm="100000">
                                          <p:val>
                                            <p:strVal val="#ppt_h"/>
                                          </p:val>
                                        </p:tav>
                                      </p:tavLst>
                                    </p:anim>
                                    <p:animEffect transition="in" filter="fade">
                                      <p:cBhvr>
                                        <p:cTn id="61" dur="500"/>
                                        <p:tgtEl>
                                          <p:spTgt spid="72"/>
                                        </p:tgtEl>
                                      </p:cBhvr>
                                    </p:animEffect>
                                  </p:childTnLst>
                                </p:cTn>
                              </p:par>
                            </p:childTnLst>
                          </p:cTn>
                        </p:par>
                        <p:par>
                          <p:cTn id="62" fill="hold">
                            <p:stCondLst>
                              <p:cond delay="2000"/>
                            </p:stCondLst>
                            <p:childTnLst>
                              <p:par>
                                <p:cTn id="63" presetID="53" presetClass="entr" presetSubtype="16" fill="hold" grpId="0" nodeType="afterEffect">
                                  <p:stCondLst>
                                    <p:cond delay="0"/>
                                  </p:stCondLst>
                                  <p:childTnLst>
                                    <p:set>
                                      <p:cBhvr>
                                        <p:cTn id="64" dur="1" fill="hold">
                                          <p:stCondLst>
                                            <p:cond delay="0"/>
                                          </p:stCondLst>
                                        </p:cTn>
                                        <p:tgtEl>
                                          <p:spTgt spid="71"/>
                                        </p:tgtEl>
                                        <p:attrNameLst>
                                          <p:attrName>style.visibility</p:attrName>
                                        </p:attrNameLst>
                                      </p:cBhvr>
                                      <p:to>
                                        <p:strVal val="visible"/>
                                      </p:to>
                                    </p:set>
                                    <p:anim calcmode="lin" valueType="num">
                                      <p:cBhvr>
                                        <p:cTn id="65" dur="500" fill="hold"/>
                                        <p:tgtEl>
                                          <p:spTgt spid="71"/>
                                        </p:tgtEl>
                                        <p:attrNameLst>
                                          <p:attrName>ppt_w</p:attrName>
                                        </p:attrNameLst>
                                      </p:cBhvr>
                                      <p:tavLst>
                                        <p:tav tm="0">
                                          <p:val>
                                            <p:fltVal val="0"/>
                                          </p:val>
                                        </p:tav>
                                        <p:tav tm="100000">
                                          <p:val>
                                            <p:strVal val="#ppt_w"/>
                                          </p:val>
                                        </p:tav>
                                      </p:tavLst>
                                    </p:anim>
                                    <p:anim calcmode="lin" valueType="num">
                                      <p:cBhvr>
                                        <p:cTn id="66" dur="500" fill="hold"/>
                                        <p:tgtEl>
                                          <p:spTgt spid="71"/>
                                        </p:tgtEl>
                                        <p:attrNameLst>
                                          <p:attrName>ppt_h</p:attrName>
                                        </p:attrNameLst>
                                      </p:cBhvr>
                                      <p:tavLst>
                                        <p:tav tm="0">
                                          <p:val>
                                            <p:fltVal val="0"/>
                                          </p:val>
                                        </p:tav>
                                        <p:tav tm="100000">
                                          <p:val>
                                            <p:strVal val="#ppt_h"/>
                                          </p:val>
                                        </p:tav>
                                      </p:tavLst>
                                    </p:anim>
                                    <p:animEffect transition="in" filter="fade">
                                      <p:cBhvr>
                                        <p:cTn id="67" dur="500"/>
                                        <p:tgtEl>
                                          <p:spTgt spid="71"/>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70"/>
                                        </p:tgtEl>
                                        <p:attrNameLst>
                                          <p:attrName>style.visibility</p:attrName>
                                        </p:attrNameLst>
                                      </p:cBhvr>
                                      <p:to>
                                        <p:strVal val="visible"/>
                                      </p:to>
                                    </p:set>
                                    <p:anim calcmode="lin" valueType="num">
                                      <p:cBhvr>
                                        <p:cTn id="70" dur="500" fill="hold"/>
                                        <p:tgtEl>
                                          <p:spTgt spid="70"/>
                                        </p:tgtEl>
                                        <p:attrNameLst>
                                          <p:attrName>ppt_w</p:attrName>
                                        </p:attrNameLst>
                                      </p:cBhvr>
                                      <p:tavLst>
                                        <p:tav tm="0">
                                          <p:val>
                                            <p:fltVal val="0"/>
                                          </p:val>
                                        </p:tav>
                                        <p:tav tm="100000">
                                          <p:val>
                                            <p:strVal val="#ppt_w"/>
                                          </p:val>
                                        </p:tav>
                                      </p:tavLst>
                                    </p:anim>
                                    <p:anim calcmode="lin" valueType="num">
                                      <p:cBhvr>
                                        <p:cTn id="71" dur="500" fill="hold"/>
                                        <p:tgtEl>
                                          <p:spTgt spid="70"/>
                                        </p:tgtEl>
                                        <p:attrNameLst>
                                          <p:attrName>ppt_h</p:attrName>
                                        </p:attrNameLst>
                                      </p:cBhvr>
                                      <p:tavLst>
                                        <p:tav tm="0">
                                          <p:val>
                                            <p:fltVal val="0"/>
                                          </p:val>
                                        </p:tav>
                                        <p:tav tm="100000">
                                          <p:val>
                                            <p:strVal val="#ppt_h"/>
                                          </p:val>
                                        </p:tav>
                                      </p:tavLst>
                                    </p:anim>
                                    <p:animEffect transition="in" filter="fade">
                                      <p:cBhvr>
                                        <p:cTn id="72" dur="500"/>
                                        <p:tgtEl>
                                          <p:spTgt spid="70"/>
                                        </p:tgtEl>
                                      </p:cBhvr>
                                    </p:animEffect>
                                  </p:childTnLst>
                                </p:cTn>
                              </p:par>
                            </p:childTnLst>
                          </p:cTn>
                        </p:par>
                      </p:childTnLst>
                    </p:cTn>
                  </p:par>
                  <p:par>
                    <p:cTn id="73" fill="hold">
                      <p:stCondLst>
                        <p:cond delay="indefinite"/>
                      </p:stCondLst>
                      <p:childTnLst>
                        <p:par>
                          <p:cTn id="74" fill="hold">
                            <p:stCondLst>
                              <p:cond delay="0"/>
                            </p:stCondLst>
                            <p:childTnLst>
                              <p:par>
                                <p:cTn id="75" presetID="39" presetClass="entr" presetSubtype="0" accel="100000" fill="hold" grpId="0" nodeType="clickEffect">
                                  <p:stCondLst>
                                    <p:cond delay="0"/>
                                  </p:stCondLst>
                                  <p:childTnLst>
                                    <p:set>
                                      <p:cBhvr>
                                        <p:cTn id="76" dur="1" fill="hold">
                                          <p:stCondLst>
                                            <p:cond delay="0"/>
                                          </p:stCondLst>
                                        </p:cTn>
                                        <p:tgtEl>
                                          <p:spTgt spid="60"/>
                                        </p:tgtEl>
                                        <p:attrNameLst>
                                          <p:attrName>style.visibility</p:attrName>
                                        </p:attrNameLst>
                                      </p:cBhvr>
                                      <p:to>
                                        <p:strVal val="visible"/>
                                      </p:to>
                                    </p:set>
                                    <p:anim calcmode="lin" valueType="num">
                                      <p:cBhvr>
                                        <p:cTn id="77" dur="500" fill="hold"/>
                                        <p:tgtEl>
                                          <p:spTgt spid="60"/>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60"/>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60"/>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60"/>
                                        </p:tgtEl>
                                        <p:attrNameLst>
                                          <p:attrName>ppt_y</p:attrName>
                                        </p:attrNameLst>
                                      </p:cBhvr>
                                      <p:tavLst>
                                        <p:tav tm="0">
                                          <p:val>
                                            <p:strVal val="#ppt_y"/>
                                          </p:val>
                                        </p:tav>
                                        <p:tav tm="100000">
                                          <p:val>
                                            <p:strVal val="#ppt_y"/>
                                          </p:val>
                                        </p:tav>
                                      </p:tavLst>
                                    </p:anim>
                                  </p:childTnLst>
                                </p:cTn>
                              </p:par>
                              <p:par>
                                <p:cTn id="81" presetID="53" presetClass="entr" presetSubtype="16"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anim calcmode="lin" valueType="num">
                                      <p:cBhvr>
                                        <p:cTn id="83" dur="500" fill="hold"/>
                                        <p:tgtEl>
                                          <p:spTgt spid="40"/>
                                        </p:tgtEl>
                                        <p:attrNameLst>
                                          <p:attrName>ppt_w</p:attrName>
                                        </p:attrNameLst>
                                      </p:cBhvr>
                                      <p:tavLst>
                                        <p:tav tm="0">
                                          <p:val>
                                            <p:fltVal val="0"/>
                                          </p:val>
                                        </p:tav>
                                        <p:tav tm="100000">
                                          <p:val>
                                            <p:strVal val="#ppt_w"/>
                                          </p:val>
                                        </p:tav>
                                      </p:tavLst>
                                    </p:anim>
                                    <p:anim calcmode="lin" valueType="num">
                                      <p:cBhvr>
                                        <p:cTn id="84" dur="500" fill="hold"/>
                                        <p:tgtEl>
                                          <p:spTgt spid="40"/>
                                        </p:tgtEl>
                                        <p:attrNameLst>
                                          <p:attrName>ppt_h</p:attrName>
                                        </p:attrNameLst>
                                      </p:cBhvr>
                                      <p:tavLst>
                                        <p:tav tm="0">
                                          <p:val>
                                            <p:fltVal val="0"/>
                                          </p:val>
                                        </p:tav>
                                        <p:tav tm="100000">
                                          <p:val>
                                            <p:strVal val="#ppt_h"/>
                                          </p:val>
                                        </p:tav>
                                      </p:tavLst>
                                    </p:anim>
                                    <p:animEffect transition="in" filter="fade">
                                      <p:cBhvr>
                                        <p:cTn id="85" dur="500"/>
                                        <p:tgtEl>
                                          <p:spTgt spid="40"/>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73"/>
                                        </p:tgtEl>
                                        <p:attrNameLst>
                                          <p:attrName>style.visibility</p:attrName>
                                        </p:attrNameLst>
                                      </p:cBhvr>
                                      <p:to>
                                        <p:strVal val="visible"/>
                                      </p:to>
                                    </p:set>
                                    <p:anim calcmode="lin" valueType="num">
                                      <p:cBhvr>
                                        <p:cTn id="88" dur="500" fill="hold"/>
                                        <p:tgtEl>
                                          <p:spTgt spid="73"/>
                                        </p:tgtEl>
                                        <p:attrNameLst>
                                          <p:attrName>ppt_w</p:attrName>
                                        </p:attrNameLst>
                                      </p:cBhvr>
                                      <p:tavLst>
                                        <p:tav tm="0">
                                          <p:val>
                                            <p:fltVal val="0"/>
                                          </p:val>
                                        </p:tav>
                                        <p:tav tm="100000">
                                          <p:val>
                                            <p:strVal val="#ppt_w"/>
                                          </p:val>
                                        </p:tav>
                                      </p:tavLst>
                                    </p:anim>
                                    <p:anim calcmode="lin" valueType="num">
                                      <p:cBhvr>
                                        <p:cTn id="89" dur="500" fill="hold"/>
                                        <p:tgtEl>
                                          <p:spTgt spid="73"/>
                                        </p:tgtEl>
                                        <p:attrNameLst>
                                          <p:attrName>ppt_h</p:attrName>
                                        </p:attrNameLst>
                                      </p:cBhvr>
                                      <p:tavLst>
                                        <p:tav tm="0">
                                          <p:val>
                                            <p:fltVal val="0"/>
                                          </p:val>
                                        </p:tav>
                                        <p:tav tm="100000">
                                          <p:val>
                                            <p:strVal val="#ppt_h"/>
                                          </p:val>
                                        </p:tav>
                                      </p:tavLst>
                                    </p:anim>
                                    <p:animEffect transition="in" filter="fade">
                                      <p:cBhvr>
                                        <p:cTn id="90" dur="500"/>
                                        <p:tgtEl>
                                          <p:spTgt spid="73"/>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74"/>
                                        </p:tgtEl>
                                        <p:attrNameLst>
                                          <p:attrName>style.visibility</p:attrName>
                                        </p:attrNameLst>
                                      </p:cBhvr>
                                      <p:to>
                                        <p:strVal val="visible"/>
                                      </p:to>
                                    </p:set>
                                    <p:anim calcmode="lin" valueType="num">
                                      <p:cBhvr>
                                        <p:cTn id="93" dur="500" fill="hold"/>
                                        <p:tgtEl>
                                          <p:spTgt spid="74"/>
                                        </p:tgtEl>
                                        <p:attrNameLst>
                                          <p:attrName>ppt_w</p:attrName>
                                        </p:attrNameLst>
                                      </p:cBhvr>
                                      <p:tavLst>
                                        <p:tav tm="0">
                                          <p:val>
                                            <p:fltVal val="0"/>
                                          </p:val>
                                        </p:tav>
                                        <p:tav tm="100000">
                                          <p:val>
                                            <p:strVal val="#ppt_w"/>
                                          </p:val>
                                        </p:tav>
                                      </p:tavLst>
                                    </p:anim>
                                    <p:anim calcmode="lin" valueType="num">
                                      <p:cBhvr>
                                        <p:cTn id="94" dur="500" fill="hold"/>
                                        <p:tgtEl>
                                          <p:spTgt spid="74"/>
                                        </p:tgtEl>
                                        <p:attrNameLst>
                                          <p:attrName>ppt_h</p:attrName>
                                        </p:attrNameLst>
                                      </p:cBhvr>
                                      <p:tavLst>
                                        <p:tav tm="0">
                                          <p:val>
                                            <p:fltVal val="0"/>
                                          </p:val>
                                        </p:tav>
                                        <p:tav tm="100000">
                                          <p:val>
                                            <p:strVal val="#ppt_h"/>
                                          </p:val>
                                        </p:tav>
                                      </p:tavLst>
                                    </p:anim>
                                    <p:animEffect transition="in" filter="fade">
                                      <p:cBhvr>
                                        <p:cTn id="95" dur="500"/>
                                        <p:tgtEl>
                                          <p:spTgt spid="74"/>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75"/>
                                        </p:tgtEl>
                                        <p:attrNameLst>
                                          <p:attrName>style.visibility</p:attrName>
                                        </p:attrNameLst>
                                      </p:cBhvr>
                                      <p:to>
                                        <p:strVal val="visible"/>
                                      </p:to>
                                    </p:set>
                                    <p:anim calcmode="lin" valueType="num">
                                      <p:cBhvr>
                                        <p:cTn id="98" dur="500" fill="hold"/>
                                        <p:tgtEl>
                                          <p:spTgt spid="75"/>
                                        </p:tgtEl>
                                        <p:attrNameLst>
                                          <p:attrName>ppt_w</p:attrName>
                                        </p:attrNameLst>
                                      </p:cBhvr>
                                      <p:tavLst>
                                        <p:tav tm="0">
                                          <p:val>
                                            <p:fltVal val="0"/>
                                          </p:val>
                                        </p:tav>
                                        <p:tav tm="100000">
                                          <p:val>
                                            <p:strVal val="#ppt_w"/>
                                          </p:val>
                                        </p:tav>
                                      </p:tavLst>
                                    </p:anim>
                                    <p:anim calcmode="lin" valueType="num">
                                      <p:cBhvr>
                                        <p:cTn id="99" dur="500" fill="hold"/>
                                        <p:tgtEl>
                                          <p:spTgt spid="75"/>
                                        </p:tgtEl>
                                        <p:attrNameLst>
                                          <p:attrName>ppt_h</p:attrName>
                                        </p:attrNameLst>
                                      </p:cBhvr>
                                      <p:tavLst>
                                        <p:tav tm="0">
                                          <p:val>
                                            <p:fltVal val="0"/>
                                          </p:val>
                                        </p:tav>
                                        <p:tav tm="100000">
                                          <p:val>
                                            <p:strVal val="#ppt_h"/>
                                          </p:val>
                                        </p:tav>
                                      </p:tavLst>
                                    </p:anim>
                                    <p:animEffect transition="in" filter="fade">
                                      <p:cBhvr>
                                        <p:cTn id="100" dur="500"/>
                                        <p:tgtEl>
                                          <p:spTgt spid="75"/>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76"/>
                                        </p:tgtEl>
                                        <p:attrNameLst>
                                          <p:attrName>style.visibility</p:attrName>
                                        </p:attrNameLst>
                                      </p:cBhvr>
                                      <p:to>
                                        <p:strVal val="visible"/>
                                      </p:to>
                                    </p:set>
                                    <p:anim calcmode="lin" valueType="num">
                                      <p:cBhvr>
                                        <p:cTn id="103" dur="500" fill="hold"/>
                                        <p:tgtEl>
                                          <p:spTgt spid="76"/>
                                        </p:tgtEl>
                                        <p:attrNameLst>
                                          <p:attrName>ppt_w</p:attrName>
                                        </p:attrNameLst>
                                      </p:cBhvr>
                                      <p:tavLst>
                                        <p:tav tm="0">
                                          <p:val>
                                            <p:fltVal val="0"/>
                                          </p:val>
                                        </p:tav>
                                        <p:tav tm="100000">
                                          <p:val>
                                            <p:strVal val="#ppt_w"/>
                                          </p:val>
                                        </p:tav>
                                      </p:tavLst>
                                    </p:anim>
                                    <p:anim calcmode="lin" valueType="num">
                                      <p:cBhvr>
                                        <p:cTn id="104" dur="500" fill="hold"/>
                                        <p:tgtEl>
                                          <p:spTgt spid="76"/>
                                        </p:tgtEl>
                                        <p:attrNameLst>
                                          <p:attrName>ppt_h</p:attrName>
                                        </p:attrNameLst>
                                      </p:cBhvr>
                                      <p:tavLst>
                                        <p:tav tm="0">
                                          <p:val>
                                            <p:fltVal val="0"/>
                                          </p:val>
                                        </p:tav>
                                        <p:tav tm="100000">
                                          <p:val>
                                            <p:strVal val="#ppt_h"/>
                                          </p:val>
                                        </p:tav>
                                      </p:tavLst>
                                    </p:anim>
                                    <p:animEffect transition="in" filter="fade">
                                      <p:cBhvr>
                                        <p:cTn id="105" dur="500"/>
                                        <p:tgtEl>
                                          <p:spTgt spid="76"/>
                                        </p:tgtEl>
                                      </p:cBhvr>
                                    </p:animEffect>
                                  </p:childTnLst>
                                </p:cTn>
                              </p:par>
                            </p:childTnLst>
                          </p:cTn>
                        </p:par>
                        <p:par>
                          <p:cTn id="106" fill="hold">
                            <p:stCondLst>
                              <p:cond delay="500"/>
                            </p:stCondLst>
                            <p:childTnLst>
                              <p:par>
                                <p:cTn id="107" presetID="12" presetClass="entr" presetSubtype="4" fill="hold" grpId="0" nodeType="afterEffect">
                                  <p:stCondLst>
                                    <p:cond delay="0"/>
                                  </p:stCondLst>
                                  <p:childTnLst>
                                    <p:set>
                                      <p:cBhvr>
                                        <p:cTn id="108" dur="1" fill="hold">
                                          <p:stCondLst>
                                            <p:cond delay="0"/>
                                          </p:stCondLst>
                                        </p:cTn>
                                        <p:tgtEl>
                                          <p:spTgt spid="39"/>
                                        </p:tgtEl>
                                        <p:attrNameLst>
                                          <p:attrName>style.visibility</p:attrName>
                                        </p:attrNameLst>
                                      </p:cBhvr>
                                      <p:to>
                                        <p:strVal val="visible"/>
                                      </p:to>
                                    </p:set>
                                    <p:anim calcmode="lin" valueType="num">
                                      <p:cBhvr additive="base">
                                        <p:cTn id="109" dur="500"/>
                                        <p:tgtEl>
                                          <p:spTgt spid="39"/>
                                        </p:tgtEl>
                                        <p:attrNameLst>
                                          <p:attrName>ppt_y</p:attrName>
                                        </p:attrNameLst>
                                      </p:cBhvr>
                                      <p:tavLst>
                                        <p:tav tm="0">
                                          <p:val>
                                            <p:strVal val="#ppt_y+#ppt_h*1.125000"/>
                                          </p:val>
                                        </p:tav>
                                        <p:tav tm="100000">
                                          <p:val>
                                            <p:strVal val="#ppt_y"/>
                                          </p:val>
                                        </p:tav>
                                      </p:tavLst>
                                    </p:anim>
                                    <p:animEffect transition="in" filter="wipe(up)">
                                      <p:cBhvr>
                                        <p:cTn id="110" dur="500"/>
                                        <p:tgtEl>
                                          <p:spTgt spid="39"/>
                                        </p:tgtEl>
                                      </p:cBhvr>
                                    </p:animEffect>
                                  </p:childTnLst>
                                </p:cTn>
                              </p:par>
                            </p:childTnLst>
                          </p:cTn>
                        </p:par>
                        <p:par>
                          <p:cTn id="111" fill="hold">
                            <p:stCondLst>
                              <p:cond delay="1000"/>
                            </p:stCondLst>
                            <p:childTnLst>
                              <p:par>
                                <p:cTn id="112" presetID="35" presetClass="entr" presetSubtype="0" fill="hold" nodeType="afterEffect">
                                  <p:stCondLst>
                                    <p:cond delay="0"/>
                                  </p:stCondLst>
                                  <p:childTnLst>
                                    <p:set>
                                      <p:cBhvr>
                                        <p:cTn id="113" dur="500" fill="hold">
                                          <p:stCondLst>
                                            <p:cond delay="0"/>
                                          </p:stCondLst>
                                        </p:cTn>
                                        <p:tgtEl>
                                          <p:spTgt spid="4"/>
                                        </p:tgtEl>
                                        <p:attrNameLst>
                                          <p:attrName>style.visibility</p:attrName>
                                        </p:attrNameLst>
                                      </p:cBhvr>
                                      <p:to>
                                        <p:strVal val="visible"/>
                                      </p:to>
                                    </p:set>
                                    <p:animEffect transition="in" filter="fade">
                                      <p:cBhvr>
                                        <p:cTn id="114" dur="500"/>
                                        <p:tgtEl>
                                          <p:spTgt spid="4"/>
                                        </p:tgtEl>
                                      </p:cBhvr>
                                    </p:animEffect>
                                    <p:anim calcmode="lin" valueType="num">
                                      <p:cBhvr>
                                        <p:cTn id="115" dur="500" fill="hold"/>
                                        <p:tgtEl>
                                          <p:spTgt spid="4"/>
                                        </p:tgtEl>
                                        <p:attrNameLst>
                                          <p:attrName>style.rotation</p:attrName>
                                        </p:attrNameLst>
                                      </p:cBhvr>
                                      <p:tavLst>
                                        <p:tav tm="0">
                                          <p:val>
                                            <p:fltVal val="720"/>
                                          </p:val>
                                        </p:tav>
                                        <p:tav tm="100000">
                                          <p:val>
                                            <p:fltVal val="0"/>
                                          </p:val>
                                        </p:tav>
                                      </p:tavLst>
                                    </p:anim>
                                    <p:anim calcmode="lin" valueType="num">
                                      <p:cBhvr>
                                        <p:cTn id="116" dur="500" fill="hold"/>
                                        <p:tgtEl>
                                          <p:spTgt spid="4"/>
                                        </p:tgtEl>
                                        <p:attrNameLst>
                                          <p:attrName>ppt_h</p:attrName>
                                        </p:attrNameLst>
                                      </p:cBhvr>
                                      <p:tavLst>
                                        <p:tav tm="0">
                                          <p:val>
                                            <p:fltVal val="0"/>
                                          </p:val>
                                        </p:tav>
                                        <p:tav tm="100000">
                                          <p:val>
                                            <p:strVal val="#ppt_h"/>
                                          </p:val>
                                        </p:tav>
                                      </p:tavLst>
                                    </p:anim>
                                    <p:anim calcmode="lin" valueType="num">
                                      <p:cBhvr>
                                        <p:cTn id="117" dur="5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P spid="39" grpId="1" animBg="1"/>
      <p:bldP spid="59" grpId="0" bldLvl="0" animBg="1"/>
      <p:bldP spid="59" grpId="1" animBg="1"/>
      <p:bldP spid="60" grpId="0" bldLvl="0" animBg="1"/>
      <p:bldP spid="60" grpId="1" animBg="1"/>
      <p:bldP spid="61" grpId="0" bldLvl="0" animBg="1"/>
      <p:bldP spid="61" grpId="1" animBg="1"/>
      <p:bldP spid="65" grpId="0"/>
      <p:bldP spid="65" grpId="1"/>
      <p:bldP spid="66" grpId="0"/>
      <p:bldP spid="66" grpId="1"/>
      <p:bldP spid="67" grpId="0"/>
      <p:bldP spid="67" grpId="1"/>
      <p:bldP spid="68" grpId="0"/>
      <p:bldP spid="68" grpId="1"/>
      <p:bldP spid="8202" grpId="0" animBg="1"/>
      <p:bldP spid="8202" grpId="1" animBg="1"/>
      <p:bldP spid="70" grpId="0" animBg="1"/>
      <p:bldP spid="70" grpId="1" animBg="1"/>
      <p:bldP spid="71" grpId="0"/>
      <p:bldP spid="71" grpId="1"/>
      <p:bldP spid="72" grpId="0"/>
      <p:bldP spid="72" grpId="1"/>
      <p:bldP spid="73" grpId="0" animBg="1"/>
      <p:bldP spid="73" grpId="1" animBg="1"/>
      <p:bldP spid="74" grpId="0"/>
      <p:bldP spid="74" grpId="1"/>
      <p:bldP spid="75" grpId="0"/>
      <p:bldP spid="75" grpId="1"/>
      <p:bldP spid="76" grpId="0"/>
      <p:bldP spid="76" grpId="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a:alphaModFix amt="60000"/>
          </a:blip>
          <a:stretch>
            <a:fillRect/>
          </a:stretch>
        </a:blipFill>
        <a:effectLst/>
      </p:bgPr>
    </p:bg>
    <p:spTree>
      <p:nvGrpSpPr>
        <p:cNvPr id="1" name=""/>
        <p:cNvGrpSpPr/>
        <p:nvPr/>
      </p:nvGrpSpPr>
      <p:grpSpPr>
        <a:xfrm>
          <a:off x="0" y="0"/>
          <a:ext cx="0" cy="0"/>
          <a:chOff x="0" y="0"/>
          <a:chExt cx="0" cy="0"/>
        </a:xfrm>
      </p:grpSpPr>
      <p:pic>
        <p:nvPicPr>
          <p:cNvPr id="91" name="Picture 90" descr="Women-in-Technology-removebg-preview"/>
          <p:cNvPicPr>
            <a:picLocks noChangeAspect="1"/>
          </p:cNvPicPr>
          <p:nvPr/>
        </p:nvPicPr>
        <p:blipFill>
          <a:blip r:embed="rId3"/>
          <a:stretch>
            <a:fillRect/>
          </a:stretch>
        </p:blipFill>
        <p:spPr>
          <a:xfrm>
            <a:off x="-511810" y="-127635"/>
            <a:ext cx="4608830" cy="2599055"/>
          </a:xfrm>
          <a:prstGeom prst="rect">
            <a:avLst/>
          </a:prstGeom>
        </p:spPr>
      </p:pic>
      <p:pic>
        <p:nvPicPr>
          <p:cNvPr id="87" name="Picture 86" descr="icon-smartphone-28-removebg-preview"/>
          <p:cNvPicPr>
            <a:picLocks noChangeAspect="1"/>
          </p:cNvPicPr>
          <p:nvPr/>
        </p:nvPicPr>
        <p:blipFill>
          <a:blip r:embed="rId4"/>
          <a:stretch>
            <a:fillRect/>
          </a:stretch>
        </p:blipFill>
        <p:spPr>
          <a:xfrm>
            <a:off x="3382645" y="195580"/>
            <a:ext cx="1536065" cy="1536065"/>
          </a:xfrm>
          <a:prstGeom prst="rect">
            <a:avLst/>
          </a:prstGeom>
        </p:spPr>
      </p:pic>
      <p:pic>
        <p:nvPicPr>
          <p:cNvPr id="88" name="Picture 87" descr="C:\Users\small\Downloads\smartphone-device-with-applications-app-icons-vector-2095101-removebg-preview.pngsmartphone-device-with-applications-app-icons-vector-2095101-removebg-preview"/>
          <p:cNvPicPr>
            <a:picLocks noChangeAspect="1"/>
          </p:cNvPicPr>
          <p:nvPr/>
        </p:nvPicPr>
        <p:blipFill>
          <a:blip r:embed="rId5"/>
          <a:srcRect/>
          <a:stretch>
            <a:fillRect/>
          </a:stretch>
        </p:blipFill>
        <p:spPr>
          <a:xfrm>
            <a:off x="5393055" y="69215"/>
            <a:ext cx="2426970" cy="2825750"/>
          </a:xfrm>
          <a:prstGeom prst="rect">
            <a:avLst/>
          </a:prstGeom>
        </p:spPr>
      </p:pic>
      <p:pic>
        <p:nvPicPr>
          <p:cNvPr id="90" name="Picture 89" descr="Women-in-Technology-removebg-preview"/>
          <p:cNvPicPr>
            <a:picLocks noChangeAspect="1"/>
          </p:cNvPicPr>
          <p:nvPr/>
        </p:nvPicPr>
        <p:blipFill>
          <a:blip r:embed="rId3"/>
          <a:stretch>
            <a:fillRect/>
          </a:stretch>
        </p:blipFill>
        <p:spPr>
          <a:xfrm>
            <a:off x="6777355" y="-127635"/>
            <a:ext cx="6334125" cy="3571875"/>
          </a:xfrm>
          <a:prstGeom prst="rect">
            <a:avLst/>
          </a:prstGeom>
        </p:spPr>
      </p:pic>
      <p:sp>
        <p:nvSpPr>
          <p:cNvPr id="2" name="矩形 1"/>
          <p:cNvSpPr/>
          <p:nvPr/>
        </p:nvSpPr>
        <p:spPr>
          <a:xfrm>
            <a:off x="0" y="844550"/>
            <a:ext cx="12192000" cy="6079490"/>
          </a:xfrm>
          <a:prstGeom prst="rect">
            <a:avLst/>
          </a:prstGeom>
          <a:solidFill>
            <a:srgbClr val="282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rPr>
              <a:t> </a:t>
            </a:r>
          </a:p>
        </p:txBody>
      </p:sp>
      <p:grpSp>
        <p:nvGrpSpPr>
          <p:cNvPr id="94" name="Group 93"/>
          <p:cNvGrpSpPr/>
          <p:nvPr/>
        </p:nvGrpSpPr>
        <p:grpSpPr>
          <a:xfrm>
            <a:off x="685165" y="5053965"/>
            <a:ext cx="1280160" cy="1991360"/>
            <a:chOff x="1079" y="7959"/>
            <a:chExt cx="2016" cy="3136"/>
          </a:xfrm>
        </p:grpSpPr>
        <p:sp>
          <p:nvSpPr>
            <p:cNvPr id="8195" name="Freeform 20"/>
            <p:cNvSpPr>
              <a:spLocks noEditPoints="1"/>
            </p:cNvSpPr>
            <p:nvPr/>
          </p:nvSpPr>
          <p:spPr>
            <a:xfrm>
              <a:off x="1079" y="7959"/>
              <a:ext cx="1934" cy="3137"/>
            </a:xfrm>
            <a:custGeom>
              <a:avLst/>
              <a:gdLst/>
              <a:ahLst/>
              <a:cxnLst>
                <a:cxn ang="0">
                  <a:pos x="1555570985" y="577611926"/>
                </a:cxn>
                <a:cxn ang="0">
                  <a:pos x="1394166167" y="453670862"/>
                </a:cxn>
                <a:cxn ang="0">
                  <a:pos x="1244456176" y="299328929"/>
                </a:cxn>
                <a:cxn ang="0">
                  <a:pos x="1076034157" y="144986996"/>
                </a:cxn>
                <a:cxn ang="0">
                  <a:pos x="605854107" y="233850487"/>
                </a:cxn>
                <a:cxn ang="0">
                  <a:pos x="472519626" y="353114847"/>
                </a:cxn>
                <a:cxn ang="0">
                  <a:pos x="233921001" y="484071731"/>
                </a:cxn>
                <a:cxn ang="0">
                  <a:pos x="257312183" y="975159283"/>
                </a:cxn>
                <a:cxn ang="0">
                  <a:pos x="549713434" y="1096762760"/>
                </a:cxn>
                <a:cxn ang="0">
                  <a:pos x="746205790" y="1101439464"/>
                </a:cxn>
                <a:cxn ang="0">
                  <a:pos x="654977579" y="1700098851"/>
                </a:cxn>
                <a:cxn ang="0">
                  <a:pos x="435092511" y="1482616063"/>
                </a:cxn>
                <a:cxn ang="0">
                  <a:pos x="530999877" y="1461570131"/>
                </a:cxn>
                <a:cxn ang="0">
                  <a:pos x="612871309" y="1309567315"/>
                </a:cxn>
                <a:cxn ang="0">
                  <a:pos x="563747838" y="1241749756"/>
                </a:cxn>
                <a:cxn ang="0">
                  <a:pos x="488893607" y="1197318775"/>
                </a:cxn>
                <a:cxn ang="0">
                  <a:pos x="430413357" y="1122485396"/>
                </a:cxn>
                <a:cxn ang="0">
                  <a:pos x="334505991" y="1064022774"/>
                </a:cxn>
                <a:cxn ang="0">
                  <a:pos x="233921001" y="1157562969"/>
                </a:cxn>
                <a:cxn ang="0">
                  <a:pos x="159065241" y="1199656362"/>
                </a:cxn>
                <a:cxn ang="0">
                  <a:pos x="0" y="1353998295"/>
                </a:cxn>
                <a:cxn ang="0">
                  <a:pos x="138013635" y="1442861786"/>
                </a:cxn>
                <a:cxn ang="0">
                  <a:pos x="257312183" y="1489631883"/>
                </a:cxn>
                <a:cxn ang="0">
                  <a:pos x="502929540" y="1667358865"/>
                </a:cxn>
                <a:cxn ang="0">
                  <a:pos x="554391059" y="1697759734"/>
                </a:cxn>
                <a:cxn ang="0">
                  <a:pos x="633924444" y="2147483646"/>
                </a:cxn>
                <a:cxn ang="0">
                  <a:pos x="795329262" y="1681390506"/>
                </a:cxn>
                <a:cxn ang="0">
                  <a:pos x="1214046263" y="963466759"/>
                </a:cxn>
                <a:cxn ang="0">
                  <a:pos x="1590658524" y="755338908"/>
                </a:cxn>
                <a:cxn ang="0">
                  <a:pos x="357898703" y="1508340228"/>
                </a:cxn>
                <a:cxn ang="0">
                  <a:pos x="416378953" y="1564465263"/>
                </a:cxn>
                <a:cxn ang="0">
                  <a:pos x="818721974" y="1335289950"/>
                </a:cxn>
                <a:cxn ang="0">
                  <a:pos x="863166291" y="1115469575"/>
                </a:cxn>
                <a:cxn ang="0">
                  <a:pos x="818721974" y="1335289950"/>
                </a:cxn>
              </a:cxnLst>
              <a:rect l="0" t="0" r="0" b="0"/>
              <a:pathLst>
                <a:path w="680" h="936">
                  <a:moveTo>
                    <a:pt x="662" y="264"/>
                  </a:moveTo>
                  <a:cubicBezTo>
                    <a:pt x="664" y="259"/>
                    <a:pt x="665" y="253"/>
                    <a:pt x="665" y="247"/>
                  </a:cubicBezTo>
                  <a:cubicBezTo>
                    <a:pt x="665" y="217"/>
                    <a:pt x="640" y="192"/>
                    <a:pt x="610" y="192"/>
                  </a:cubicBezTo>
                  <a:cubicBezTo>
                    <a:pt x="605" y="192"/>
                    <a:pt x="600" y="193"/>
                    <a:pt x="596" y="194"/>
                  </a:cubicBezTo>
                  <a:cubicBezTo>
                    <a:pt x="582" y="169"/>
                    <a:pt x="558" y="151"/>
                    <a:pt x="530" y="144"/>
                  </a:cubicBezTo>
                  <a:cubicBezTo>
                    <a:pt x="531" y="138"/>
                    <a:pt x="532" y="133"/>
                    <a:pt x="532" y="128"/>
                  </a:cubicBezTo>
                  <a:cubicBezTo>
                    <a:pt x="532" y="91"/>
                    <a:pt x="502" y="62"/>
                    <a:pt x="466" y="62"/>
                  </a:cubicBezTo>
                  <a:cubicBezTo>
                    <a:pt x="464" y="62"/>
                    <a:pt x="462" y="62"/>
                    <a:pt x="460" y="62"/>
                  </a:cubicBezTo>
                  <a:cubicBezTo>
                    <a:pt x="444" y="25"/>
                    <a:pt x="407" y="0"/>
                    <a:pt x="364" y="0"/>
                  </a:cubicBezTo>
                  <a:cubicBezTo>
                    <a:pt x="308" y="0"/>
                    <a:pt x="262" y="44"/>
                    <a:pt x="259" y="100"/>
                  </a:cubicBezTo>
                  <a:cubicBezTo>
                    <a:pt x="258" y="100"/>
                    <a:pt x="258" y="100"/>
                    <a:pt x="257" y="100"/>
                  </a:cubicBezTo>
                  <a:cubicBezTo>
                    <a:pt x="227" y="100"/>
                    <a:pt x="204" y="123"/>
                    <a:pt x="202" y="151"/>
                  </a:cubicBezTo>
                  <a:cubicBezTo>
                    <a:pt x="194" y="148"/>
                    <a:pt x="185" y="147"/>
                    <a:pt x="176" y="147"/>
                  </a:cubicBezTo>
                  <a:cubicBezTo>
                    <a:pt x="139" y="147"/>
                    <a:pt x="108" y="172"/>
                    <a:pt x="100" y="207"/>
                  </a:cubicBezTo>
                  <a:cubicBezTo>
                    <a:pt x="47" y="211"/>
                    <a:pt x="4" y="256"/>
                    <a:pt x="4" y="311"/>
                  </a:cubicBezTo>
                  <a:cubicBezTo>
                    <a:pt x="4" y="369"/>
                    <a:pt x="52" y="417"/>
                    <a:pt x="110" y="417"/>
                  </a:cubicBezTo>
                  <a:cubicBezTo>
                    <a:pt x="125" y="417"/>
                    <a:pt x="139" y="413"/>
                    <a:pt x="152" y="408"/>
                  </a:cubicBezTo>
                  <a:cubicBezTo>
                    <a:pt x="163" y="443"/>
                    <a:pt x="196" y="469"/>
                    <a:pt x="235" y="469"/>
                  </a:cubicBezTo>
                  <a:cubicBezTo>
                    <a:pt x="251" y="469"/>
                    <a:pt x="266" y="464"/>
                    <a:pt x="279" y="456"/>
                  </a:cubicBezTo>
                  <a:cubicBezTo>
                    <a:pt x="292" y="463"/>
                    <a:pt x="305" y="467"/>
                    <a:pt x="319" y="471"/>
                  </a:cubicBezTo>
                  <a:cubicBezTo>
                    <a:pt x="322" y="490"/>
                    <a:pt x="320" y="535"/>
                    <a:pt x="297" y="636"/>
                  </a:cubicBezTo>
                  <a:cubicBezTo>
                    <a:pt x="289" y="668"/>
                    <a:pt x="284" y="698"/>
                    <a:pt x="280" y="727"/>
                  </a:cubicBezTo>
                  <a:cubicBezTo>
                    <a:pt x="248" y="715"/>
                    <a:pt x="222" y="701"/>
                    <a:pt x="201" y="686"/>
                  </a:cubicBezTo>
                  <a:cubicBezTo>
                    <a:pt x="192" y="669"/>
                    <a:pt x="188" y="651"/>
                    <a:pt x="186" y="634"/>
                  </a:cubicBezTo>
                  <a:cubicBezTo>
                    <a:pt x="193" y="630"/>
                    <a:pt x="199" y="625"/>
                    <a:pt x="205" y="619"/>
                  </a:cubicBezTo>
                  <a:cubicBezTo>
                    <a:pt x="211" y="623"/>
                    <a:pt x="219" y="625"/>
                    <a:pt x="227" y="625"/>
                  </a:cubicBezTo>
                  <a:cubicBezTo>
                    <a:pt x="250" y="625"/>
                    <a:pt x="269" y="607"/>
                    <a:pt x="269" y="584"/>
                  </a:cubicBezTo>
                  <a:cubicBezTo>
                    <a:pt x="269" y="575"/>
                    <a:pt x="266" y="567"/>
                    <a:pt x="262" y="560"/>
                  </a:cubicBezTo>
                  <a:cubicBezTo>
                    <a:pt x="263" y="558"/>
                    <a:pt x="263" y="556"/>
                    <a:pt x="263" y="553"/>
                  </a:cubicBezTo>
                  <a:cubicBezTo>
                    <a:pt x="263" y="541"/>
                    <a:pt x="253" y="531"/>
                    <a:pt x="241" y="531"/>
                  </a:cubicBezTo>
                  <a:cubicBezTo>
                    <a:pt x="239" y="531"/>
                    <a:pt x="237" y="532"/>
                    <a:pt x="236" y="532"/>
                  </a:cubicBezTo>
                  <a:cubicBezTo>
                    <a:pt x="230" y="522"/>
                    <a:pt x="220" y="515"/>
                    <a:pt x="209" y="512"/>
                  </a:cubicBezTo>
                  <a:cubicBezTo>
                    <a:pt x="210" y="510"/>
                    <a:pt x="210" y="508"/>
                    <a:pt x="210" y="506"/>
                  </a:cubicBezTo>
                  <a:cubicBezTo>
                    <a:pt x="210" y="491"/>
                    <a:pt x="198" y="480"/>
                    <a:pt x="184" y="480"/>
                  </a:cubicBezTo>
                  <a:cubicBezTo>
                    <a:pt x="183" y="480"/>
                    <a:pt x="182" y="480"/>
                    <a:pt x="182" y="480"/>
                  </a:cubicBezTo>
                  <a:cubicBezTo>
                    <a:pt x="175" y="465"/>
                    <a:pt x="160" y="455"/>
                    <a:pt x="143" y="455"/>
                  </a:cubicBezTo>
                  <a:cubicBezTo>
                    <a:pt x="121" y="455"/>
                    <a:pt x="103" y="473"/>
                    <a:pt x="102" y="495"/>
                  </a:cubicBezTo>
                  <a:cubicBezTo>
                    <a:pt x="101" y="495"/>
                    <a:pt x="101" y="495"/>
                    <a:pt x="100" y="495"/>
                  </a:cubicBezTo>
                  <a:cubicBezTo>
                    <a:pt x="89" y="495"/>
                    <a:pt x="79" y="504"/>
                    <a:pt x="79" y="515"/>
                  </a:cubicBezTo>
                  <a:cubicBezTo>
                    <a:pt x="76" y="514"/>
                    <a:pt x="72" y="513"/>
                    <a:pt x="68" y="513"/>
                  </a:cubicBezTo>
                  <a:cubicBezTo>
                    <a:pt x="54" y="513"/>
                    <a:pt x="41" y="524"/>
                    <a:pt x="38" y="537"/>
                  </a:cubicBezTo>
                  <a:cubicBezTo>
                    <a:pt x="17" y="539"/>
                    <a:pt x="0" y="557"/>
                    <a:pt x="0" y="579"/>
                  </a:cubicBezTo>
                  <a:cubicBezTo>
                    <a:pt x="0" y="602"/>
                    <a:pt x="19" y="621"/>
                    <a:pt x="42" y="621"/>
                  </a:cubicBezTo>
                  <a:cubicBezTo>
                    <a:pt x="48" y="621"/>
                    <a:pt x="54" y="620"/>
                    <a:pt x="59" y="617"/>
                  </a:cubicBezTo>
                  <a:cubicBezTo>
                    <a:pt x="63" y="631"/>
                    <a:pt x="76" y="642"/>
                    <a:pt x="92" y="642"/>
                  </a:cubicBezTo>
                  <a:cubicBezTo>
                    <a:pt x="98" y="642"/>
                    <a:pt x="104" y="640"/>
                    <a:pt x="110" y="637"/>
                  </a:cubicBezTo>
                  <a:cubicBezTo>
                    <a:pt x="119" y="641"/>
                    <a:pt x="130" y="644"/>
                    <a:pt x="142" y="645"/>
                  </a:cubicBezTo>
                  <a:cubicBezTo>
                    <a:pt x="163" y="671"/>
                    <a:pt x="193" y="697"/>
                    <a:pt x="215" y="713"/>
                  </a:cubicBezTo>
                  <a:cubicBezTo>
                    <a:pt x="220" y="721"/>
                    <a:pt x="219" y="719"/>
                    <a:pt x="216" y="713"/>
                  </a:cubicBezTo>
                  <a:cubicBezTo>
                    <a:pt x="224" y="719"/>
                    <a:pt x="231" y="723"/>
                    <a:pt x="237" y="726"/>
                  </a:cubicBezTo>
                  <a:cubicBezTo>
                    <a:pt x="253" y="734"/>
                    <a:pt x="267" y="747"/>
                    <a:pt x="276" y="757"/>
                  </a:cubicBezTo>
                  <a:cubicBezTo>
                    <a:pt x="263" y="865"/>
                    <a:pt x="271" y="936"/>
                    <a:pt x="271" y="936"/>
                  </a:cubicBezTo>
                  <a:cubicBezTo>
                    <a:pt x="387" y="936"/>
                    <a:pt x="387" y="936"/>
                    <a:pt x="387" y="936"/>
                  </a:cubicBezTo>
                  <a:cubicBezTo>
                    <a:pt x="387" y="936"/>
                    <a:pt x="333" y="827"/>
                    <a:pt x="340" y="719"/>
                  </a:cubicBezTo>
                  <a:cubicBezTo>
                    <a:pt x="345" y="627"/>
                    <a:pt x="411" y="537"/>
                    <a:pt x="440" y="465"/>
                  </a:cubicBezTo>
                  <a:cubicBezTo>
                    <a:pt x="471" y="453"/>
                    <a:pt x="497" y="435"/>
                    <a:pt x="519" y="412"/>
                  </a:cubicBezTo>
                  <a:cubicBezTo>
                    <a:pt x="535" y="422"/>
                    <a:pt x="554" y="428"/>
                    <a:pt x="575" y="428"/>
                  </a:cubicBezTo>
                  <a:cubicBezTo>
                    <a:pt x="633" y="428"/>
                    <a:pt x="680" y="381"/>
                    <a:pt x="680" y="323"/>
                  </a:cubicBezTo>
                  <a:cubicBezTo>
                    <a:pt x="680" y="301"/>
                    <a:pt x="673" y="281"/>
                    <a:pt x="662" y="264"/>
                  </a:cubicBezTo>
                  <a:close/>
                  <a:moveTo>
                    <a:pt x="153" y="645"/>
                  </a:moveTo>
                  <a:cubicBezTo>
                    <a:pt x="161" y="644"/>
                    <a:pt x="169" y="642"/>
                    <a:pt x="176" y="639"/>
                  </a:cubicBezTo>
                  <a:cubicBezTo>
                    <a:pt x="176" y="653"/>
                    <a:pt x="178" y="664"/>
                    <a:pt x="178" y="669"/>
                  </a:cubicBezTo>
                  <a:cubicBezTo>
                    <a:pt x="168" y="661"/>
                    <a:pt x="160" y="652"/>
                    <a:pt x="153" y="645"/>
                  </a:cubicBezTo>
                  <a:close/>
                  <a:moveTo>
                    <a:pt x="350" y="571"/>
                  </a:moveTo>
                  <a:cubicBezTo>
                    <a:pt x="350" y="571"/>
                    <a:pt x="358" y="522"/>
                    <a:pt x="358" y="477"/>
                  </a:cubicBezTo>
                  <a:cubicBezTo>
                    <a:pt x="362" y="477"/>
                    <a:pt x="366" y="477"/>
                    <a:pt x="369" y="477"/>
                  </a:cubicBezTo>
                  <a:cubicBezTo>
                    <a:pt x="380" y="477"/>
                    <a:pt x="391" y="477"/>
                    <a:pt x="402" y="475"/>
                  </a:cubicBezTo>
                  <a:cubicBezTo>
                    <a:pt x="387" y="510"/>
                    <a:pt x="366" y="555"/>
                    <a:pt x="350" y="571"/>
                  </a:cubicBezTo>
                  <a:close/>
                </a:path>
              </a:pathLst>
            </a:custGeom>
            <a:solidFill>
              <a:schemeClr val="bg1">
                <a:alpha val="34117"/>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198" name="Content Placeholder 2"/>
            <p:cNvSpPr txBox="1"/>
            <p:nvPr/>
          </p:nvSpPr>
          <p:spPr>
            <a:xfrm>
              <a:off x="1157" y="8387"/>
              <a:ext cx="1939" cy="1073"/>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40000"/>
                </a:lnSpc>
                <a:spcBef>
                  <a:spcPct val="2000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Roboto" pitchFamily="2" charset="0"/>
                </a:rPr>
                <a:t>15</a:t>
              </a:r>
            </a:p>
            <a:p>
              <a:pPr marL="0" marR="0" lvl="0" indent="0" algn="ctr" defTabSz="914400" rtl="0" eaLnBrk="1" fontAlgn="auto" latinLnBrk="0" hangingPunct="1">
                <a:lnSpc>
                  <a:spcPct val="60000"/>
                </a:lnSpc>
                <a:spcBef>
                  <a:spcPct val="2000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Roboto" pitchFamily="2" charset="0"/>
                </a:rPr>
                <a:t>Years</a:t>
              </a:r>
            </a:p>
          </p:txBody>
        </p:sp>
      </p:grpSp>
      <p:grpSp>
        <p:nvGrpSpPr>
          <p:cNvPr id="4" name="Group 3"/>
          <p:cNvGrpSpPr/>
          <p:nvPr/>
        </p:nvGrpSpPr>
        <p:grpSpPr>
          <a:xfrm>
            <a:off x="3759835" y="3606165"/>
            <a:ext cx="2363470" cy="3252470"/>
            <a:chOff x="7743" y="5233"/>
            <a:chExt cx="3722" cy="5122"/>
          </a:xfrm>
        </p:grpSpPr>
        <p:sp>
          <p:nvSpPr>
            <p:cNvPr id="8196" name="Freeform 20"/>
            <p:cNvSpPr>
              <a:spLocks noEditPoints="1"/>
            </p:cNvSpPr>
            <p:nvPr/>
          </p:nvSpPr>
          <p:spPr>
            <a:xfrm>
              <a:off x="7743" y="5233"/>
              <a:ext cx="3722" cy="5122"/>
            </a:xfrm>
            <a:custGeom>
              <a:avLst/>
              <a:gdLst/>
              <a:ahLst/>
              <a:cxnLst>
                <a:cxn ang="0">
                  <a:pos x="2147483646" y="2147483646"/>
                </a:cxn>
                <a:cxn ang="0">
                  <a:pos x="2147483646" y="2147483646"/>
                </a:cxn>
                <a:cxn ang="0">
                  <a:pos x="2147483646" y="1545650708"/>
                </a:cxn>
                <a:cxn ang="0">
                  <a:pos x="2147483646" y="748676191"/>
                </a:cxn>
                <a:cxn ang="0">
                  <a:pos x="2147483646" y="1207538095"/>
                </a:cxn>
                <a:cxn ang="0">
                  <a:pos x="2147483646" y="1823385200"/>
                </a:cxn>
                <a:cxn ang="0">
                  <a:pos x="1208781577" y="2147483646"/>
                </a:cxn>
                <a:cxn ang="0">
                  <a:pos x="1329661473"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1728557481" y="2147483646"/>
                </a:cxn>
                <a:cxn ang="0">
                  <a:pos x="1208781577" y="2147483646"/>
                </a:cxn>
                <a:cxn ang="0">
                  <a:pos x="821972168" y="2147483646"/>
                </a:cxn>
                <a:cxn ang="0">
                  <a:pos x="0" y="2147483646"/>
                </a:cxn>
                <a:cxn ang="0">
                  <a:pos x="713182347" y="2147483646"/>
                </a:cxn>
                <a:cxn ang="0">
                  <a:pos x="1329661473"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1849437377" y="2147483646"/>
                </a:cxn>
                <a:cxn ang="0">
                  <a:pos x="2147483646" y="2147483646"/>
                </a:cxn>
                <a:cxn ang="0">
                  <a:pos x="2147483646" y="2147483646"/>
                </a:cxn>
                <a:cxn ang="0">
                  <a:pos x="2147483646" y="2147483646"/>
                </a:cxn>
                <a:cxn ang="0">
                  <a:pos x="2147483646" y="2147483646"/>
                </a:cxn>
              </a:cxnLst>
              <a:rect l="0" t="0" r="0" b="0"/>
              <a:pathLst>
                <a:path w="680" h="936">
                  <a:moveTo>
                    <a:pt x="662" y="264"/>
                  </a:moveTo>
                  <a:cubicBezTo>
                    <a:pt x="664" y="259"/>
                    <a:pt x="665" y="253"/>
                    <a:pt x="665" y="247"/>
                  </a:cubicBezTo>
                  <a:cubicBezTo>
                    <a:pt x="665" y="217"/>
                    <a:pt x="640" y="192"/>
                    <a:pt x="610" y="192"/>
                  </a:cubicBezTo>
                  <a:cubicBezTo>
                    <a:pt x="605" y="192"/>
                    <a:pt x="600" y="193"/>
                    <a:pt x="596" y="194"/>
                  </a:cubicBezTo>
                  <a:cubicBezTo>
                    <a:pt x="582" y="169"/>
                    <a:pt x="558" y="151"/>
                    <a:pt x="530" y="144"/>
                  </a:cubicBezTo>
                  <a:cubicBezTo>
                    <a:pt x="531" y="138"/>
                    <a:pt x="532" y="133"/>
                    <a:pt x="532" y="128"/>
                  </a:cubicBezTo>
                  <a:cubicBezTo>
                    <a:pt x="532" y="91"/>
                    <a:pt x="502" y="62"/>
                    <a:pt x="466" y="62"/>
                  </a:cubicBezTo>
                  <a:cubicBezTo>
                    <a:pt x="464" y="62"/>
                    <a:pt x="462" y="62"/>
                    <a:pt x="460" y="62"/>
                  </a:cubicBezTo>
                  <a:cubicBezTo>
                    <a:pt x="444" y="25"/>
                    <a:pt x="407" y="0"/>
                    <a:pt x="364" y="0"/>
                  </a:cubicBezTo>
                  <a:cubicBezTo>
                    <a:pt x="308" y="0"/>
                    <a:pt x="262" y="44"/>
                    <a:pt x="259" y="100"/>
                  </a:cubicBezTo>
                  <a:cubicBezTo>
                    <a:pt x="258" y="100"/>
                    <a:pt x="258" y="100"/>
                    <a:pt x="257" y="100"/>
                  </a:cubicBezTo>
                  <a:cubicBezTo>
                    <a:pt x="227" y="100"/>
                    <a:pt x="204" y="123"/>
                    <a:pt x="202" y="151"/>
                  </a:cubicBezTo>
                  <a:cubicBezTo>
                    <a:pt x="194" y="148"/>
                    <a:pt x="185" y="147"/>
                    <a:pt x="176" y="147"/>
                  </a:cubicBezTo>
                  <a:cubicBezTo>
                    <a:pt x="139" y="147"/>
                    <a:pt x="108" y="172"/>
                    <a:pt x="100" y="207"/>
                  </a:cubicBezTo>
                  <a:cubicBezTo>
                    <a:pt x="47" y="211"/>
                    <a:pt x="4" y="256"/>
                    <a:pt x="4" y="311"/>
                  </a:cubicBezTo>
                  <a:cubicBezTo>
                    <a:pt x="4" y="369"/>
                    <a:pt x="52" y="417"/>
                    <a:pt x="110" y="417"/>
                  </a:cubicBezTo>
                  <a:cubicBezTo>
                    <a:pt x="125" y="417"/>
                    <a:pt x="139" y="413"/>
                    <a:pt x="152" y="408"/>
                  </a:cubicBezTo>
                  <a:cubicBezTo>
                    <a:pt x="163" y="443"/>
                    <a:pt x="196" y="469"/>
                    <a:pt x="235" y="469"/>
                  </a:cubicBezTo>
                  <a:cubicBezTo>
                    <a:pt x="251" y="469"/>
                    <a:pt x="266" y="464"/>
                    <a:pt x="279" y="456"/>
                  </a:cubicBezTo>
                  <a:cubicBezTo>
                    <a:pt x="292" y="463"/>
                    <a:pt x="305" y="467"/>
                    <a:pt x="319" y="471"/>
                  </a:cubicBezTo>
                  <a:cubicBezTo>
                    <a:pt x="322" y="490"/>
                    <a:pt x="320" y="535"/>
                    <a:pt x="297" y="636"/>
                  </a:cubicBezTo>
                  <a:cubicBezTo>
                    <a:pt x="289" y="668"/>
                    <a:pt x="284" y="698"/>
                    <a:pt x="280" y="727"/>
                  </a:cubicBezTo>
                  <a:cubicBezTo>
                    <a:pt x="248" y="715"/>
                    <a:pt x="222" y="701"/>
                    <a:pt x="201" y="686"/>
                  </a:cubicBezTo>
                  <a:cubicBezTo>
                    <a:pt x="192" y="669"/>
                    <a:pt x="188" y="651"/>
                    <a:pt x="186" y="634"/>
                  </a:cubicBezTo>
                  <a:cubicBezTo>
                    <a:pt x="193" y="630"/>
                    <a:pt x="199" y="625"/>
                    <a:pt x="205" y="619"/>
                  </a:cubicBezTo>
                  <a:cubicBezTo>
                    <a:pt x="211" y="623"/>
                    <a:pt x="219" y="625"/>
                    <a:pt x="227" y="625"/>
                  </a:cubicBezTo>
                  <a:cubicBezTo>
                    <a:pt x="250" y="625"/>
                    <a:pt x="269" y="607"/>
                    <a:pt x="269" y="584"/>
                  </a:cubicBezTo>
                  <a:cubicBezTo>
                    <a:pt x="269" y="575"/>
                    <a:pt x="266" y="567"/>
                    <a:pt x="262" y="560"/>
                  </a:cubicBezTo>
                  <a:cubicBezTo>
                    <a:pt x="263" y="558"/>
                    <a:pt x="263" y="556"/>
                    <a:pt x="263" y="553"/>
                  </a:cubicBezTo>
                  <a:cubicBezTo>
                    <a:pt x="263" y="541"/>
                    <a:pt x="253" y="531"/>
                    <a:pt x="241" y="531"/>
                  </a:cubicBezTo>
                  <a:cubicBezTo>
                    <a:pt x="239" y="531"/>
                    <a:pt x="237" y="532"/>
                    <a:pt x="236" y="532"/>
                  </a:cubicBezTo>
                  <a:cubicBezTo>
                    <a:pt x="230" y="522"/>
                    <a:pt x="220" y="515"/>
                    <a:pt x="209" y="512"/>
                  </a:cubicBezTo>
                  <a:cubicBezTo>
                    <a:pt x="210" y="510"/>
                    <a:pt x="210" y="508"/>
                    <a:pt x="210" y="506"/>
                  </a:cubicBezTo>
                  <a:cubicBezTo>
                    <a:pt x="210" y="491"/>
                    <a:pt x="198" y="480"/>
                    <a:pt x="184" y="480"/>
                  </a:cubicBezTo>
                  <a:cubicBezTo>
                    <a:pt x="183" y="480"/>
                    <a:pt x="182" y="480"/>
                    <a:pt x="182" y="480"/>
                  </a:cubicBezTo>
                  <a:cubicBezTo>
                    <a:pt x="175" y="465"/>
                    <a:pt x="160" y="455"/>
                    <a:pt x="143" y="455"/>
                  </a:cubicBezTo>
                  <a:cubicBezTo>
                    <a:pt x="121" y="455"/>
                    <a:pt x="103" y="473"/>
                    <a:pt x="102" y="495"/>
                  </a:cubicBezTo>
                  <a:cubicBezTo>
                    <a:pt x="101" y="495"/>
                    <a:pt x="101" y="495"/>
                    <a:pt x="100" y="495"/>
                  </a:cubicBezTo>
                  <a:cubicBezTo>
                    <a:pt x="89" y="495"/>
                    <a:pt x="79" y="504"/>
                    <a:pt x="79" y="515"/>
                  </a:cubicBezTo>
                  <a:cubicBezTo>
                    <a:pt x="76" y="514"/>
                    <a:pt x="72" y="513"/>
                    <a:pt x="68" y="513"/>
                  </a:cubicBezTo>
                  <a:cubicBezTo>
                    <a:pt x="54" y="513"/>
                    <a:pt x="41" y="524"/>
                    <a:pt x="38" y="537"/>
                  </a:cubicBezTo>
                  <a:cubicBezTo>
                    <a:pt x="17" y="539"/>
                    <a:pt x="0" y="557"/>
                    <a:pt x="0" y="579"/>
                  </a:cubicBezTo>
                  <a:cubicBezTo>
                    <a:pt x="0" y="602"/>
                    <a:pt x="19" y="621"/>
                    <a:pt x="42" y="621"/>
                  </a:cubicBezTo>
                  <a:cubicBezTo>
                    <a:pt x="48" y="621"/>
                    <a:pt x="54" y="620"/>
                    <a:pt x="59" y="617"/>
                  </a:cubicBezTo>
                  <a:cubicBezTo>
                    <a:pt x="63" y="631"/>
                    <a:pt x="76" y="642"/>
                    <a:pt x="92" y="642"/>
                  </a:cubicBezTo>
                  <a:cubicBezTo>
                    <a:pt x="98" y="642"/>
                    <a:pt x="104" y="640"/>
                    <a:pt x="110" y="637"/>
                  </a:cubicBezTo>
                  <a:cubicBezTo>
                    <a:pt x="119" y="641"/>
                    <a:pt x="130" y="644"/>
                    <a:pt x="142" y="645"/>
                  </a:cubicBezTo>
                  <a:cubicBezTo>
                    <a:pt x="163" y="671"/>
                    <a:pt x="193" y="697"/>
                    <a:pt x="215" y="713"/>
                  </a:cubicBezTo>
                  <a:cubicBezTo>
                    <a:pt x="220" y="721"/>
                    <a:pt x="219" y="719"/>
                    <a:pt x="216" y="713"/>
                  </a:cubicBezTo>
                  <a:cubicBezTo>
                    <a:pt x="224" y="719"/>
                    <a:pt x="231" y="723"/>
                    <a:pt x="237" y="726"/>
                  </a:cubicBezTo>
                  <a:cubicBezTo>
                    <a:pt x="253" y="734"/>
                    <a:pt x="267" y="747"/>
                    <a:pt x="276" y="757"/>
                  </a:cubicBezTo>
                  <a:cubicBezTo>
                    <a:pt x="263" y="865"/>
                    <a:pt x="271" y="936"/>
                    <a:pt x="271" y="936"/>
                  </a:cubicBezTo>
                  <a:cubicBezTo>
                    <a:pt x="387" y="936"/>
                    <a:pt x="387" y="936"/>
                    <a:pt x="387" y="936"/>
                  </a:cubicBezTo>
                  <a:cubicBezTo>
                    <a:pt x="387" y="936"/>
                    <a:pt x="333" y="827"/>
                    <a:pt x="340" y="719"/>
                  </a:cubicBezTo>
                  <a:cubicBezTo>
                    <a:pt x="345" y="627"/>
                    <a:pt x="411" y="537"/>
                    <a:pt x="440" y="465"/>
                  </a:cubicBezTo>
                  <a:cubicBezTo>
                    <a:pt x="471" y="453"/>
                    <a:pt x="497" y="435"/>
                    <a:pt x="519" y="412"/>
                  </a:cubicBezTo>
                  <a:cubicBezTo>
                    <a:pt x="535" y="422"/>
                    <a:pt x="554" y="428"/>
                    <a:pt x="575" y="428"/>
                  </a:cubicBezTo>
                  <a:cubicBezTo>
                    <a:pt x="633" y="428"/>
                    <a:pt x="680" y="381"/>
                    <a:pt x="680" y="323"/>
                  </a:cubicBezTo>
                  <a:cubicBezTo>
                    <a:pt x="680" y="301"/>
                    <a:pt x="673" y="281"/>
                    <a:pt x="662" y="264"/>
                  </a:cubicBezTo>
                  <a:close/>
                  <a:moveTo>
                    <a:pt x="153" y="645"/>
                  </a:moveTo>
                  <a:cubicBezTo>
                    <a:pt x="161" y="644"/>
                    <a:pt x="169" y="642"/>
                    <a:pt x="176" y="639"/>
                  </a:cubicBezTo>
                  <a:cubicBezTo>
                    <a:pt x="176" y="653"/>
                    <a:pt x="178" y="664"/>
                    <a:pt x="178" y="669"/>
                  </a:cubicBezTo>
                  <a:cubicBezTo>
                    <a:pt x="168" y="661"/>
                    <a:pt x="160" y="652"/>
                    <a:pt x="153" y="645"/>
                  </a:cubicBezTo>
                  <a:close/>
                  <a:moveTo>
                    <a:pt x="350" y="571"/>
                  </a:moveTo>
                  <a:cubicBezTo>
                    <a:pt x="350" y="571"/>
                    <a:pt x="358" y="522"/>
                    <a:pt x="358" y="477"/>
                  </a:cubicBezTo>
                  <a:cubicBezTo>
                    <a:pt x="362" y="477"/>
                    <a:pt x="366" y="477"/>
                    <a:pt x="369" y="477"/>
                  </a:cubicBezTo>
                  <a:cubicBezTo>
                    <a:pt x="380" y="477"/>
                    <a:pt x="391" y="477"/>
                    <a:pt x="402" y="475"/>
                  </a:cubicBezTo>
                  <a:cubicBezTo>
                    <a:pt x="387" y="510"/>
                    <a:pt x="366" y="555"/>
                    <a:pt x="350" y="571"/>
                  </a:cubicBezTo>
                  <a:close/>
                </a:path>
              </a:pathLst>
            </a:custGeom>
            <a:solidFill>
              <a:schemeClr val="bg1">
                <a:alpha val="34117"/>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199" name="Content Placeholder 2"/>
            <p:cNvSpPr txBox="1"/>
            <p:nvPr/>
          </p:nvSpPr>
          <p:spPr>
            <a:xfrm>
              <a:off x="8676" y="6245"/>
              <a:ext cx="1855" cy="2235"/>
            </a:xfrm>
            <a:prstGeom prst="rect">
              <a:avLst/>
            </a:prstGeom>
            <a:noFill/>
            <a:ln w="9525">
              <a:noFill/>
            </a:ln>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40000"/>
                </a:lnSpc>
                <a:spcBef>
                  <a:spcPct val="20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Roboto" pitchFamily="2" charset="0"/>
                  <a:sym typeface="+mn-ea"/>
                </a:rPr>
                <a:t>19</a:t>
              </a:r>
              <a:endParaRPr kumimoji="0" lang="en-US" altLang="zh-CN"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Roboto" pitchFamily="2" charset="0"/>
              </a:endParaRPr>
            </a:p>
            <a:p>
              <a:pPr marL="0" marR="0" lvl="0" indent="0" algn="ctr" defTabSz="914400" rtl="0" eaLnBrk="1" fontAlgn="auto" latinLnBrk="0" hangingPunct="1">
                <a:lnSpc>
                  <a:spcPct val="60000"/>
                </a:lnSpc>
                <a:spcBef>
                  <a:spcPct val="2000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Roboto" pitchFamily="2" charset="0"/>
                  <a:sym typeface="+mn-ea"/>
                </a:rPr>
                <a:t>Years</a:t>
              </a:r>
              <a:endParaRPr kumimoji="0" lang="en-US" altLang="zh-CN"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Roboto" pitchFamily="2" charset="0"/>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altLang="zh-CN"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Roboto" pitchFamily="2" charset="0"/>
              </a:endParaRPr>
            </a:p>
          </p:txBody>
        </p:sp>
      </p:grpSp>
      <p:grpSp>
        <p:nvGrpSpPr>
          <p:cNvPr id="10" name="Group 9"/>
          <p:cNvGrpSpPr/>
          <p:nvPr/>
        </p:nvGrpSpPr>
        <p:grpSpPr>
          <a:xfrm>
            <a:off x="7230745" y="2367915"/>
            <a:ext cx="3313430" cy="4556125"/>
            <a:chOff x="12268" y="3199"/>
            <a:chExt cx="5218" cy="7175"/>
          </a:xfrm>
        </p:grpSpPr>
        <p:sp>
          <p:nvSpPr>
            <p:cNvPr id="11" name="Freeform 20"/>
            <p:cNvSpPr>
              <a:spLocks noEditPoints="1"/>
            </p:cNvSpPr>
            <p:nvPr/>
          </p:nvSpPr>
          <p:spPr>
            <a:xfrm>
              <a:off x="12268" y="3199"/>
              <a:ext cx="5218" cy="7175"/>
            </a:xfrm>
            <a:custGeom>
              <a:avLst/>
              <a:gdLst/>
              <a:ahLst/>
              <a:cxnLst>
                <a:cxn ang="0">
                  <a:pos x="2147483646" y="2147483646"/>
                </a:cxn>
                <a:cxn ang="0">
                  <a:pos x="2147483646" y="2147483646"/>
                </a:cxn>
                <a:cxn ang="0">
                  <a:pos x="2147483646" y="2147483646"/>
                </a:cxn>
                <a:cxn ang="0">
                  <a:pos x="2147483646" y="1469111797"/>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1614012231" y="2147483646"/>
                </a:cxn>
                <a:cxn ang="0">
                  <a:pos x="0" y="2147483646"/>
                </a:cxn>
                <a:cxn ang="0">
                  <a:pos x="1400394398"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680" h="936">
                  <a:moveTo>
                    <a:pt x="662" y="264"/>
                  </a:moveTo>
                  <a:cubicBezTo>
                    <a:pt x="664" y="259"/>
                    <a:pt x="665" y="253"/>
                    <a:pt x="665" y="247"/>
                  </a:cubicBezTo>
                  <a:cubicBezTo>
                    <a:pt x="665" y="217"/>
                    <a:pt x="640" y="192"/>
                    <a:pt x="610" y="192"/>
                  </a:cubicBezTo>
                  <a:cubicBezTo>
                    <a:pt x="605" y="192"/>
                    <a:pt x="600" y="193"/>
                    <a:pt x="596" y="194"/>
                  </a:cubicBezTo>
                  <a:cubicBezTo>
                    <a:pt x="582" y="169"/>
                    <a:pt x="558" y="151"/>
                    <a:pt x="530" y="144"/>
                  </a:cubicBezTo>
                  <a:cubicBezTo>
                    <a:pt x="531" y="138"/>
                    <a:pt x="532" y="133"/>
                    <a:pt x="532" y="128"/>
                  </a:cubicBezTo>
                  <a:cubicBezTo>
                    <a:pt x="532" y="91"/>
                    <a:pt x="502" y="62"/>
                    <a:pt x="466" y="62"/>
                  </a:cubicBezTo>
                  <a:cubicBezTo>
                    <a:pt x="464" y="62"/>
                    <a:pt x="462" y="62"/>
                    <a:pt x="460" y="62"/>
                  </a:cubicBezTo>
                  <a:cubicBezTo>
                    <a:pt x="444" y="25"/>
                    <a:pt x="407" y="0"/>
                    <a:pt x="364" y="0"/>
                  </a:cubicBezTo>
                  <a:cubicBezTo>
                    <a:pt x="308" y="0"/>
                    <a:pt x="262" y="44"/>
                    <a:pt x="259" y="100"/>
                  </a:cubicBezTo>
                  <a:cubicBezTo>
                    <a:pt x="258" y="100"/>
                    <a:pt x="258" y="100"/>
                    <a:pt x="257" y="100"/>
                  </a:cubicBezTo>
                  <a:cubicBezTo>
                    <a:pt x="227" y="100"/>
                    <a:pt x="204" y="123"/>
                    <a:pt x="202" y="151"/>
                  </a:cubicBezTo>
                  <a:cubicBezTo>
                    <a:pt x="194" y="148"/>
                    <a:pt x="185" y="147"/>
                    <a:pt x="176" y="147"/>
                  </a:cubicBezTo>
                  <a:cubicBezTo>
                    <a:pt x="139" y="147"/>
                    <a:pt x="108" y="172"/>
                    <a:pt x="100" y="207"/>
                  </a:cubicBezTo>
                  <a:cubicBezTo>
                    <a:pt x="47" y="211"/>
                    <a:pt x="4" y="256"/>
                    <a:pt x="4" y="311"/>
                  </a:cubicBezTo>
                  <a:cubicBezTo>
                    <a:pt x="4" y="369"/>
                    <a:pt x="52" y="417"/>
                    <a:pt x="110" y="417"/>
                  </a:cubicBezTo>
                  <a:cubicBezTo>
                    <a:pt x="125" y="417"/>
                    <a:pt x="139" y="413"/>
                    <a:pt x="152" y="408"/>
                  </a:cubicBezTo>
                  <a:cubicBezTo>
                    <a:pt x="163" y="443"/>
                    <a:pt x="196" y="469"/>
                    <a:pt x="235" y="469"/>
                  </a:cubicBezTo>
                  <a:cubicBezTo>
                    <a:pt x="251" y="469"/>
                    <a:pt x="266" y="464"/>
                    <a:pt x="279" y="456"/>
                  </a:cubicBezTo>
                  <a:cubicBezTo>
                    <a:pt x="292" y="463"/>
                    <a:pt x="305" y="467"/>
                    <a:pt x="319" y="471"/>
                  </a:cubicBezTo>
                  <a:cubicBezTo>
                    <a:pt x="322" y="490"/>
                    <a:pt x="320" y="535"/>
                    <a:pt x="297" y="636"/>
                  </a:cubicBezTo>
                  <a:cubicBezTo>
                    <a:pt x="289" y="668"/>
                    <a:pt x="284" y="698"/>
                    <a:pt x="280" y="727"/>
                  </a:cubicBezTo>
                  <a:cubicBezTo>
                    <a:pt x="248" y="715"/>
                    <a:pt x="222" y="701"/>
                    <a:pt x="201" y="686"/>
                  </a:cubicBezTo>
                  <a:cubicBezTo>
                    <a:pt x="192" y="669"/>
                    <a:pt x="188" y="651"/>
                    <a:pt x="186" y="634"/>
                  </a:cubicBezTo>
                  <a:cubicBezTo>
                    <a:pt x="193" y="630"/>
                    <a:pt x="199" y="625"/>
                    <a:pt x="205" y="619"/>
                  </a:cubicBezTo>
                  <a:cubicBezTo>
                    <a:pt x="211" y="623"/>
                    <a:pt x="219" y="625"/>
                    <a:pt x="227" y="625"/>
                  </a:cubicBezTo>
                  <a:cubicBezTo>
                    <a:pt x="250" y="625"/>
                    <a:pt x="269" y="607"/>
                    <a:pt x="269" y="584"/>
                  </a:cubicBezTo>
                  <a:cubicBezTo>
                    <a:pt x="269" y="575"/>
                    <a:pt x="266" y="567"/>
                    <a:pt x="262" y="560"/>
                  </a:cubicBezTo>
                  <a:cubicBezTo>
                    <a:pt x="263" y="558"/>
                    <a:pt x="263" y="556"/>
                    <a:pt x="263" y="553"/>
                  </a:cubicBezTo>
                  <a:cubicBezTo>
                    <a:pt x="263" y="541"/>
                    <a:pt x="253" y="531"/>
                    <a:pt x="241" y="531"/>
                  </a:cubicBezTo>
                  <a:cubicBezTo>
                    <a:pt x="239" y="531"/>
                    <a:pt x="237" y="532"/>
                    <a:pt x="236" y="532"/>
                  </a:cubicBezTo>
                  <a:cubicBezTo>
                    <a:pt x="230" y="522"/>
                    <a:pt x="220" y="515"/>
                    <a:pt x="209" y="512"/>
                  </a:cubicBezTo>
                  <a:cubicBezTo>
                    <a:pt x="210" y="510"/>
                    <a:pt x="210" y="508"/>
                    <a:pt x="210" y="506"/>
                  </a:cubicBezTo>
                  <a:cubicBezTo>
                    <a:pt x="210" y="491"/>
                    <a:pt x="198" y="480"/>
                    <a:pt x="184" y="480"/>
                  </a:cubicBezTo>
                  <a:cubicBezTo>
                    <a:pt x="183" y="480"/>
                    <a:pt x="182" y="480"/>
                    <a:pt x="182" y="480"/>
                  </a:cubicBezTo>
                  <a:cubicBezTo>
                    <a:pt x="175" y="465"/>
                    <a:pt x="160" y="455"/>
                    <a:pt x="143" y="455"/>
                  </a:cubicBezTo>
                  <a:cubicBezTo>
                    <a:pt x="121" y="455"/>
                    <a:pt x="103" y="473"/>
                    <a:pt x="102" y="495"/>
                  </a:cubicBezTo>
                  <a:cubicBezTo>
                    <a:pt x="101" y="495"/>
                    <a:pt x="101" y="495"/>
                    <a:pt x="100" y="495"/>
                  </a:cubicBezTo>
                  <a:cubicBezTo>
                    <a:pt x="89" y="495"/>
                    <a:pt x="79" y="504"/>
                    <a:pt x="79" y="515"/>
                  </a:cubicBezTo>
                  <a:cubicBezTo>
                    <a:pt x="76" y="514"/>
                    <a:pt x="72" y="513"/>
                    <a:pt x="68" y="513"/>
                  </a:cubicBezTo>
                  <a:cubicBezTo>
                    <a:pt x="54" y="513"/>
                    <a:pt x="41" y="524"/>
                    <a:pt x="38" y="537"/>
                  </a:cubicBezTo>
                  <a:cubicBezTo>
                    <a:pt x="17" y="539"/>
                    <a:pt x="0" y="557"/>
                    <a:pt x="0" y="579"/>
                  </a:cubicBezTo>
                  <a:cubicBezTo>
                    <a:pt x="0" y="602"/>
                    <a:pt x="19" y="621"/>
                    <a:pt x="42" y="621"/>
                  </a:cubicBezTo>
                  <a:cubicBezTo>
                    <a:pt x="48" y="621"/>
                    <a:pt x="54" y="620"/>
                    <a:pt x="59" y="617"/>
                  </a:cubicBezTo>
                  <a:cubicBezTo>
                    <a:pt x="63" y="631"/>
                    <a:pt x="76" y="642"/>
                    <a:pt x="92" y="642"/>
                  </a:cubicBezTo>
                  <a:cubicBezTo>
                    <a:pt x="98" y="642"/>
                    <a:pt x="104" y="640"/>
                    <a:pt x="110" y="637"/>
                  </a:cubicBezTo>
                  <a:cubicBezTo>
                    <a:pt x="119" y="641"/>
                    <a:pt x="130" y="644"/>
                    <a:pt x="142" y="645"/>
                  </a:cubicBezTo>
                  <a:cubicBezTo>
                    <a:pt x="163" y="671"/>
                    <a:pt x="193" y="697"/>
                    <a:pt x="215" y="713"/>
                  </a:cubicBezTo>
                  <a:cubicBezTo>
                    <a:pt x="220" y="721"/>
                    <a:pt x="219" y="719"/>
                    <a:pt x="216" y="713"/>
                  </a:cubicBezTo>
                  <a:cubicBezTo>
                    <a:pt x="224" y="719"/>
                    <a:pt x="231" y="723"/>
                    <a:pt x="237" y="726"/>
                  </a:cubicBezTo>
                  <a:cubicBezTo>
                    <a:pt x="253" y="734"/>
                    <a:pt x="267" y="747"/>
                    <a:pt x="276" y="757"/>
                  </a:cubicBezTo>
                  <a:cubicBezTo>
                    <a:pt x="263" y="865"/>
                    <a:pt x="271" y="936"/>
                    <a:pt x="271" y="936"/>
                  </a:cubicBezTo>
                  <a:cubicBezTo>
                    <a:pt x="387" y="936"/>
                    <a:pt x="387" y="936"/>
                    <a:pt x="387" y="936"/>
                  </a:cubicBezTo>
                  <a:cubicBezTo>
                    <a:pt x="387" y="936"/>
                    <a:pt x="333" y="827"/>
                    <a:pt x="340" y="719"/>
                  </a:cubicBezTo>
                  <a:cubicBezTo>
                    <a:pt x="345" y="627"/>
                    <a:pt x="411" y="537"/>
                    <a:pt x="440" y="465"/>
                  </a:cubicBezTo>
                  <a:cubicBezTo>
                    <a:pt x="471" y="453"/>
                    <a:pt x="497" y="435"/>
                    <a:pt x="519" y="412"/>
                  </a:cubicBezTo>
                  <a:cubicBezTo>
                    <a:pt x="535" y="422"/>
                    <a:pt x="554" y="428"/>
                    <a:pt x="575" y="428"/>
                  </a:cubicBezTo>
                  <a:cubicBezTo>
                    <a:pt x="633" y="428"/>
                    <a:pt x="680" y="381"/>
                    <a:pt x="680" y="323"/>
                  </a:cubicBezTo>
                  <a:cubicBezTo>
                    <a:pt x="680" y="301"/>
                    <a:pt x="673" y="281"/>
                    <a:pt x="662" y="264"/>
                  </a:cubicBezTo>
                  <a:close/>
                  <a:moveTo>
                    <a:pt x="153" y="645"/>
                  </a:moveTo>
                  <a:cubicBezTo>
                    <a:pt x="161" y="644"/>
                    <a:pt x="169" y="642"/>
                    <a:pt x="176" y="639"/>
                  </a:cubicBezTo>
                  <a:cubicBezTo>
                    <a:pt x="176" y="653"/>
                    <a:pt x="178" y="664"/>
                    <a:pt x="178" y="669"/>
                  </a:cubicBezTo>
                  <a:cubicBezTo>
                    <a:pt x="168" y="661"/>
                    <a:pt x="160" y="652"/>
                    <a:pt x="153" y="645"/>
                  </a:cubicBezTo>
                  <a:close/>
                  <a:moveTo>
                    <a:pt x="350" y="571"/>
                  </a:moveTo>
                  <a:cubicBezTo>
                    <a:pt x="350" y="571"/>
                    <a:pt x="358" y="522"/>
                    <a:pt x="358" y="477"/>
                  </a:cubicBezTo>
                  <a:cubicBezTo>
                    <a:pt x="362" y="477"/>
                    <a:pt x="366" y="477"/>
                    <a:pt x="369" y="477"/>
                  </a:cubicBezTo>
                  <a:cubicBezTo>
                    <a:pt x="380" y="477"/>
                    <a:pt x="391" y="477"/>
                    <a:pt x="402" y="475"/>
                  </a:cubicBezTo>
                  <a:cubicBezTo>
                    <a:pt x="387" y="510"/>
                    <a:pt x="366" y="555"/>
                    <a:pt x="350" y="571"/>
                  </a:cubicBezTo>
                  <a:close/>
                </a:path>
              </a:pathLst>
            </a:custGeom>
            <a:solidFill>
              <a:schemeClr val="bg1">
                <a:alpha val="34117"/>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2" name="Content Placeholder 2"/>
            <p:cNvSpPr txBox="1"/>
            <p:nvPr/>
          </p:nvSpPr>
          <p:spPr bwMode="auto">
            <a:xfrm>
              <a:off x="13846" y="4590"/>
              <a:ext cx="2640" cy="1713"/>
            </a:xfrm>
            <a:prstGeom prst="rect">
              <a:avLst/>
            </a:prstGeom>
          </p:spPr>
          <p:txBody>
            <a:bodyPr wrap="none">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40000"/>
                </a:lnSpc>
                <a:spcBef>
                  <a:spcPct val="20000"/>
                </a:spcBef>
                <a:spcAft>
                  <a:spcPts val="0"/>
                </a:spcAft>
                <a:buClrTx/>
                <a:buSzTx/>
                <a:buFont typeface="Arial" panose="020B0604020202020204" pitchFamily="34" charset="0"/>
                <a:buNone/>
                <a:tabLst/>
                <a:defRPr/>
              </a:pPr>
              <a:r>
                <a:rPr kumimoji="0" lang="en-US" altLang="zh-CN" sz="5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Roboto" pitchFamily="2" charset="0"/>
                </a:rPr>
                <a:t>23</a:t>
              </a:r>
            </a:p>
            <a:p>
              <a:pPr marL="0" marR="0" lvl="0" indent="0" algn="ctr" defTabSz="914400" rtl="0" eaLnBrk="1" fontAlgn="auto" latinLnBrk="0" hangingPunct="1">
                <a:lnSpc>
                  <a:spcPct val="60000"/>
                </a:lnSpc>
                <a:spcBef>
                  <a:spcPct val="20000"/>
                </a:spcBef>
                <a:spcAft>
                  <a:spcPts val="0"/>
                </a:spcAft>
                <a:buClrTx/>
                <a:buSzTx/>
                <a:buFont typeface="Arial" panose="020B0604020202020204" pitchFamily="34" charset="0"/>
                <a:buNone/>
                <a:tabLst/>
                <a:defRPr/>
              </a:pPr>
              <a:r>
                <a:rPr kumimoji="0" lang="en-US" altLang="zh-CN" sz="5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Roboto" pitchFamily="2" charset="0"/>
                  <a:sym typeface="+mn-ea"/>
                </a:rPr>
                <a:t>Years</a:t>
              </a:r>
              <a:endParaRPr kumimoji="0" lang="en-US" sz="5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Source Sans Pro"/>
              </a:endParaRPr>
            </a:p>
          </p:txBody>
        </p:sp>
      </p:grpSp>
      <p:grpSp>
        <p:nvGrpSpPr>
          <p:cNvPr id="33" name="Group 32"/>
          <p:cNvGrpSpPr/>
          <p:nvPr/>
        </p:nvGrpSpPr>
        <p:grpSpPr>
          <a:xfrm>
            <a:off x="6220460" y="3517900"/>
            <a:ext cx="556260" cy="2905760"/>
            <a:chOff x="9845" y="5197"/>
            <a:chExt cx="876" cy="4639"/>
          </a:xfrm>
        </p:grpSpPr>
        <p:pic>
          <p:nvPicPr>
            <p:cNvPr id="23" name="Picture 22" descr="arrow-down-flat-white-color-icon-vector-6076403-removebg-preview (1)"/>
            <p:cNvPicPr>
              <a:picLocks noChangeAspect="1"/>
            </p:cNvPicPr>
            <p:nvPr/>
          </p:nvPicPr>
          <p:blipFill>
            <a:blip r:embed="rId6"/>
            <a:stretch>
              <a:fillRect/>
            </a:stretch>
          </p:blipFill>
          <p:spPr>
            <a:xfrm rot="10800000">
              <a:off x="9845" y="5887"/>
              <a:ext cx="877" cy="946"/>
            </a:xfrm>
            <a:prstGeom prst="rect">
              <a:avLst/>
            </a:prstGeom>
          </p:spPr>
        </p:pic>
        <p:pic>
          <p:nvPicPr>
            <p:cNvPr id="25" name="Picture 24" descr="arrow-down-flat-white-color-icon-vector-6076403-removebg-preview (1)"/>
            <p:cNvPicPr>
              <a:picLocks noChangeAspect="1"/>
            </p:cNvPicPr>
            <p:nvPr/>
          </p:nvPicPr>
          <p:blipFill>
            <a:blip r:embed="rId6"/>
            <a:stretch>
              <a:fillRect/>
            </a:stretch>
          </p:blipFill>
          <p:spPr>
            <a:xfrm rot="10800000">
              <a:off x="9845" y="5197"/>
              <a:ext cx="877" cy="946"/>
            </a:xfrm>
            <a:prstGeom prst="rect">
              <a:avLst/>
            </a:prstGeom>
          </p:spPr>
        </p:pic>
        <p:pic>
          <p:nvPicPr>
            <p:cNvPr id="26" name="Picture 25" descr="arrow-down-flat-white-color-icon-vector-6076403-removebg-preview (1)"/>
            <p:cNvPicPr>
              <a:picLocks noChangeAspect="1"/>
            </p:cNvPicPr>
            <p:nvPr/>
          </p:nvPicPr>
          <p:blipFill>
            <a:blip r:embed="rId6"/>
            <a:stretch>
              <a:fillRect/>
            </a:stretch>
          </p:blipFill>
          <p:spPr>
            <a:xfrm rot="10800000">
              <a:off x="9845" y="6512"/>
              <a:ext cx="877" cy="946"/>
            </a:xfrm>
            <a:prstGeom prst="rect">
              <a:avLst/>
            </a:prstGeom>
          </p:spPr>
        </p:pic>
        <p:pic>
          <p:nvPicPr>
            <p:cNvPr id="27" name="Picture 26" descr="arrow-down-flat-white-color-icon-vector-6076403-removebg-preview (1)"/>
            <p:cNvPicPr>
              <a:picLocks noChangeAspect="1"/>
            </p:cNvPicPr>
            <p:nvPr/>
          </p:nvPicPr>
          <p:blipFill>
            <a:blip r:embed="rId6"/>
            <a:stretch>
              <a:fillRect/>
            </a:stretch>
          </p:blipFill>
          <p:spPr>
            <a:xfrm rot="10800000">
              <a:off x="9845" y="7137"/>
              <a:ext cx="877" cy="946"/>
            </a:xfrm>
            <a:prstGeom prst="rect">
              <a:avLst/>
            </a:prstGeom>
          </p:spPr>
        </p:pic>
        <p:pic>
          <p:nvPicPr>
            <p:cNvPr id="28" name="Picture 27" descr="arrow-down-flat-white-color-icon-vector-6076403-removebg-preview (1)"/>
            <p:cNvPicPr>
              <a:picLocks noChangeAspect="1"/>
            </p:cNvPicPr>
            <p:nvPr/>
          </p:nvPicPr>
          <p:blipFill>
            <a:blip r:embed="rId6"/>
            <a:stretch>
              <a:fillRect/>
            </a:stretch>
          </p:blipFill>
          <p:spPr>
            <a:xfrm rot="10800000">
              <a:off x="9845" y="7701"/>
              <a:ext cx="877" cy="946"/>
            </a:xfrm>
            <a:prstGeom prst="rect">
              <a:avLst/>
            </a:prstGeom>
          </p:spPr>
        </p:pic>
        <p:pic>
          <p:nvPicPr>
            <p:cNvPr id="29" name="Picture 28" descr="arrow-down-flat-white-color-icon-vector-6076403-removebg-preview (1)"/>
            <p:cNvPicPr>
              <a:picLocks noChangeAspect="1"/>
            </p:cNvPicPr>
            <p:nvPr/>
          </p:nvPicPr>
          <p:blipFill>
            <a:blip r:embed="rId6"/>
            <a:stretch>
              <a:fillRect/>
            </a:stretch>
          </p:blipFill>
          <p:spPr>
            <a:xfrm rot="10800000">
              <a:off x="9845" y="8387"/>
              <a:ext cx="877" cy="946"/>
            </a:xfrm>
            <a:prstGeom prst="rect">
              <a:avLst/>
            </a:prstGeom>
          </p:spPr>
        </p:pic>
        <p:pic>
          <p:nvPicPr>
            <p:cNvPr id="30" name="Picture 29" descr="arrow-down-flat-white-color-icon-vector-6076403-removebg-preview (1)"/>
            <p:cNvPicPr>
              <a:picLocks noChangeAspect="1"/>
            </p:cNvPicPr>
            <p:nvPr/>
          </p:nvPicPr>
          <p:blipFill>
            <a:blip r:embed="rId6"/>
            <a:stretch>
              <a:fillRect/>
            </a:stretch>
          </p:blipFill>
          <p:spPr>
            <a:xfrm rot="10800000">
              <a:off x="9845" y="8890"/>
              <a:ext cx="877" cy="946"/>
            </a:xfrm>
            <a:prstGeom prst="rect">
              <a:avLst/>
            </a:prstGeom>
          </p:spPr>
        </p:pic>
      </p:grpSp>
      <p:grpSp>
        <p:nvGrpSpPr>
          <p:cNvPr id="80" name="Group 79"/>
          <p:cNvGrpSpPr/>
          <p:nvPr/>
        </p:nvGrpSpPr>
        <p:grpSpPr>
          <a:xfrm>
            <a:off x="2095500" y="5053965"/>
            <a:ext cx="556260" cy="1308100"/>
            <a:chOff x="3154" y="7959"/>
            <a:chExt cx="876" cy="2060"/>
          </a:xfrm>
        </p:grpSpPr>
        <p:pic>
          <p:nvPicPr>
            <p:cNvPr id="18" name="Picture 17" descr="arrow-down-flat-white-color-icon-vector-6076403-removebg-preview (1)"/>
            <p:cNvPicPr>
              <a:picLocks noChangeAspect="1"/>
            </p:cNvPicPr>
            <p:nvPr/>
          </p:nvPicPr>
          <p:blipFill>
            <a:blip r:embed="rId6"/>
            <a:stretch>
              <a:fillRect/>
            </a:stretch>
          </p:blipFill>
          <p:spPr>
            <a:xfrm>
              <a:off x="3154" y="7959"/>
              <a:ext cx="877" cy="946"/>
            </a:xfrm>
            <a:prstGeom prst="rect">
              <a:avLst/>
            </a:prstGeom>
          </p:spPr>
        </p:pic>
        <p:pic>
          <p:nvPicPr>
            <p:cNvPr id="31" name="Picture 30" descr="arrow-down-flat-white-color-icon-vector-6076403-removebg-preview (1)"/>
            <p:cNvPicPr>
              <a:picLocks noChangeAspect="1"/>
            </p:cNvPicPr>
            <p:nvPr/>
          </p:nvPicPr>
          <p:blipFill>
            <a:blip r:embed="rId6"/>
            <a:stretch>
              <a:fillRect/>
            </a:stretch>
          </p:blipFill>
          <p:spPr>
            <a:xfrm>
              <a:off x="3154" y="8387"/>
              <a:ext cx="877" cy="946"/>
            </a:xfrm>
            <a:prstGeom prst="rect">
              <a:avLst/>
            </a:prstGeom>
          </p:spPr>
        </p:pic>
        <p:pic>
          <p:nvPicPr>
            <p:cNvPr id="32" name="Picture 31" descr="arrow-down-flat-white-color-icon-vector-6076403-removebg-preview (1)"/>
            <p:cNvPicPr>
              <a:picLocks noChangeAspect="1"/>
            </p:cNvPicPr>
            <p:nvPr/>
          </p:nvPicPr>
          <p:blipFill>
            <a:blip r:embed="rId6"/>
            <a:stretch>
              <a:fillRect/>
            </a:stretch>
          </p:blipFill>
          <p:spPr>
            <a:xfrm>
              <a:off x="3154" y="9073"/>
              <a:ext cx="877" cy="946"/>
            </a:xfrm>
            <a:prstGeom prst="rect">
              <a:avLst/>
            </a:prstGeom>
          </p:spPr>
        </p:pic>
      </p:grpSp>
      <p:grpSp>
        <p:nvGrpSpPr>
          <p:cNvPr id="84" name="Group 83"/>
          <p:cNvGrpSpPr/>
          <p:nvPr/>
        </p:nvGrpSpPr>
        <p:grpSpPr>
          <a:xfrm>
            <a:off x="10662285" y="2409825"/>
            <a:ext cx="556895" cy="4048125"/>
            <a:chOff x="16738" y="4178"/>
            <a:chExt cx="877" cy="4726"/>
          </a:xfrm>
        </p:grpSpPr>
        <p:grpSp>
          <p:nvGrpSpPr>
            <p:cNvPr id="34" name="Group 33"/>
            <p:cNvGrpSpPr/>
            <p:nvPr/>
          </p:nvGrpSpPr>
          <p:grpSpPr>
            <a:xfrm>
              <a:off x="16738" y="5434"/>
              <a:ext cx="877" cy="3470"/>
              <a:chOff x="9845" y="4507"/>
              <a:chExt cx="877" cy="5329"/>
            </a:xfrm>
          </p:grpSpPr>
          <p:pic>
            <p:nvPicPr>
              <p:cNvPr id="35" name="Picture 34" descr="arrow-down-flat-white-color-icon-vector-6076403-removebg-preview (1)"/>
              <p:cNvPicPr>
                <a:picLocks noChangeAspect="1"/>
              </p:cNvPicPr>
              <p:nvPr/>
            </p:nvPicPr>
            <p:blipFill>
              <a:blip r:embed="rId6"/>
              <a:stretch>
                <a:fillRect/>
              </a:stretch>
            </p:blipFill>
            <p:spPr>
              <a:xfrm rot="10800000">
                <a:off x="9845" y="5887"/>
                <a:ext cx="877" cy="946"/>
              </a:xfrm>
              <a:prstGeom prst="rect">
                <a:avLst/>
              </a:prstGeom>
            </p:spPr>
          </p:pic>
          <p:pic>
            <p:nvPicPr>
              <p:cNvPr id="36" name="Picture 35" descr="arrow-down-flat-white-color-icon-vector-6076403-removebg-preview (1)"/>
              <p:cNvPicPr>
                <a:picLocks noChangeAspect="1"/>
              </p:cNvPicPr>
              <p:nvPr/>
            </p:nvPicPr>
            <p:blipFill>
              <a:blip r:embed="rId6"/>
              <a:stretch>
                <a:fillRect/>
              </a:stretch>
            </p:blipFill>
            <p:spPr>
              <a:xfrm rot="10800000">
                <a:off x="9845" y="4507"/>
                <a:ext cx="877" cy="1636"/>
              </a:xfrm>
              <a:prstGeom prst="rect">
                <a:avLst/>
              </a:prstGeom>
            </p:spPr>
          </p:pic>
          <p:pic>
            <p:nvPicPr>
              <p:cNvPr id="37" name="Picture 36" descr="arrow-down-flat-white-color-icon-vector-6076403-removebg-preview (1)"/>
              <p:cNvPicPr>
                <a:picLocks noChangeAspect="1"/>
              </p:cNvPicPr>
              <p:nvPr/>
            </p:nvPicPr>
            <p:blipFill>
              <a:blip r:embed="rId6"/>
              <a:stretch>
                <a:fillRect/>
              </a:stretch>
            </p:blipFill>
            <p:spPr>
              <a:xfrm rot="10800000">
                <a:off x="9845" y="6512"/>
                <a:ext cx="877" cy="946"/>
              </a:xfrm>
              <a:prstGeom prst="rect">
                <a:avLst/>
              </a:prstGeom>
            </p:spPr>
          </p:pic>
          <p:pic>
            <p:nvPicPr>
              <p:cNvPr id="43" name="Picture 42" descr="arrow-down-flat-white-color-icon-vector-6076403-removebg-preview (1)"/>
              <p:cNvPicPr>
                <a:picLocks noChangeAspect="1"/>
              </p:cNvPicPr>
              <p:nvPr/>
            </p:nvPicPr>
            <p:blipFill>
              <a:blip r:embed="rId6"/>
              <a:stretch>
                <a:fillRect/>
              </a:stretch>
            </p:blipFill>
            <p:spPr>
              <a:xfrm rot="10800000">
                <a:off x="9845" y="7137"/>
                <a:ext cx="877" cy="946"/>
              </a:xfrm>
              <a:prstGeom prst="rect">
                <a:avLst/>
              </a:prstGeom>
            </p:spPr>
          </p:pic>
          <p:pic>
            <p:nvPicPr>
              <p:cNvPr id="44" name="Picture 43" descr="arrow-down-flat-white-color-icon-vector-6076403-removebg-preview (1)"/>
              <p:cNvPicPr>
                <a:picLocks noChangeAspect="1"/>
              </p:cNvPicPr>
              <p:nvPr/>
            </p:nvPicPr>
            <p:blipFill>
              <a:blip r:embed="rId6"/>
              <a:stretch>
                <a:fillRect/>
              </a:stretch>
            </p:blipFill>
            <p:spPr>
              <a:xfrm rot="10800000">
                <a:off x="9845" y="7701"/>
                <a:ext cx="877" cy="946"/>
              </a:xfrm>
              <a:prstGeom prst="rect">
                <a:avLst/>
              </a:prstGeom>
            </p:spPr>
          </p:pic>
          <p:pic>
            <p:nvPicPr>
              <p:cNvPr id="45" name="Picture 44" descr="arrow-down-flat-white-color-icon-vector-6076403-removebg-preview (1)"/>
              <p:cNvPicPr>
                <a:picLocks noChangeAspect="1"/>
              </p:cNvPicPr>
              <p:nvPr/>
            </p:nvPicPr>
            <p:blipFill>
              <a:blip r:embed="rId6"/>
              <a:stretch>
                <a:fillRect/>
              </a:stretch>
            </p:blipFill>
            <p:spPr>
              <a:xfrm rot="10800000">
                <a:off x="9845" y="8387"/>
                <a:ext cx="877" cy="946"/>
              </a:xfrm>
              <a:prstGeom prst="rect">
                <a:avLst/>
              </a:prstGeom>
            </p:spPr>
          </p:pic>
          <p:pic>
            <p:nvPicPr>
              <p:cNvPr id="49" name="Picture 48" descr="arrow-down-flat-white-color-icon-vector-6076403-removebg-preview (1)"/>
              <p:cNvPicPr>
                <a:picLocks noChangeAspect="1"/>
              </p:cNvPicPr>
              <p:nvPr/>
            </p:nvPicPr>
            <p:blipFill>
              <a:blip r:embed="rId6"/>
              <a:stretch>
                <a:fillRect/>
              </a:stretch>
            </p:blipFill>
            <p:spPr>
              <a:xfrm rot="10800000">
                <a:off x="9845" y="8890"/>
                <a:ext cx="877" cy="946"/>
              </a:xfrm>
              <a:prstGeom prst="rect">
                <a:avLst/>
              </a:prstGeom>
            </p:spPr>
          </p:pic>
        </p:grpSp>
        <p:pic>
          <p:nvPicPr>
            <p:cNvPr id="78" name="Picture 77" descr="arrow-down-flat-white-color-icon-vector-6076403-removebg-preview (1)"/>
            <p:cNvPicPr>
              <a:picLocks noChangeAspect="1"/>
            </p:cNvPicPr>
            <p:nvPr/>
          </p:nvPicPr>
          <p:blipFill>
            <a:blip r:embed="rId6"/>
            <a:stretch>
              <a:fillRect/>
            </a:stretch>
          </p:blipFill>
          <p:spPr>
            <a:xfrm rot="10800000">
              <a:off x="16738" y="4895"/>
              <a:ext cx="877" cy="946"/>
            </a:xfrm>
            <a:prstGeom prst="rect">
              <a:avLst/>
            </a:prstGeom>
          </p:spPr>
        </p:pic>
        <p:pic>
          <p:nvPicPr>
            <p:cNvPr id="79" name="Picture 78" descr="arrow-down-flat-white-color-icon-vector-6076403-removebg-preview (1)"/>
            <p:cNvPicPr>
              <a:picLocks noChangeAspect="1"/>
            </p:cNvPicPr>
            <p:nvPr/>
          </p:nvPicPr>
          <p:blipFill>
            <a:blip r:embed="rId6"/>
            <a:stretch>
              <a:fillRect/>
            </a:stretch>
          </p:blipFill>
          <p:spPr>
            <a:xfrm rot="10800000">
              <a:off x="16738" y="4178"/>
              <a:ext cx="877" cy="946"/>
            </a:xfrm>
            <a:prstGeom prst="rect">
              <a:avLst/>
            </a:prstGeom>
          </p:spPr>
        </p:pic>
      </p:grpSp>
      <p:grpSp>
        <p:nvGrpSpPr>
          <p:cNvPr id="93" name="Group 92"/>
          <p:cNvGrpSpPr/>
          <p:nvPr/>
        </p:nvGrpSpPr>
        <p:grpSpPr>
          <a:xfrm>
            <a:off x="734695" y="2245360"/>
            <a:ext cx="1449705" cy="1360170"/>
            <a:chOff x="1157" y="3536"/>
            <a:chExt cx="2283" cy="2142"/>
          </a:xfrm>
        </p:grpSpPr>
        <p:sp>
          <p:nvSpPr>
            <p:cNvPr id="86" name="椭圆 6"/>
            <p:cNvSpPr/>
            <p:nvPr/>
          </p:nvSpPr>
          <p:spPr>
            <a:xfrm>
              <a:off x="1157" y="3536"/>
              <a:ext cx="2143" cy="2143"/>
            </a:xfrm>
            <a:prstGeom prst="ellipse">
              <a:avLst/>
            </a:prstGeom>
            <a:gradFill>
              <a:gsLst>
                <a:gs pos="17000">
                  <a:srgbClr val="43D8FC">
                    <a:alpha val="50000"/>
                  </a:srgbClr>
                </a:gs>
                <a:gs pos="100000">
                  <a:srgbClr val="FF00FF">
                    <a:alpha val="200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75" name="TextBox 182"/>
            <p:cNvSpPr txBox="1"/>
            <p:nvPr/>
          </p:nvSpPr>
          <p:spPr>
            <a:xfrm>
              <a:off x="1366" y="4042"/>
              <a:ext cx="2074" cy="1131"/>
            </a:xfrm>
            <a:prstGeom prst="rect">
              <a:avLst/>
            </a:prstGeom>
            <a:noFill/>
            <a:ln w="9525">
              <a:noFill/>
            </a:ln>
          </p:spPr>
          <p:txBody>
            <a:bodyPr wrap="square" lIns="109710" tIns="54855" rIns="109710" bIns="54855">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l" defTabSz="914400" rtl="0" eaLnBrk="1" fontAlgn="auto" latinLnBrk="0" hangingPunct="1">
                <a:lnSpc>
                  <a:spcPct val="110000"/>
                </a:lnSpc>
                <a:spcBef>
                  <a:spcPct val="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Roboto" pitchFamily="2" charset="0"/>
                </a:rPr>
                <a:t>n=12</a:t>
              </a:r>
            </a:p>
          </p:txBody>
        </p:sp>
      </p:grpSp>
      <p:sp>
        <p:nvSpPr>
          <p:cNvPr id="6" name="Rectangle 6"/>
          <p:cNvSpPr>
            <a:spLocks noChangeArrowheads="1"/>
          </p:cNvSpPr>
          <p:nvPr/>
        </p:nvSpPr>
        <p:spPr bwMode="black">
          <a:xfrm>
            <a:off x="1007745" y="1229995"/>
            <a:ext cx="10982325" cy="521970"/>
          </a:xfrm>
          <a:prstGeom prst="rect">
            <a:avLst/>
          </a:prstGeom>
          <a:noFill/>
          <a:ln>
            <a:noFill/>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AGYW WHO HAD ACCESS TO INTERNET THROUGH SMARTPHONES</a:t>
            </a: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500" fill="hold"/>
                                        <p:tgtEl>
                                          <p:spTgt spid="93"/>
                                        </p:tgtEl>
                                        <p:attrNameLst>
                                          <p:attrName>ppt_w</p:attrName>
                                        </p:attrNameLst>
                                      </p:cBhvr>
                                      <p:tavLst>
                                        <p:tav tm="0">
                                          <p:val>
                                            <p:fltVal val="0"/>
                                          </p:val>
                                        </p:tav>
                                        <p:tav tm="100000">
                                          <p:val>
                                            <p:strVal val="#ppt_w"/>
                                          </p:val>
                                        </p:tav>
                                      </p:tavLst>
                                    </p:anim>
                                    <p:anim calcmode="lin" valueType="num">
                                      <p:cBhvr>
                                        <p:cTn id="8" dur="500" fill="hold"/>
                                        <p:tgtEl>
                                          <p:spTgt spid="93"/>
                                        </p:tgtEl>
                                        <p:attrNameLst>
                                          <p:attrName>ppt_h</p:attrName>
                                        </p:attrNameLst>
                                      </p:cBhvr>
                                      <p:tavLst>
                                        <p:tav tm="0">
                                          <p:val>
                                            <p:fltVal val="0"/>
                                          </p:val>
                                        </p:tav>
                                        <p:tav tm="100000">
                                          <p:val>
                                            <p:strVal val="#ppt_h"/>
                                          </p:val>
                                        </p:tav>
                                      </p:tavLst>
                                    </p:anim>
                                    <p:animEffect transition="in" filter="fade">
                                      <p:cBhvr>
                                        <p:cTn id="9" dur="500"/>
                                        <p:tgtEl>
                                          <p:spTgt spid="93"/>
                                        </p:tgtEl>
                                      </p:cBhvr>
                                    </p:animEffect>
                                  </p:childTnLst>
                                </p:cTn>
                              </p:par>
                            </p:childTnLst>
                          </p:cTn>
                        </p:par>
                      </p:childTnLst>
                    </p:cTn>
                  </p:par>
                  <p:par>
                    <p:cTn id="10" fill="hold">
                      <p:stCondLst>
                        <p:cond delay="indefinite"/>
                      </p:stCondLst>
                      <p:childTnLst>
                        <p:par>
                          <p:cTn id="11" fill="hold">
                            <p:stCondLst>
                              <p:cond delay="0"/>
                            </p:stCondLst>
                            <p:childTnLst>
                              <p:par>
                                <p:cTn id="12" presetID="7" presetClass="entr" presetSubtype="4" fill="hold" nodeType="clickEffect">
                                  <p:stCondLst>
                                    <p:cond delay="0"/>
                                  </p:stCondLst>
                                  <p:childTnLst>
                                    <p:set>
                                      <p:cBhvr>
                                        <p:cTn id="13" dur="500" fill="hold">
                                          <p:stCondLst>
                                            <p:cond delay="0"/>
                                          </p:stCondLst>
                                        </p:cTn>
                                        <p:tgtEl>
                                          <p:spTgt spid="94"/>
                                        </p:tgtEl>
                                        <p:attrNameLst>
                                          <p:attrName>style.visibility</p:attrName>
                                        </p:attrNameLst>
                                      </p:cBhvr>
                                      <p:to>
                                        <p:strVal val="visible"/>
                                      </p:to>
                                    </p:set>
                                    <p:anim calcmode="lin" valueType="num">
                                      <p:cBhvr additive="base">
                                        <p:cTn id="14" dur="500" fill="hold"/>
                                        <p:tgtEl>
                                          <p:spTgt spid="94"/>
                                        </p:tgtEl>
                                        <p:attrNameLst>
                                          <p:attrName>ppt_x</p:attrName>
                                        </p:attrNameLst>
                                      </p:cBhvr>
                                      <p:tavLst>
                                        <p:tav tm="0">
                                          <p:val>
                                            <p:strVal val="#ppt_x"/>
                                          </p:val>
                                        </p:tav>
                                        <p:tav tm="100000">
                                          <p:val>
                                            <p:strVal val="#ppt_x"/>
                                          </p:val>
                                        </p:tav>
                                      </p:tavLst>
                                    </p:anim>
                                    <p:anim calcmode="lin" valueType="num">
                                      <p:cBhvr additive="base">
                                        <p:cTn id="15" dur="500" fill="hold"/>
                                        <p:tgtEl>
                                          <p:spTgt spid="94"/>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dissolve">
                                      <p:cBhvr>
                                        <p:cTn id="19" dur="500"/>
                                        <p:tgtEl>
                                          <p:spTgt spid="80"/>
                                        </p:tgtEl>
                                      </p:cBhvr>
                                    </p:animEffect>
                                  </p:childTnLst>
                                </p:cTn>
                              </p:par>
                            </p:childTnLst>
                          </p:cTn>
                        </p:par>
                      </p:childTnLst>
                    </p:cTn>
                  </p:par>
                  <p:par>
                    <p:cTn id="20" fill="hold">
                      <p:stCondLst>
                        <p:cond delay="indefinite"/>
                      </p:stCondLst>
                      <p:childTnLst>
                        <p:par>
                          <p:cTn id="21" fill="hold">
                            <p:stCondLst>
                              <p:cond delay="0"/>
                            </p:stCondLst>
                            <p:childTnLst>
                              <p:par>
                                <p:cTn id="22" presetID="7" presetClass="entr" presetSubtype="4" fill="hold" nodeType="clickEffect">
                                  <p:stCondLst>
                                    <p:cond delay="0"/>
                                  </p:stCondLst>
                                  <p:childTnLst>
                                    <p:set>
                                      <p:cBhvr>
                                        <p:cTn id="23" dur="1000" fill="hold">
                                          <p:stCondLst>
                                            <p:cond delay="0"/>
                                          </p:stCondLst>
                                        </p:cTn>
                                        <p:tgtEl>
                                          <p:spTgt spid="4"/>
                                        </p:tgtEl>
                                        <p:attrNameLst>
                                          <p:attrName>style.visibility</p:attrName>
                                        </p:attrNameLst>
                                      </p:cBhvr>
                                      <p:to>
                                        <p:strVal val="visible"/>
                                      </p:to>
                                    </p:set>
                                    <p:anim calcmode="lin" valueType="num">
                                      <p:cBhvr additive="base">
                                        <p:cTn id="24" dur="1000" fill="hold"/>
                                        <p:tgtEl>
                                          <p:spTgt spid="4"/>
                                        </p:tgtEl>
                                        <p:attrNameLst>
                                          <p:attrName>ppt_x</p:attrName>
                                        </p:attrNameLst>
                                      </p:cBhvr>
                                      <p:tavLst>
                                        <p:tav tm="0">
                                          <p:val>
                                            <p:strVal val="#ppt_x"/>
                                          </p:val>
                                        </p:tav>
                                        <p:tav tm="100000">
                                          <p:val>
                                            <p:strVal val="#ppt_x"/>
                                          </p:val>
                                        </p:tav>
                                      </p:tavLst>
                                    </p:anim>
                                    <p:anim calcmode="lin" valueType="num">
                                      <p:cBhvr additive="base">
                                        <p:cTn id="25" dur="1000" fill="hold"/>
                                        <p:tgtEl>
                                          <p:spTgt spid="4"/>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9" presetClass="entr" presetSubtype="0" fill="hold" nodeType="afterEffect">
                                  <p:stCondLst>
                                    <p:cond delay="0"/>
                                  </p:stCondLst>
                                  <p:childTnLst>
                                    <p:set>
                                      <p:cBhvr>
                                        <p:cTn id="28" dur="250" fill="hold">
                                          <p:stCondLst>
                                            <p:cond delay="0"/>
                                          </p:stCondLst>
                                        </p:cTn>
                                        <p:tgtEl>
                                          <p:spTgt spid="33"/>
                                        </p:tgtEl>
                                        <p:attrNameLst>
                                          <p:attrName>style.visibility</p:attrName>
                                        </p:attrNameLst>
                                      </p:cBhvr>
                                      <p:to>
                                        <p:strVal val="visible"/>
                                      </p:to>
                                    </p:set>
                                    <p:animEffect transition="in" filter="dissolve">
                                      <p:cBhvr>
                                        <p:cTn id="29" dur="25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7" presetClass="entr" presetSubtype="4" fill="hold" nodeType="clickEffect">
                                  <p:stCondLst>
                                    <p:cond delay="0"/>
                                  </p:stCondLst>
                                  <p:childTnLst>
                                    <p:set>
                                      <p:cBhvr>
                                        <p:cTn id="33" dur="1000" fill="hold">
                                          <p:stCondLst>
                                            <p:cond delay="0"/>
                                          </p:stCondLst>
                                        </p:cTn>
                                        <p:tgtEl>
                                          <p:spTgt spid="10"/>
                                        </p:tgtEl>
                                        <p:attrNameLst>
                                          <p:attrName>style.visibility</p:attrName>
                                        </p:attrNameLst>
                                      </p:cBhvr>
                                      <p:to>
                                        <p:strVal val="visible"/>
                                      </p:to>
                                    </p:set>
                                    <p:anim calcmode="lin" valueType="num">
                                      <p:cBhvr additive="base">
                                        <p:cTn id="34" dur="1000" fill="hold"/>
                                        <p:tgtEl>
                                          <p:spTgt spid="10"/>
                                        </p:tgtEl>
                                        <p:attrNameLst>
                                          <p:attrName>ppt_x</p:attrName>
                                        </p:attrNameLst>
                                      </p:cBhvr>
                                      <p:tavLst>
                                        <p:tav tm="0">
                                          <p:val>
                                            <p:strVal val="#ppt_x"/>
                                          </p:val>
                                        </p:tav>
                                        <p:tav tm="100000">
                                          <p:val>
                                            <p:strVal val="#ppt_x"/>
                                          </p:val>
                                        </p:tav>
                                      </p:tavLst>
                                    </p:anim>
                                    <p:anim calcmode="lin" valueType="num">
                                      <p:cBhvr additive="base">
                                        <p:cTn id="35" dur="1000" fill="hold"/>
                                        <p:tgtEl>
                                          <p:spTgt spid="10"/>
                                        </p:tgtEl>
                                        <p:attrNameLst>
                                          <p:attrName>ppt_y</p:attrName>
                                        </p:attrNameLst>
                                      </p:cBhvr>
                                      <p:tavLst>
                                        <p:tav tm="0">
                                          <p:val>
                                            <p:strVal val="1+#ppt_h/2"/>
                                          </p:val>
                                        </p:tav>
                                        <p:tav tm="100000">
                                          <p:val>
                                            <p:strVal val="#ppt_y"/>
                                          </p:val>
                                        </p:tav>
                                      </p:tavLst>
                                    </p:anim>
                                  </p:childTnLst>
                                </p:cTn>
                              </p:par>
                            </p:childTnLst>
                          </p:cTn>
                        </p:par>
                        <p:par>
                          <p:cTn id="36" fill="hold">
                            <p:stCondLst>
                              <p:cond delay="1000"/>
                            </p:stCondLst>
                            <p:childTnLst>
                              <p:par>
                                <p:cTn id="37" presetID="9" presetClass="entr" presetSubtype="0" fill="hold" nodeType="afterEffect">
                                  <p:stCondLst>
                                    <p:cond delay="0"/>
                                  </p:stCondLst>
                                  <p:childTnLst>
                                    <p:set>
                                      <p:cBhvr>
                                        <p:cTn id="38" dur="250" fill="hold">
                                          <p:stCondLst>
                                            <p:cond delay="0"/>
                                          </p:stCondLst>
                                        </p:cTn>
                                        <p:tgtEl>
                                          <p:spTgt spid="84"/>
                                        </p:tgtEl>
                                        <p:attrNameLst>
                                          <p:attrName>style.visibility</p:attrName>
                                        </p:attrNameLst>
                                      </p:cBhvr>
                                      <p:to>
                                        <p:strVal val="visible"/>
                                      </p:to>
                                    </p:set>
                                    <p:animEffect transition="in" filter="dissolve">
                                      <p:cBhvr>
                                        <p:cTn id="39" dur="25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6"/>
          <p:cNvSpPr>
            <a:spLocks noChangeArrowheads="1"/>
          </p:cNvSpPr>
          <p:nvPr/>
        </p:nvSpPr>
        <p:spPr bwMode="black">
          <a:xfrm>
            <a:off x="114300" y="2517140"/>
            <a:ext cx="3376930" cy="645160"/>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CONCLUSION</a:t>
            </a:r>
          </a:p>
        </p:txBody>
      </p:sp>
      <p:grpSp>
        <p:nvGrpSpPr>
          <p:cNvPr id="10" name="Group 9"/>
          <p:cNvGrpSpPr/>
          <p:nvPr/>
        </p:nvGrpSpPr>
        <p:grpSpPr>
          <a:xfrm>
            <a:off x="514147" y="1274915"/>
            <a:ext cx="1059951" cy="998105"/>
            <a:chOff x="810" y="2008"/>
            <a:chExt cx="1669" cy="1572"/>
          </a:xfrm>
        </p:grpSpPr>
        <p:sp>
          <p:nvSpPr>
            <p:cNvPr id="8" name="圆角矩形 8"/>
            <p:cNvSpPr/>
            <p:nvPr/>
          </p:nvSpPr>
          <p:spPr>
            <a:xfrm>
              <a:off x="810" y="2008"/>
              <a:ext cx="1669" cy="1572"/>
            </a:xfrm>
            <a:prstGeom prst="roundRect">
              <a:avLst/>
            </a:prstGeom>
            <a:gradFill>
              <a:gsLst>
                <a:gs pos="0">
                  <a:srgbClr val="27DBFC"/>
                </a:gs>
                <a:gs pos="100000">
                  <a:srgbClr val="B246E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11" name="矩形 10"/>
            <p:cNvSpPr/>
            <p:nvPr/>
          </p:nvSpPr>
          <p:spPr>
            <a:xfrm>
              <a:off x="1009" y="2333"/>
              <a:ext cx="1107" cy="9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04.</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1415415"/>
            <a:ext cx="12192000" cy="5441950"/>
          </a:xfrm>
          <a:prstGeom prst="rect">
            <a:avLst/>
          </a:prstGeom>
          <a:solidFill>
            <a:srgbClr val="282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6" name="TextBox 15"/>
          <p:cNvSpPr txBox="1">
            <a:spLocks noChangeArrowheads="1"/>
          </p:cNvSpPr>
          <p:nvPr/>
        </p:nvSpPr>
        <p:spPr bwMode="auto">
          <a:xfrm>
            <a:off x="547370" y="1947545"/>
            <a:ext cx="11219180" cy="452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9pPr>
          </a:lstStyle>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Char char="v"/>
              <a:tabLst/>
              <a:defRPr/>
            </a:pPr>
            <a:r>
              <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Our study findings suggest that we need a safe, affordable, and inclusive internet, one that doesn’t fuel harmful gender stereotypes, silence women’s voices, and imperil women’s safety and rights. Equally, we need digital tools to boost women’s participation and leadership in the digital space. It is not enough for women and girls to simply have access to technology and digital skills; they must also become active</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 agents of change to create a safer and equitable digital future for all. </a:t>
            </a:r>
          </a:p>
          <a:p>
            <a:pPr marL="0" marR="0" lvl="0" indent="0" algn="l" defTabSz="914400" rtl="0" eaLnBrk="1" fontAlgn="auto" latinLnBrk="0" hangingPunct="1">
              <a:lnSpc>
                <a:spcPct val="160000"/>
              </a:lnSpc>
              <a:spcBef>
                <a:spcPct val="0"/>
              </a:spcBef>
              <a:spcAft>
                <a:spcPts val="0"/>
              </a:spcAft>
              <a:buClrTx/>
              <a:buSzTx/>
              <a:buFont typeface="Wingdings" panose="05000000000000000000" charset="0"/>
              <a:buNone/>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Char char="v"/>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This responsibility falls on all of us--governments, civil society organizations, the private sector, including tech companies, and law nforcement.Without rights-based governance and ethical guard rails, we risk leaving women and girls further behind in the digital transformation.</a:t>
            </a:r>
          </a:p>
        </p:txBody>
      </p:sp>
      <p:grpSp>
        <p:nvGrpSpPr>
          <p:cNvPr id="5" name="Group 4"/>
          <p:cNvGrpSpPr/>
          <p:nvPr/>
        </p:nvGrpSpPr>
        <p:grpSpPr>
          <a:xfrm>
            <a:off x="240030" y="310515"/>
            <a:ext cx="1059815" cy="998220"/>
            <a:chOff x="810" y="2008"/>
            <a:chExt cx="1669" cy="1572"/>
          </a:xfrm>
        </p:grpSpPr>
        <p:sp>
          <p:nvSpPr>
            <p:cNvPr id="13" name="圆角矩形 8"/>
            <p:cNvSpPr/>
            <p:nvPr/>
          </p:nvSpPr>
          <p:spPr>
            <a:xfrm>
              <a:off x="810" y="2008"/>
              <a:ext cx="1669" cy="1572"/>
            </a:xfrm>
            <a:prstGeom prst="roundRect">
              <a:avLst/>
            </a:prstGeom>
            <a:gradFill>
              <a:gsLst>
                <a:gs pos="0">
                  <a:srgbClr val="27DBFC"/>
                </a:gs>
                <a:gs pos="100000">
                  <a:srgbClr val="B246E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15" name="矩形 10"/>
            <p:cNvSpPr/>
            <p:nvPr/>
          </p:nvSpPr>
          <p:spPr>
            <a:xfrm>
              <a:off x="1009" y="2333"/>
              <a:ext cx="1107" cy="9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03.</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Calibri" panose="020F0502020204030204" pitchFamily="34" charset="0"/>
                <a:cs typeface="Calibri" panose="020F0502020204030204" pitchFamily="34" charset="0"/>
              </a:endParaRPr>
            </a:p>
          </p:txBody>
        </p:sp>
      </p:grpSp>
      <p:sp>
        <p:nvSpPr>
          <p:cNvPr id="3" name="Rectangle 6"/>
          <p:cNvSpPr>
            <a:spLocks noChangeArrowheads="1"/>
          </p:cNvSpPr>
          <p:nvPr/>
        </p:nvSpPr>
        <p:spPr bwMode="black">
          <a:xfrm>
            <a:off x="1376045" y="663575"/>
            <a:ext cx="3376930" cy="645160"/>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CONCLUSION</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checkerboard(across)">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0" y="1415415"/>
            <a:ext cx="12192000" cy="5441950"/>
          </a:xfrm>
          <a:prstGeom prst="rect">
            <a:avLst/>
          </a:prstGeom>
          <a:solidFill>
            <a:srgbClr val="282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6" name="TextBox 15"/>
          <p:cNvSpPr txBox="1">
            <a:spLocks noChangeArrowheads="1"/>
          </p:cNvSpPr>
          <p:nvPr/>
        </p:nvSpPr>
        <p:spPr bwMode="auto">
          <a:xfrm>
            <a:off x="547370" y="2626995"/>
            <a:ext cx="11219180" cy="255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Microsoft YaHei" panose="020B0503020204020204" pitchFamily="34" charset="-122"/>
              </a:defRPr>
            </a:lvl9pPr>
          </a:lstStyle>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Char char="v"/>
              <a:tabLst/>
              <a:defRPr/>
            </a:pPr>
            <a:r>
              <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Discrimination,harmful,social norms, the education divide, geography ,and lack of motivation are some of the key factors that impact women’s choices, abilities and opportunities to access and use technology to bridge the gender gap.</a:t>
            </a:r>
          </a:p>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Char char="v"/>
              <a:tabLst/>
              <a:defRPr/>
            </a:pPr>
            <a:endPar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endParaRPr>
          </a:p>
          <a:p>
            <a:pPr marL="342900" marR="0" lvl="0" indent="-342900" algn="l" defTabSz="914400" rtl="0" eaLnBrk="1" fontAlgn="auto" latinLnBrk="0" hangingPunct="1">
              <a:lnSpc>
                <a:spcPct val="160000"/>
              </a:lnSpc>
              <a:spcBef>
                <a:spcPct val="0"/>
              </a:spcBef>
              <a:spcAft>
                <a:spcPts val="0"/>
              </a:spcAft>
              <a:buClrTx/>
              <a:buSzTx/>
              <a:buFont typeface="Wingdings" panose="05000000000000000000" charset="0"/>
              <a:buChar char="v"/>
              <a:tabLst/>
              <a:defRPr/>
            </a:pPr>
            <a:r>
              <a:rPr kumimoji="0" sz="2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mn-cs"/>
                <a:sym typeface="+mn-ea"/>
              </a:rPr>
              <a:t>COVID-19 has alid  bare broad-based gender inequities in the digital space.</a:t>
            </a:r>
          </a:p>
        </p:txBody>
      </p:sp>
      <p:grpSp>
        <p:nvGrpSpPr>
          <p:cNvPr id="5" name="Group 4"/>
          <p:cNvGrpSpPr/>
          <p:nvPr/>
        </p:nvGrpSpPr>
        <p:grpSpPr>
          <a:xfrm>
            <a:off x="240030" y="310515"/>
            <a:ext cx="1059815" cy="998220"/>
            <a:chOff x="810" y="2008"/>
            <a:chExt cx="1669" cy="1572"/>
          </a:xfrm>
        </p:grpSpPr>
        <p:sp>
          <p:nvSpPr>
            <p:cNvPr id="13" name="圆角矩形 8"/>
            <p:cNvSpPr/>
            <p:nvPr/>
          </p:nvSpPr>
          <p:spPr>
            <a:xfrm>
              <a:off x="810" y="2008"/>
              <a:ext cx="1669" cy="1572"/>
            </a:xfrm>
            <a:prstGeom prst="roundRect">
              <a:avLst/>
            </a:prstGeom>
            <a:gradFill>
              <a:gsLst>
                <a:gs pos="0">
                  <a:srgbClr val="27DBFC"/>
                </a:gs>
                <a:gs pos="100000">
                  <a:srgbClr val="B246E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15" name="矩形 10"/>
            <p:cNvSpPr/>
            <p:nvPr/>
          </p:nvSpPr>
          <p:spPr>
            <a:xfrm>
              <a:off x="1009" y="2333"/>
              <a:ext cx="1107" cy="9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03.</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Calibri" panose="020F0502020204030204" pitchFamily="34" charset="0"/>
                <a:cs typeface="Calibri" panose="020F0502020204030204" pitchFamily="34" charset="0"/>
              </a:endParaRPr>
            </a:p>
          </p:txBody>
        </p:sp>
      </p:grpSp>
      <p:sp>
        <p:nvSpPr>
          <p:cNvPr id="3" name="Rectangle 6"/>
          <p:cNvSpPr>
            <a:spLocks noChangeArrowheads="1"/>
          </p:cNvSpPr>
          <p:nvPr/>
        </p:nvSpPr>
        <p:spPr bwMode="black">
          <a:xfrm>
            <a:off x="1376045" y="663575"/>
            <a:ext cx="3376930" cy="645160"/>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CONCLUSION</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checkerboard(across)">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282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Calibri" panose="020F0502020204030204" pitchFamily="34" charset="0"/>
              <a:cs typeface="Calibri" panose="020F0502020204030204" pitchFamily="34" charset="0"/>
            </a:endParaRPr>
          </a:p>
        </p:txBody>
      </p:sp>
      <p:grpSp>
        <p:nvGrpSpPr>
          <p:cNvPr id="3" name="Group 2"/>
          <p:cNvGrpSpPr/>
          <p:nvPr/>
        </p:nvGrpSpPr>
        <p:grpSpPr>
          <a:xfrm>
            <a:off x="2307590" y="-1320800"/>
            <a:ext cx="7575550" cy="7470140"/>
            <a:chOff x="3634" y="-2080"/>
            <a:chExt cx="11930" cy="11764"/>
          </a:xfrm>
        </p:grpSpPr>
        <p:pic>
          <p:nvPicPr>
            <p:cNvPr id="6" name="图片 2"/>
            <p:cNvPicPr>
              <a:picLocks noChangeAspect="1"/>
            </p:cNvPicPr>
            <p:nvPr/>
          </p:nvPicPr>
          <p:blipFill>
            <a:blip r:embed="rId3" cstate="email"/>
            <a:stretch>
              <a:fillRect/>
            </a:stretch>
          </p:blipFill>
          <p:spPr>
            <a:xfrm>
              <a:off x="3634" y="-2080"/>
              <a:ext cx="11931" cy="11764"/>
            </a:xfrm>
            <a:prstGeom prst="rect">
              <a:avLst/>
            </a:prstGeom>
          </p:spPr>
        </p:pic>
        <p:pic>
          <p:nvPicPr>
            <p:cNvPr id="7" name="Picture 6" descr="C:\Users\small\Downloads\[removal.ai]_tmp-647138fa440b7.png[removal.ai]_tmp-647138fa440b7"/>
            <p:cNvPicPr>
              <a:picLocks noChangeAspect="1"/>
            </p:cNvPicPr>
            <p:nvPr/>
          </p:nvPicPr>
          <p:blipFill>
            <a:blip r:embed="rId4">
              <a:alphaModFix amt="60000"/>
            </a:blip>
            <a:srcRect/>
            <a:stretch>
              <a:fillRect/>
            </a:stretch>
          </p:blipFill>
          <p:spPr>
            <a:xfrm>
              <a:off x="4669" y="1460"/>
              <a:ext cx="9862" cy="5151"/>
            </a:xfrm>
            <a:prstGeom prst="rect">
              <a:avLst/>
            </a:prstGeom>
          </p:spPr>
        </p:pic>
      </p:grpSp>
      <p:sp>
        <p:nvSpPr>
          <p:cNvPr id="4" name="Rectangle 6"/>
          <p:cNvSpPr>
            <a:spLocks noChangeArrowheads="1"/>
          </p:cNvSpPr>
          <p:nvPr/>
        </p:nvSpPr>
        <p:spPr bwMode="black">
          <a:xfrm>
            <a:off x="3036479" y="5042257"/>
            <a:ext cx="6117963" cy="1106805"/>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6600" b="1" i="0" u="sng" strike="noStrike" kern="1200" cap="none" spc="0" normalizeH="0" baseline="0" noProof="0" dirty="0">
                <a:ln>
                  <a:noFill/>
                </a:ln>
                <a:gradFill>
                  <a:gsLst>
                    <a:gs pos="0">
                      <a:srgbClr val="27DBFC"/>
                    </a:gs>
                    <a:gs pos="100000">
                      <a:srgbClr val="B246EF"/>
                    </a:gs>
                  </a:gsLst>
                  <a:lin ang="0" scaled="1"/>
                </a:gradFill>
                <a:effectLst/>
                <a:uLnTx/>
                <a:uFillTx/>
                <a:latin typeface="Calibri" panose="020F0502020204030204" pitchFamily="34" charset="0"/>
                <a:ea typeface="Calibri" panose="020F0502020204030204" pitchFamily="34" charset="0"/>
                <a:cs typeface="Calibri" panose="020F0502020204030204" pitchFamily="34" charset="0"/>
              </a:rPr>
              <a:t>THANK  YOU</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75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DF18A11-4BE2-BB44-8328-DE1115922A92}"/>
              </a:ext>
            </a:extLst>
          </p:cNvPr>
          <p:cNvGraphicFramePr/>
          <p:nvPr/>
        </p:nvGraphicFramePr>
        <p:xfrm>
          <a:off x="0" y="201572"/>
          <a:ext cx="12192000" cy="6454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Line arrow Slight curve">
            <a:extLst>
              <a:ext uri="{FF2B5EF4-FFF2-40B4-BE49-F238E27FC236}">
                <a16:creationId xmlns:a16="http://schemas.microsoft.com/office/drawing/2014/main" id="{5B9D1AA8-95A2-634A-879E-C72D23C930B7}"/>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04025" y="1102971"/>
            <a:ext cx="914400" cy="914400"/>
          </a:xfrm>
          <a:prstGeom prst="rect">
            <a:avLst/>
          </a:prstGeom>
        </p:spPr>
      </p:pic>
      <p:sp>
        <p:nvSpPr>
          <p:cNvPr id="12" name="Title 1">
            <a:extLst>
              <a:ext uri="{FF2B5EF4-FFF2-40B4-BE49-F238E27FC236}">
                <a16:creationId xmlns:a16="http://schemas.microsoft.com/office/drawing/2014/main" id="{5DC61484-CC10-6C40-B096-B1E997E5ED3D}"/>
              </a:ext>
            </a:extLst>
          </p:cNvPr>
          <p:cNvSpPr>
            <a:spLocks noGrp="1"/>
          </p:cNvSpPr>
          <p:nvPr>
            <p:ph type="title"/>
          </p:nvPr>
        </p:nvSpPr>
        <p:spPr>
          <a:xfrm>
            <a:off x="8028153" y="966620"/>
            <a:ext cx="725424" cy="548236"/>
          </a:xfrm>
        </p:spPr>
        <p:txBody>
          <a:bodyPr>
            <a:normAutofit/>
          </a:bodyPr>
          <a:lstStyle/>
          <a:p>
            <a:pPr algn="l">
              <a:lnSpc>
                <a:spcPct val="80000"/>
              </a:lnSpc>
            </a:pPr>
            <a:r>
              <a:rPr lang="en-US" sz="1800" b="1" dirty="0">
                <a:solidFill>
                  <a:schemeClr val="tx1"/>
                </a:solidFill>
                <a:latin typeface="Calibri" panose="020F0502020204030204" pitchFamily="34" charset="0"/>
                <a:cs typeface="Calibri" panose="020F0502020204030204" pitchFamily="34" charset="0"/>
              </a:rPr>
              <a:t>Host</a:t>
            </a:r>
            <a:endParaRPr lang="en-US" sz="2000" b="1" dirty="0">
              <a:solidFill>
                <a:schemeClr val="tx1"/>
              </a:solidFill>
              <a:latin typeface="Calibri" panose="020F0502020204030204" pitchFamily="34" charset="0"/>
              <a:cs typeface="Calibri" panose="020F0502020204030204" pitchFamily="34" charset="0"/>
            </a:endParaRPr>
          </a:p>
        </p:txBody>
      </p:sp>
      <p:sp>
        <p:nvSpPr>
          <p:cNvPr id="13" name="Title 1">
            <a:extLst>
              <a:ext uri="{FF2B5EF4-FFF2-40B4-BE49-F238E27FC236}">
                <a16:creationId xmlns:a16="http://schemas.microsoft.com/office/drawing/2014/main" id="{76F7FBC4-53C7-134C-AFC5-18E5B6E8B75E}"/>
              </a:ext>
            </a:extLst>
          </p:cNvPr>
          <p:cNvSpPr txBox="1">
            <a:spLocks/>
          </p:cNvSpPr>
          <p:nvPr/>
        </p:nvSpPr>
        <p:spPr>
          <a:xfrm>
            <a:off x="9217542" y="979164"/>
            <a:ext cx="1231954" cy="5482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2BB673"/>
                </a:solidFill>
                <a:latin typeface="Gill Sans MT" panose="020B0502020104020203" pitchFamily="34" charset="0"/>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Funder</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pic>
        <p:nvPicPr>
          <p:cNvPr id="20" name="Graphic 19">
            <a:extLst>
              <a:ext uri="{FF2B5EF4-FFF2-40B4-BE49-F238E27FC236}">
                <a16:creationId xmlns:a16="http://schemas.microsoft.com/office/drawing/2014/main" id="{6990B1C0-C833-BD4B-8518-85738C5AD614}"/>
              </a:ext>
            </a:extLst>
          </p:cNvPr>
          <p:cNvPicPr>
            <a:picLocks noChangeAspect="1"/>
          </p:cNvPicPr>
          <p:nvPr/>
        </p:nvPicPr>
        <p:blipFill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t="33962" b="35849"/>
          <a:stretch/>
        </p:blipFill>
        <p:spPr>
          <a:xfrm>
            <a:off x="9329299" y="1369006"/>
            <a:ext cx="1651768" cy="498647"/>
          </a:xfrm>
          <a:prstGeom prst="rect">
            <a:avLst/>
          </a:prstGeom>
        </p:spPr>
      </p:pic>
      <p:grpSp>
        <p:nvGrpSpPr>
          <p:cNvPr id="5" name="Group 4">
            <a:extLst>
              <a:ext uri="{FF2B5EF4-FFF2-40B4-BE49-F238E27FC236}">
                <a16:creationId xmlns:a16="http://schemas.microsoft.com/office/drawing/2014/main" id="{BF3A3290-3B4E-D54C-A77D-F19C998160D9}"/>
              </a:ext>
            </a:extLst>
          </p:cNvPr>
          <p:cNvGrpSpPr/>
          <p:nvPr/>
        </p:nvGrpSpPr>
        <p:grpSpPr>
          <a:xfrm>
            <a:off x="644562" y="401460"/>
            <a:ext cx="4569806" cy="1996527"/>
            <a:chOff x="644562" y="401460"/>
            <a:chExt cx="4569806" cy="1996527"/>
          </a:xfrm>
        </p:grpSpPr>
        <p:pic>
          <p:nvPicPr>
            <p:cNvPr id="11" name="Graphic 10" descr="Line arrow Slight curve">
              <a:extLst>
                <a:ext uri="{FF2B5EF4-FFF2-40B4-BE49-F238E27FC236}">
                  <a16:creationId xmlns:a16="http://schemas.microsoft.com/office/drawing/2014/main" id="{21BACCB0-0771-1743-802C-B7C3A45CC281}"/>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638101" flipH="1" flipV="1">
              <a:off x="4299968" y="1483587"/>
              <a:ext cx="914400" cy="914400"/>
            </a:xfrm>
            <a:prstGeom prst="rect">
              <a:avLst/>
            </a:prstGeom>
          </p:spPr>
        </p:pic>
        <p:sp>
          <p:nvSpPr>
            <p:cNvPr id="18" name="Title 1">
              <a:extLst>
                <a:ext uri="{FF2B5EF4-FFF2-40B4-BE49-F238E27FC236}">
                  <a16:creationId xmlns:a16="http://schemas.microsoft.com/office/drawing/2014/main" id="{CDFBB9A7-CBAD-E746-BB55-6D5467023DE4}"/>
                </a:ext>
              </a:extLst>
            </p:cNvPr>
            <p:cNvSpPr txBox="1">
              <a:spLocks/>
            </p:cNvSpPr>
            <p:nvPr/>
          </p:nvSpPr>
          <p:spPr>
            <a:xfrm>
              <a:off x="644562" y="401460"/>
              <a:ext cx="875760" cy="5482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2BB673"/>
                  </a:solidFill>
                  <a:latin typeface="Gill Sans MT" panose="020B0502020104020203" pitchFamily="34" charset="0"/>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Host</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19" name="Title 1">
              <a:extLst>
                <a:ext uri="{FF2B5EF4-FFF2-40B4-BE49-F238E27FC236}">
                  <a16:creationId xmlns:a16="http://schemas.microsoft.com/office/drawing/2014/main" id="{F409C16C-3532-0446-A955-345D542D40AD}"/>
                </a:ext>
              </a:extLst>
            </p:cNvPr>
            <p:cNvSpPr txBox="1">
              <a:spLocks/>
            </p:cNvSpPr>
            <p:nvPr/>
          </p:nvSpPr>
          <p:spPr>
            <a:xfrm>
              <a:off x="2609037" y="401460"/>
              <a:ext cx="1231954" cy="5482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2BB673"/>
                  </a:solidFill>
                  <a:latin typeface="Gill Sans MT" panose="020B0502020104020203" pitchFamily="34" charset="0"/>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Funder</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pic>
          <p:nvPicPr>
            <p:cNvPr id="21" name="Graphic 20">
              <a:extLst>
                <a:ext uri="{FF2B5EF4-FFF2-40B4-BE49-F238E27FC236}">
                  <a16:creationId xmlns:a16="http://schemas.microsoft.com/office/drawing/2014/main" id="{A7DA4533-C81A-6647-92C5-52CB5B3CA0BF}"/>
                </a:ext>
              </a:extLst>
            </p:cNvPr>
            <p:cNvPicPr>
              <a:picLocks noChangeAspect="1"/>
            </p:cNvPicPr>
            <p:nvPr/>
          </p:nvPicPr>
          <p:blipFill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t="33962" b="35849"/>
            <a:stretch/>
          </p:blipFill>
          <p:spPr>
            <a:xfrm>
              <a:off x="2725169" y="1220946"/>
              <a:ext cx="1651768" cy="498647"/>
            </a:xfrm>
            <a:prstGeom prst="rect">
              <a:avLst/>
            </a:prstGeom>
          </p:spPr>
        </p:pic>
        <p:pic>
          <p:nvPicPr>
            <p:cNvPr id="22" name="Picture 21">
              <a:extLst>
                <a:ext uri="{FF2B5EF4-FFF2-40B4-BE49-F238E27FC236}">
                  <a16:creationId xmlns:a16="http://schemas.microsoft.com/office/drawing/2014/main" id="{778C1EDA-5BD6-9E40-B6F7-0AB5BB89367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7180" t="21348"/>
            <a:stretch/>
          </p:blipFill>
          <p:spPr>
            <a:xfrm>
              <a:off x="2693439" y="821363"/>
              <a:ext cx="1033939" cy="458770"/>
            </a:xfrm>
            <a:prstGeom prst="rect">
              <a:avLst/>
            </a:prstGeom>
          </p:spPr>
        </p:pic>
        <p:pic>
          <p:nvPicPr>
            <p:cNvPr id="24" name="Picture 23">
              <a:extLst>
                <a:ext uri="{FF2B5EF4-FFF2-40B4-BE49-F238E27FC236}">
                  <a16:creationId xmlns:a16="http://schemas.microsoft.com/office/drawing/2014/main" id="{331BD5F1-08E1-0741-AC55-D301B586229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72055" y="1359912"/>
              <a:ext cx="875760" cy="390005"/>
            </a:xfrm>
            <a:prstGeom prst="rect">
              <a:avLst/>
            </a:prstGeom>
          </p:spPr>
        </p:pic>
        <p:pic>
          <p:nvPicPr>
            <p:cNvPr id="26" name="Picture 25">
              <a:extLst>
                <a:ext uri="{FF2B5EF4-FFF2-40B4-BE49-F238E27FC236}">
                  <a16:creationId xmlns:a16="http://schemas.microsoft.com/office/drawing/2014/main" id="{F25ADA6D-1128-6F4D-A688-1E2453BE60C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72055" y="859705"/>
              <a:ext cx="1623649" cy="390004"/>
            </a:xfrm>
            <a:prstGeom prst="rect">
              <a:avLst/>
            </a:prstGeom>
          </p:spPr>
        </p:pic>
        <p:pic>
          <p:nvPicPr>
            <p:cNvPr id="3" name="Picture 2">
              <a:extLst>
                <a:ext uri="{FF2B5EF4-FFF2-40B4-BE49-F238E27FC236}">
                  <a16:creationId xmlns:a16="http://schemas.microsoft.com/office/drawing/2014/main" id="{08F99CC0-63FC-9A4B-BCAB-47066705F5A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678752" y="1671460"/>
              <a:ext cx="1651768" cy="353465"/>
            </a:xfrm>
            <a:prstGeom prst="rect">
              <a:avLst/>
            </a:prstGeom>
          </p:spPr>
        </p:pic>
      </p:grpSp>
      <p:grpSp>
        <p:nvGrpSpPr>
          <p:cNvPr id="35" name="Group 34">
            <a:extLst>
              <a:ext uri="{FF2B5EF4-FFF2-40B4-BE49-F238E27FC236}">
                <a16:creationId xmlns:a16="http://schemas.microsoft.com/office/drawing/2014/main" id="{A9C39AA7-C39B-014D-8806-0E5BD71D2FEE}"/>
              </a:ext>
            </a:extLst>
          </p:cNvPr>
          <p:cNvGrpSpPr/>
          <p:nvPr/>
        </p:nvGrpSpPr>
        <p:grpSpPr>
          <a:xfrm>
            <a:off x="1174802" y="5574323"/>
            <a:ext cx="4069652" cy="1321082"/>
            <a:chOff x="1174802" y="5574323"/>
            <a:chExt cx="4069652" cy="1321082"/>
          </a:xfrm>
        </p:grpSpPr>
        <p:pic>
          <p:nvPicPr>
            <p:cNvPr id="10" name="Graphic 9" descr="Line arrow Slight curve">
              <a:extLst>
                <a:ext uri="{FF2B5EF4-FFF2-40B4-BE49-F238E27FC236}">
                  <a16:creationId xmlns:a16="http://schemas.microsoft.com/office/drawing/2014/main" id="{3F9D8662-9341-3749-92E5-44245EB83127}"/>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flipH="1">
              <a:off x="4330054" y="5801586"/>
              <a:ext cx="914400" cy="914400"/>
            </a:xfrm>
            <a:prstGeom prst="rect">
              <a:avLst/>
            </a:prstGeom>
          </p:spPr>
        </p:pic>
        <p:sp>
          <p:nvSpPr>
            <p:cNvPr id="16" name="Title 1">
              <a:extLst>
                <a:ext uri="{FF2B5EF4-FFF2-40B4-BE49-F238E27FC236}">
                  <a16:creationId xmlns:a16="http://schemas.microsoft.com/office/drawing/2014/main" id="{C38E1E57-94BC-E84E-9198-5DA1E4AABCD1}"/>
                </a:ext>
              </a:extLst>
            </p:cNvPr>
            <p:cNvSpPr txBox="1">
              <a:spLocks/>
            </p:cNvSpPr>
            <p:nvPr/>
          </p:nvSpPr>
          <p:spPr>
            <a:xfrm>
              <a:off x="1174803" y="5618170"/>
              <a:ext cx="2191508" cy="5482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2BB673"/>
                  </a:solidFill>
                  <a:latin typeface="Gill Sans MT" panose="020B0502020104020203" pitchFamily="34" charset="0"/>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Host	</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17" name="Title 1">
              <a:extLst>
                <a:ext uri="{FF2B5EF4-FFF2-40B4-BE49-F238E27FC236}">
                  <a16:creationId xmlns:a16="http://schemas.microsoft.com/office/drawing/2014/main" id="{5D0750D9-4285-F240-9DA8-70C490856D9B}"/>
                </a:ext>
              </a:extLst>
            </p:cNvPr>
            <p:cNvSpPr txBox="1">
              <a:spLocks/>
            </p:cNvSpPr>
            <p:nvPr/>
          </p:nvSpPr>
          <p:spPr>
            <a:xfrm>
              <a:off x="3179295" y="5574323"/>
              <a:ext cx="1231954" cy="5482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2BB673"/>
                  </a:solidFill>
                  <a:latin typeface="Gill Sans MT" panose="020B0502020104020203" pitchFamily="34" charset="0"/>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Funder</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pic>
          <p:nvPicPr>
            <p:cNvPr id="25" name="Picture 24">
              <a:extLst>
                <a:ext uri="{FF2B5EF4-FFF2-40B4-BE49-F238E27FC236}">
                  <a16:creationId xmlns:a16="http://schemas.microsoft.com/office/drawing/2014/main" id="{01DFB989-F495-0A49-8EB8-2E8C4ABC3C0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259087" y="6028386"/>
              <a:ext cx="1623649" cy="390004"/>
            </a:xfrm>
            <a:prstGeom prst="rect">
              <a:avLst/>
            </a:prstGeom>
          </p:spPr>
        </p:pic>
        <p:pic>
          <p:nvPicPr>
            <p:cNvPr id="27" name="Picture 26">
              <a:extLst>
                <a:ext uri="{FF2B5EF4-FFF2-40B4-BE49-F238E27FC236}">
                  <a16:creationId xmlns:a16="http://schemas.microsoft.com/office/drawing/2014/main" id="{04EFDF88-D7C8-6F4E-9681-A6F66BD335B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7180" t="21348"/>
            <a:stretch/>
          </p:blipFill>
          <p:spPr>
            <a:xfrm>
              <a:off x="3207905" y="5980868"/>
              <a:ext cx="1033939" cy="458770"/>
            </a:xfrm>
            <a:prstGeom prst="rect">
              <a:avLst/>
            </a:prstGeom>
          </p:spPr>
        </p:pic>
        <p:sp>
          <p:nvSpPr>
            <p:cNvPr id="33" name="Title 1">
              <a:extLst>
                <a:ext uri="{FF2B5EF4-FFF2-40B4-BE49-F238E27FC236}">
                  <a16:creationId xmlns:a16="http://schemas.microsoft.com/office/drawing/2014/main" id="{C68C4352-D4C2-134E-840B-F95575B26637}"/>
                </a:ext>
              </a:extLst>
            </p:cNvPr>
            <p:cNvSpPr txBox="1">
              <a:spLocks/>
            </p:cNvSpPr>
            <p:nvPr/>
          </p:nvSpPr>
          <p:spPr>
            <a:xfrm>
              <a:off x="1174802" y="6347169"/>
              <a:ext cx="2552575" cy="5482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2BB673"/>
                  </a:solidFill>
                  <a:latin typeface="Gill Sans MT" panose="020B0502020104020203" pitchFamily="34" charset="0"/>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9 Country Coordinators</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pic>
        <p:nvPicPr>
          <p:cNvPr id="36" name="Picture 35">
            <a:extLst>
              <a:ext uri="{FF2B5EF4-FFF2-40B4-BE49-F238E27FC236}">
                <a16:creationId xmlns:a16="http://schemas.microsoft.com/office/drawing/2014/main" id="{17AB6C43-BF95-8D49-A0EC-34F0730DAE0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063335" y="1378727"/>
            <a:ext cx="638109" cy="572421"/>
          </a:xfrm>
          <a:prstGeom prst="rect">
            <a:avLst/>
          </a:prstGeom>
        </p:spPr>
      </p:pic>
      <p:grpSp>
        <p:nvGrpSpPr>
          <p:cNvPr id="32" name="Group 31">
            <a:extLst>
              <a:ext uri="{FF2B5EF4-FFF2-40B4-BE49-F238E27FC236}">
                <a16:creationId xmlns:a16="http://schemas.microsoft.com/office/drawing/2014/main" id="{FA4C98A5-22B9-164B-ACDD-8D83F5C42176}"/>
              </a:ext>
            </a:extLst>
          </p:cNvPr>
          <p:cNvGrpSpPr/>
          <p:nvPr/>
        </p:nvGrpSpPr>
        <p:grpSpPr>
          <a:xfrm>
            <a:off x="8369808" y="4349496"/>
            <a:ext cx="3698680" cy="2371099"/>
            <a:chOff x="8369808" y="4349496"/>
            <a:chExt cx="3698680" cy="2371099"/>
          </a:xfrm>
        </p:grpSpPr>
        <p:grpSp>
          <p:nvGrpSpPr>
            <p:cNvPr id="7" name="Group 6">
              <a:extLst>
                <a:ext uri="{FF2B5EF4-FFF2-40B4-BE49-F238E27FC236}">
                  <a16:creationId xmlns:a16="http://schemas.microsoft.com/office/drawing/2014/main" id="{AE2DBC70-ADEC-5F40-9323-BD1070067AC8}"/>
                </a:ext>
              </a:extLst>
            </p:cNvPr>
            <p:cNvGrpSpPr/>
            <p:nvPr/>
          </p:nvGrpSpPr>
          <p:grpSpPr>
            <a:xfrm>
              <a:off x="8369808" y="4349496"/>
              <a:ext cx="3698680" cy="2371099"/>
              <a:chOff x="8369808" y="4349496"/>
              <a:chExt cx="3698680" cy="2371099"/>
            </a:xfrm>
          </p:grpSpPr>
          <p:pic>
            <p:nvPicPr>
              <p:cNvPr id="34" name="Picture 33">
                <a:extLst>
                  <a:ext uri="{FF2B5EF4-FFF2-40B4-BE49-F238E27FC236}">
                    <a16:creationId xmlns:a16="http://schemas.microsoft.com/office/drawing/2014/main" id="{1D7226B6-B506-A145-AED3-0FA2CB71ABE5}"/>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10609"/>
              <a:stretch/>
            </p:blipFill>
            <p:spPr>
              <a:xfrm>
                <a:off x="9032925" y="5270970"/>
                <a:ext cx="875761" cy="733086"/>
              </a:xfrm>
              <a:prstGeom prst="rect">
                <a:avLst/>
              </a:prstGeom>
            </p:spPr>
          </p:pic>
          <p:grpSp>
            <p:nvGrpSpPr>
              <p:cNvPr id="6" name="Group 5">
                <a:extLst>
                  <a:ext uri="{FF2B5EF4-FFF2-40B4-BE49-F238E27FC236}">
                    <a16:creationId xmlns:a16="http://schemas.microsoft.com/office/drawing/2014/main" id="{C4AA9560-CE80-114C-8EBF-D813F98C1BBB}"/>
                  </a:ext>
                </a:extLst>
              </p:cNvPr>
              <p:cNvGrpSpPr/>
              <p:nvPr/>
            </p:nvGrpSpPr>
            <p:grpSpPr>
              <a:xfrm>
                <a:off x="8369808" y="4349496"/>
                <a:ext cx="3698680" cy="2371099"/>
                <a:chOff x="8369808" y="4349496"/>
                <a:chExt cx="3698680" cy="2371099"/>
              </a:xfrm>
            </p:grpSpPr>
            <p:pic>
              <p:nvPicPr>
                <p:cNvPr id="9" name="Graphic 8" descr="Line arrow Slight curve">
                  <a:extLst>
                    <a:ext uri="{FF2B5EF4-FFF2-40B4-BE49-F238E27FC236}">
                      <a16:creationId xmlns:a16="http://schemas.microsoft.com/office/drawing/2014/main" id="{577FB1AF-4244-1D49-8A0E-E2864E99A50F}"/>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3018927">
                  <a:off x="8369808" y="4349496"/>
                  <a:ext cx="914400" cy="914400"/>
                </a:xfrm>
                <a:prstGeom prst="rect">
                  <a:avLst/>
                </a:prstGeom>
              </p:spPr>
            </p:pic>
            <p:sp>
              <p:nvSpPr>
                <p:cNvPr id="14" name="Title 1">
                  <a:extLst>
                    <a:ext uri="{FF2B5EF4-FFF2-40B4-BE49-F238E27FC236}">
                      <a16:creationId xmlns:a16="http://schemas.microsoft.com/office/drawing/2014/main" id="{8B49FD99-B000-3743-9658-FC8FB74E7174}"/>
                    </a:ext>
                  </a:extLst>
                </p:cNvPr>
                <p:cNvSpPr txBox="1">
                  <a:spLocks/>
                </p:cNvSpPr>
                <p:nvPr/>
              </p:nvSpPr>
              <p:spPr>
                <a:xfrm>
                  <a:off x="9141159" y="4971745"/>
                  <a:ext cx="1033939" cy="7069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2BB673"/>
                      </a:solidFill>
                      <a:latin typeface="Gill Sans MT" panose="020B0502020104020203" pitchFamily="34" charset="0"/>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Host</a:t>
                  </a:r>
                </a:p>
                <a:p>
                  <a:pPr marL="0" marR="0" lvl="0" indent="0" algn="l" defTabSz="914400" rtl="0" eaLnBrk="1" fontAlgn="auto" latinLnBrk="0" hangingPunct="1">
                    <a:lnSpc>
                      <a:spcPct val="80000"/>
                    </a:lnSpc>
                    <a:spcBef>
                      <a:spcPct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15" name="Title 1">
                  <a:extLst>
                    <a:ext uri="{FF2B5EF4-FFF2-40B4-BE49-F238E27FC236}">
                      <a16:creationId xmlns:a16="http://schemas.microsoft.com/office/drawing/2014/main" id="{5221644C-D575-174B-B7AE-3EED8C6F623C}"/>
                    </a:ext>
                  </a:extLst>
                </p:cNvPr>
                <p:cNvSpPr txBox="1">
                  <a:spLocks/>
                </p:cNvSpPr>
                <p:nvPr/>
              </p:nvSpPr>
              <p:spPr>
                <a:xfrm>
                  <a:off x="10263924" y="4949492"/>
                  <a:ext cx="1231954" cy="5482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2BB673"/>
                      </a:solidFill>
                      <a:latin typeface="Gill Sans MT" panose="020B0502020104020203" pitchFamily="34" charset="0"/>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Funder</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pic>
              <p:nvPicPr>
                <p:cNvPr id="30" name="Picture 29">
                  <a:extLst>
                    <a:ext uri="{FF2B5EF4-FFF2-40B4-BE49-F238E27FC236}">
                      <a16:creationId xmlns:a16="http://schemas.microsoft.com/office/drawing/2014/main" id="{F6167E99-AB31-0445-8B27-39B79846308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416720" y="5404824"/>
                  <a:ext cx="1651768" cy="353465"/>
                </a:xfrm>
                <a:prstGeom prst="rect">
                  <a:avLst/>
                </a:prstGeom>
              </p:spPr>
            </p:pic>
            <p:pic>
              <p:nvPicPr>
                <p:cNvPr id="4" name="Picture 3">
                  <a:extLst>
                    <a:ext uri="{FF2B5EF4-FFF2-40B4-BE49-F238E27FC236}">
                      <a16:creationId xmlns:a16="http://schemas.microsoft.com/office/drawing/2014/main" id="{805414F1-7960-A64C-8A92-77B9CE1526BF}"/>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139196" y="6242747"/>
                  <a:ext cx="914400" cy="477848"/>
                </a:xfrm>
                <a:prstGeom prst="rect">
                  <a:avLst/>
                </a:prstGeom>
              </p:spPr>
            </p:pic>
          </p:grpSp>
        </p:grpSp>
        <p:sp>
          <p:nvSpPr>
            <p:cNvPr id="38" name="Title 1">
              <a:extLst>
                <a:ext uri="{FF2B5EF4-FFF2-40B4-BE49-F238E27FC236}">
                  <a16:creationId xmlns:a16="http://schemas.microsoft.com/office/drawing/2014/main" id="{2F4EA98D-1CF2-1F4A-8CB7-8E370E9CA207}"/>
                </a:ext>
              </a:extLst>
            </p:cNvPr>
            <p:cNvSpPr txBox="1">
              <a:spLocks/>
            </p:cNvSpPr>
            <p:nvPr/>
          </p:nvSpPr>
          <p:spPr>
            <a:xfrm>
              <a:off x="9090193" y="5780853"/>
              <a:ext cx="1231954" cy="4302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2BB673"/>
                  </a:solidFill>
                  <a:latin typeface="Gill Sans MT" panose="020B0502020104020203" pitchFamily="34" charset="0"/>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School of Women &amp; Gender Studies</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grpSp>
        <p:nvGrpSpPr>
          <p:cNvPr id="39" name="Group 38">
            <a:extLst>
              <a:ext uri="{FF2B5EF4-FFF2-40B4-BE49-F238E27FC236}">
                <a16:creationId xmlns:a16="http://schemas.microsoft.com/office/drawing/2014/main" id="{6059DF96-810F-7148-ABFB-3926EAF68E16}"/>
              </a:ext>
            </a:extLst>
          </p:cNvPr>
          <p:cNvGrpSpPr/>
          <p:nvPr/>
        </p:nvGrpSpPr>
        <p:grpSpPr>
          <a:xfrm>
            <a:off x="214302" y="2661458"/>
            <a:ext cx="2561993" cy="1881483"/>
            <a:chOff x="214302" y="2661458"/>
            <a:chExt cx="2561993" cy="1881483"/>
          </a:xfrm>
        </p:grpSpPr>
        <p:grpSp>
          <p:nvGrpSpPr>
            <p:cNvPr id="23" name="Group 22">
              <a:extLst>
                <a:ext uri="{FF2B5EF4-FFF2-40B4-BE49-F238E27FC236}">
                  <a16:creationId xmlns:a16="http://schemas.microsoft.com/office/drawing/2014/main" id="{5FCBD9AD-C937-964B-B411-A1C7D35A76B1}"/>
                </a:ext>
              </a:extLst>
            </p:cNvPr>
            <p:cNvGrpSpPr/>
            <p:nvPr/>
          </p:nvGrpSpPr>
          <p:grpSpPr>
            <a:xfrm>
              <a:off x="1377083" y="2661458"/>
              <a:ext cx="1399212" cy="1597691"/>
              <a:chOff x="1377083" y="2661458"/>
              <a:chExt cx="1399212" cy="1597691"/>
            </a:xfrm>
          </p:grpSpPr>
          <p:sp>
            <p:nvSpPr>
              <p:cNvPr id="29" name="Title 1">
                <a:extLst>
                  <a:ext uri="{FF2B5EF4-FFF2-40B4-BE49-F238E27FC236}">
                    <a16:creationId xmlns:a16="http://schemas.microsoft.com/office/drawing/2014/main" id="{B12AFA21-B563-9C44-AD05-B998F1EECA1D}"/>
                  </a:ext>
                </a:extLst>
              </p:cNvPr>
              <p:cNvSpPr txBox="1">
                <a:spLocks/>
              </p:cNvSpPr>
              <p:nvPr/>
            </p:nvSpPr>
            <p:spPr>
              <a:xfrm>
                <a:off x="1377083" y="3402822"/>
                <a:ext cx="1231954" cy="5482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2BB673"/>
                    </a:solidFill>
                    <a:latin typeface="Gill Sans MT" panose="020B0502020104020203" pitchFamily="34" charset="0"/>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Funder</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pic>
            <p:nvPicPr>
              <p:cNvPr id="31" name="Graphic 30" descr="Line arrow Slight curve">
                <a:extLst>
                  <a:ext uri="{FF2B5EF4-FFF2-40B4-BE49-F238E27FC236}">
                    <a16:creationId xmlns:a16="http://schemas.microsoft.com/office/drawing/2014/main" id="{34A52FF5-426E-5F4A-B2E8-70BD742AD65D}"/>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20911499" flipH="1" flipV="1">
                <a:off x="1861895" y="2661458"/>
                <a:ext cx="914400" cy="911954"/>
              </a:xfrm>
              <a:prstGeom prst="rect">
                <a:avLst/>
              </a:prstGeom>
            </p:spPr>
          </p:pic>
          <p:pic>
            <p:nvPicPr>
              <p:cNvPr id="37" name="Picture 36">
                <a:extLst>
                  <a:ext uri="{FF2B5EF4-FFF2-40B4-BE49-F238E27FC236}">
                    <a16:creationId xmlns:a16="http://schemas.microsoft.com/office/drawing/2014/main" id="{D3F42B2D-5CC1-894C-979C-CE7D740F8F0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7180" t="21348"/>
              <a:stretch/>
            </p:blipFill>
            <p:spPr>
              <a:xfrm>
                <a:off x="1402483" y="3800379"/>
                <a:ext cx="1033939" cy="458770"/>
              </a:xfrm>
              <a:prstGeom prst="rect">
                <a:avLst/>
              </a:prstGeom>
            </p:spPr>
          </p:pic>
        </p:grpSp>
        <p:pic>
          <p:nvPicPr>
            <p:cNvPr id="1028" name="Picture 4" descr="Ashoka University - Wikipedia">
              <a:extLst>
                <a:ext uri="{FF2B5EF4-FFF2-40B4-BE49-F238E27FC236}">
                  <a16:creationId xmlns:a16="http://schemas.microsoft.com/office/drawing/2014/main" id="{F0585563-4B18-5E4A-9228-92125B731515}"/>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14302" y="4084171"/>
              <a:ext cx="1097449" cy="4587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CI (Project Concern International)">
              <a:extLst>
                <a:ext uri="{FF2B5EF4-FFF2-40B4-BE49-F238E27FC236}">
                  <a16:creationId xmlns:a16="http://schemas.microsoft.com/office/drawing/2014/main" id="{1E29250A-4B83-E849-857B-EA6AEF49838A}"/>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00733" y="3771506"/>
              <a:ext cx="709100" cy="390005"/>
            </a:xfrm>
            <a:prstGeom prst="rect">
              <a:avLst/>
            </a:prstGeom>
            <a:noFill/>
            <a:extLst>
              <a:ext uri="{909E8E84-426E-40DD-AFC4-6F175D3DCCD1}">
                <a14:hiddenFill xmlns:a14="http://schemas.microsoft.com/office/drawing/2010/main">
                  <a:solidFill>
                    <a:srgbClr val="FFFFFF"/>
                  </a:solidFill>
                </a14:hiddenFill>
              </a:ext>
            </a:extLst>
          </p:spPr>
        </p:pic>
        <p:sp>
          <p:nvSpPr>
            <p:cNvPr id="42" name="Title 1">
              <a:extLst>
                <a:ext uri="{FF2B5EF4-FFF2-40B4-BE49-F238E27FC236}">
                  <a16:creationId xmlns:a16="http://schemas.microsoft.com/office/drawing/2014/main" id="{9A1E3049-BCC8-6245-9D73-680575FA5EF6}"/>
                </a:ext>
              </a:extLst>
            </p:cNvPr>
            <p:cNvSpPr txBox="1">
              <a:spLocks/>
            </p:cNvSpPr>
            <p:nvPr/>
          </p:nvSpPr>
          <p:spPr>
            <a:xfrm>
              <a:off x="346748" y="3416056"/>
              <a:ext cx="1231954" cy="5482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2BB673"/>
                  </a:solidFill>
                  <a:latin typeface="Gill Sans MT" panose="020B0502020104020203" pitchFamily="34" charset="0"/>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Host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sp>
        <p:nvSpPr>
          <p:cNvPr id="44" name="Minus 43"/>
          <p:cNvSpPr/>
          <p:nvPr/>
        </p:nvSpPr>
        <p:spPr>
          <a:xfrm rot="5400000">
            <a:off x="-4463914" y="3217045"/>
            <a:ext cx="9278197" cy="409287"/>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39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94203" y="2889901"/>
            <a:ext cx="9666845" cy="1384994"/>
          </a:xfrm>
        </p:spPr>
        <p:txBody>
          <a:bodyPr/>
          <a:lstStyle/>
          <a:p>
            <a:pPr algn="l">
              <a:lnSpc>
                <a:spcPct val="80000"/>
              </a:lnSpc>
            </a:pPr>
            <a:r>
              <a:rPr lang="en-US" sz="6600" b="0" i="0" u="none" strike="noStrike" dirty="0">
                <a:effectLst/>
                <a:latin typeface="Tw Cen MT Condensed" panose="020B0606020104020203" pitchFamily="34" charset="0"/>
              </a:rPr>
              <a:t>Ms. Judith </a:t>
            </a:r>
            <a:r>
              <a:rPr lang="en-US" sz="6600" b="0" i="0" u="none" strike="noStrike" dirty="0" err="1">
                <a:effectLst/>
                <a:latin typeface="Tw Cen MT Condensed" panose="020B0606020104020203" pitchFamily="34" charset="0"/>
              </a:rPr>
              <a:t>Atukunda</a:t>
            </a:r>
            <a:r>
              <a:rPr lang="en-US" sz="6600" b="0" i="0" u="none" strike="noStrike" dirty="0">
                <a:effectLst/>
                <a:latin typeface="Tw Cen MT Condensed" panose="020B0606020104020203" pitchFamily="34" charset="0"/>
              </a:rPr>
              <a:t> &amp;</a:t>
            </a:r>
            <a:br>
              <a:rPr lang="en-US" sz="6600" b="0" dirty="0">
                <a:latin typeface="Tw Cen MT Condensed" panose="020B0606020104020203" pitchFamily="34" charset="0"/>
              </a:rPr>
            </a:br>
            <a:r>
              <a:rPr lang="en-US" sz="6600" b="0" i="0" u="none" strike="noStrike" dirty="0">
                <a:effectLst/>
                <a:latin typeface="Tw Cen MT Condensed" panose="020B0606020104020203" pitchFamily="34" charset="0"/>
              </a:rPr>
              <a:t>Stella Rose </a:t>
            </a:r>
            <a:r>
              <a:rPr lang="en-US" sz="6600" b="0" i="0" u="none" strike="noStrike" dirty="0" err="1">
                <a:effectLst/>
                <a:latin typeface="Tw Cen MT Condensed" panose="020B0606020104020203" pitchFamily="34" charset="0"/>
              </a:rPr>
              <a:t>Akutui</a:t>
            </a:r>
            <a:br>
              <a:rPr lang="en-US" sz="6600" b="0" dirty="0">
                <a:latin typeface="Tw Cen MT Condensed" panose="020B0606020104020203" pitchFamily="34" charset="0"/>
              </a:rPr>
            </a:br>
            <a:r>
              <a:rPr lang="en-US" sz="5400" b="0" i="0" u="none" strike="noStrike" dirty="0" err="1">
                <a:effectLst/>
                <a:latin typeface="Tw Cen MT Condensed" panose="020B0606020104020203" pitchFamily="34" charset="0"/>
              </a:rPr>
              <a:t>LANDnet</a:t>
            </a:r>
            <a:r>
              <a:rPr lang="en-US" sz="5400" b="0" i="0" u="none" strike="noStrike" dirty="0">
                <a:effectLst/>
                <a:latin typeface="Tw Cen MT Condensed" panose="020B0606020104020203" pitchFamily="34" charset="0"/>
              </a:rPr>
              <a:t> Uganda</a:t>
            </a:r>
            <a:r>
              <a:rPr lang="en-US" sz="1050" dirty="0">
                <a:latin typeface="Tw Cen MT Condensed" panose="020B0606020104020203" pitchFamily="34" charset="0"/>
              </a:rPr>
              <a:t> </a:t>
            </a:r>
            <a:endParaRPr lang="en-US" sz="6600" dirty="0">
              <a:latin typeface="Tw Cen MT Condensed" panose="020B06060201040202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14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Tree>
    <p:extLst>
      <p:ext uri="{BB962C8B-B14F-4D97-AF65-F5344CB8AC3E}">
        <p14:creationId xmlns:p14="http://schemas.microsoft.com/office/powerpoint/2010/main" val="38738486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71B41"/>
          </a:solidFill>
        </p:spPr>
        <p:txBody>
          <a:bodyPr wrap="square" lIns="0" tIns="0" rIns="0" bIns="0" rtlCol="0"/>
          <a:lstStyle/>
          <a:p>
            <a:pPr defTabSz="609630"/>
            <a:endParaRPr sz="1200">
              <a:solidFill>
                <a:prstClr val="black"/>
              </a:solidFill>
              <a:latin typeface="Calibri"/>
            </a:endParaRPr>
          </a:p>
        </p:txBody>
      </p:sp>
      <p:pic>
        <p:nvPicPr>
          <p:cNvPr id="3" name="object 3"/>
          <p:cNvPicPr/>
          <p:nvPr/>
        </p:nvPicPr>
        <p:blipFill>
          <a:blip r:embed="rId2" cstate="print"/>
          <a:stretch>
            <a:fillRect/>
          </a:stretch>
        </p:blipFill>
        <p:spPr>
          <a:xfrm>
            <a:off x="7272313" y="1882598"/>
            <a:ext cx="4919687" cy="4969933"/>
          </a:xfrm>
          <a:prstGeom prst="rect">
            <a:avLst/>
          </a:prstGeom>
        </p:spPr>
      </p:pic>
      <p:grpSp>
        <p:nvGrpSpPr>
          <p:cNvPr id="4" name="object 4"/>
          <p:cNvGrpSpPr/>
          <p:nvPr/>
        </p:nvGrpSpPr>
        <p:grpSpPr>
          <a:xfrm>
            <a:off x="0" y="0"/>
            <a:ext cx="1603587" cy="1597237"/>
            <a:chOff x="0" y="0"/>
            <a:chExt cx="2405380" cy="2395855"/>
          </a:xfrm>
        </p:grpSpPr>
        <p:pic>
          <p:nvPicPr>
            <p:cNvPr id="5" name="object 5"/>
            <p:cNvPicPr/>
            <p:nvPr/>
          </p:nvPicPr>
          <p:blipFill>
            <a:blip r:embed="rId3" cstate="print"/>
            <a:stretch>
              <a:fillRect/>
            </a:stretch>
          </p:blipFill>
          <p:spPr>
            <a:xfrm>
              <a:off x="0" y="0"/>
              <a:ext cx="1687916" cy="1917700"/>
            </a:xfrm>
            <a:prstGeom prst="rect">
              <a:avLst/>
            </a:prstGeom>
          </p:spPr>
        </p:pic>
        <p:pic>
          <p:nvPicPr>
            <p:cNvPr id="6" name="object 6"/>
            <p:cNvPicPr/>
            <p:nvPr/>
          </p:nvPicPr>
          <p:blipFill>
            <a:blip r:embed="rId4" cstate="print"/>
            <a:stretch>
              <a:fillRect/>
            </a:stretch>
          </p:blipFill>
          <p:spPr>
            <a:xfrm>
              <a:off x="1199178" y="0"/>
              <a:ext cx="602358" cy="1889331"/>
            </a:xfrm>
            <a:prstGeom prst="rect">
              <a:avLst/>
            </a:prstGeom>
          </p:spPr>
        </p:pic>
        <p:pic>
          <p:nvPicPr>
            <p:cNvPr id="7" name="object 7"/>
            <p:cNvPicPr/>
            <p:nvPr/>
          </p:nvPicPr>
          <p:blipFill>
            <a:blip r:embed="rId5" cstate="print"/>
            <a:stretch>
              <a:fillRect/>
            </a:stretch>
          </p:blipFill>
          <p:spPr>
            <a:xfrm>
              <a:off x="1254157" y="0"/>
              <a:ext cx="656235" cy="2038556"/>
            </a:xfrm>
            <a:prstGeom prst="rect">
              <a:avLst/>
            </a:prstGeom>
          </p:spPr>
        </p:pic>
        <p:pic>
          <p:nvPicPr>
            <p:cNvPr id="8" name="object 8"/>
            <p:cNvPicPr/>
            <p:nvPr/>
          </p:nvPicPr>
          <p:blipFill>
            <a:blip r:embed="rId6" cstate="print"/>
            <a:stretch>
              <a:fillRect/>
            </a:stretch>
          </p:blipFill>
          <p:spPr>
            <a:xfrm>
              <a:off x="1319935" y="0"/>
              <a:ext cx="705174" cy="2179450"/>
            </a:xfrm>
            <a:prstGeom prst="rect">
              <a:avLst/>
            </a:prstGeom>
          </p:spPr>
        </p:pic>
        <p:pic>
          <p:nvPicPr>
            <p:cNvPr id="9" name="object 9"/>
            <p:cNvPicPr/>
            <p:nvPr/>
          </p:nvPicPr>
          <p:blipFill>
            <a:blip r:embed="rId7" cstate="print"/>
            <a:stretch>
              <a:fillRect/>
            </a:stretch>
          </p:blipFill>
          <p:spPr>
            <a:xfrm>
              <a:off x="1410139" y="0"/>
              <a:ext cx="745567" cy="2296862"/>
            </a:xfrm>
            <a:prstGeom prst="rect">
              <a:avLst/>
            </a:prstGeom>
          </p:spPr>
        </p:pic>
        <p:pic>
          <p:nvPicPr>
            <p:cNvPr id="10" name="object 10"/>
            <p:cNvPicPr/>
            <p:nvPr/>
          </p:nvPicPr>
          <p:blipFill>
            <a:blip r:embed="rId8" cstate="print"/>
            <a:stretch>
              <a:fillRect/>
            </a:stretch>
          </p:blipFill>
          <p:spPr>
            <a:xfrm>
              <a:off x="1538027" y="0"/>
              <a:ext cx="866732" cy="2395720"/>
            </a:xfrm>
            <a:prstGeom prst="rect">
              <a:avLst/>
            </a:prstGeom>
          </p:spPr>
        </p:pic>
        <p:pic>
          <p:nvPicPr>
            <p:cNvPr id="11" name="object 11"/>
            <p:cNvPicPr/>
            <p:nvPr/>
          </p:nvPicPr>
          <p:blipFill>
            <a:blip r:embed="rId3" cstate="print"/>
            <a:stretch>
              <a:fillRect/>
            </a:stretch>
          </p:blipFill>
          <p:spPr>
            <a:xfrm>
              <a:off x="0" y="0"/>
              <a:ext cx="1687916" cy="1917700"/>
            </a:xfrm>
            <a:prstGeom prst="rect">
              <a:avLst/>
            </a:prstGeom>
          </p:spPr>
        </p:pic>
        <p:pic>
          <p:nvPicPr>
            <p:cNvPr id="12" name="object 12"/>
            <p:cNvPicPr/>
            <p:nvPr/>
          </p:nvPicPr>
          <p:blipFill>
            <a:blip r:embed="rId4" cstate="print"/>
            <a:stretch>
              <a:fillRect/>
            </a:stretch>
          </p:blipFill>
          <p:spPr>
            <a:xfrm>
              <a:off x="1199178" y="0"/>
              <a:ext cx="602358" cy="1889331"/>
            </a:xfrm>
            <a:prstGeom prst="rect">
              <a:avLst/>
            </a:prstGeom>
          </p:spPr>
        </p:pic>
        <p:pic>
          <p:nvPicPr>
            <p:cNvPr id="13" name="object 13"/>
            <p:cNvPicPr/>
            <p:nvPr/>
          </p:nvPicPr>
          <p:blipFill>
            <a:blip r:embed="rId5" cstate="print"/>
            <a:stretch>
              <a:fillRect/>
            </a:stretch>
          </p:blipFill>
          <p:spPr>
            <a:xfrm>
              <a:off x="1254157" y="0"/>
              <a:ext cx="656235" cy="2038556"/>
            </a:xfrm>
            <a:prstGeom prst="rect">
              <a:avLst/>
            </a:prstGeom>
          </p:spPr>
        </p:pic>
        <p:pic>
          <p:nvPicPr>
            <p:cNvPr id="14" name="object 14"/>
            <p:cNvPicPr/>
            <p:nvPr/>
          </p:nvPicPr>
          <p:blipFill>
            <a:blip r:embed="rId6" cstate="print"/>
            <a:stretch>
              <a:fillRect/>
            </a:stretch>
          </p:blipFill>
          <p:spPr>
            <a:xfrm>
              <a:off x="1319935" y="0"/>
              <a:ext cx="705174" cy="2179450"/>
            </a:xfrm>
            <a:prstGeom prst="rect">
              <a:avLst/>
            </a:prstGeom>
          </p:spPr>
        </p:pic>
        <p:pic>
          <p:nvPicPr>
            <p:cNvPr id="15" name="object 15"/>
            <p:cNvPicPr/>
            <p:nvPr/>
          </p:nvPicPr>
          <p:blipFill>
            <a:blip r:embed="rId7" cstate="print"/>
            <a:stretch>
              <a:fillRect/>
            </a:stretch>
          </p:blipFill>
          <p:spPr>
            <a:xfrm>
              <a:off x="1410139" y="0"/>
              <a:ext cx="745567" cy="2296862"/>
            </a:xfrm>
            <a:prstGeom prst="rect">
              <a:avLst/>
            </a:prstGeom>
          </p:spPr>
        </p:pic>
        <p:pic>
          <p:nvPicPr>
            <p:cNvPr id="16" name="object 16"/>
            <p:cNvPicPr/>
            <p:nvPr/>
          </p:nvPicPr>
          <p:blipFill>
            <a:blip r:embed="rId8" cstate="print"/>
            <a:stretch>
              <a:fillRect/>
            </a:stretch>
          </p:blipFill>
          <p:spPr>
            <a:xfrm>
              <a:off x="1538027" y="0"/>
              <a:ext cx="866732" cy="2395720"/>
            </a:xfrm>
            <a:prstGeom prst="rect">
              <a:avLst/>
            </a:prstGeom>
          </p:spPr>
        </p:pic>
      </p:grpSp>
      <p:sp>
        <p:nvSpPr>
          <p:cNvPr id="17" name="object 17"/>
          <p:cNvSpPr/>
          <p:nvPr/>
        </p:nvSpPr>
        <p:spPr>
          <a:xfrm>
            <a:off x="0" y="6665511"/>
            <a:ext cx="6097270" cy="193040"/>
          </a:xfrm>
          <a:custGeom>
            <a:avLst/>
            <a:gdLst/>
            <a:ahLst/>
            <a:cxnLst/>
            <a:rect l="l" t="t" r="r" b="b"/>
            <a:pathLst>
              <a:path w="9145905" h="289559">
                <a:moveTo>
                  <a:pt x="9145785" y="289321"/>
                </a:moveTo>
                <a:lnTo>
                  <a:pt x="0" y="289321"/>
                </a:lnTo>
                <a:lnTo>
                  <a:pt x="0" y="0"/>
                </a:lnTo>
                <a:lnTo>
                  <a:pt x="9145785" y="0"/>
                </a:lnTo>
                <a:lnTo>
                  <a:pt x="9145785" y="289321"/>
                </a:lnTo>
                <a:close/>
              </a:path>
            </a:pathLst>
          </a:custGeom>
          <a:solidFill>
            <a:srgbClr val="3CCAB0"/>
          </a:solidFill>
        </p:spPr>
        <p:txBody>
          <a:bodyPr wrap="square" lIns="0" tIns="0" rIns="0" bIns="0" rtlCol="0"/>
          <a:lstStyle/>
          <a:p>
            <a:pPr defTabSz="609630"/>
            <a:endParaRPr sz="1200">
              <a:solidFill>
                <a:prstClr val="black"/>
              </a:solidFill>
              <a:latin typeface="Calibri"/>
            </a:endParaRPr>
          </a:p>
        </p:txBody>
      </p:sp>
      <p:pic>
        <p:nvPicPr>
          <p:cNvPr id="18" name="object 18"/>
          <p:cNvPicPr/>
          <p:nvPr/>
        </p:nvPicPr>
        <p:blipFill>
          <a:blip r:embed="rId9" cstate="print"/>
          <a:stretch>
            <a:fillRect/>
          </a:stretch>
        </p:blipFill>
        <p:spPr>
          <a:xfrm>
            <a:off x="2167128" y="225811"/>
            <a:ext cx="2476499" cy="1212849"/>
          </a:xfrm>
          <a:prstGeom prst="rect">
            <a:avLst/>
          </a:prstGeom>
        </p:spPr>
      </p:pic>
      <p:pic>
        <p:nvPicPr>
          <p:cNvPr id="19" name="object 19"/>
          <p:cNvPicPr/>
          <p:nvPr/>
        </p:nvPicPr>
        <p:blipFill>
          <a:blip r:embed="rId10" cstate="print"/>
          <a:stretch>
            <a:fillRect/>
          </a:stretch>
        </p:blipFill>
        <p:spPr>
          <a:xfrm>
            <a:off x="8927025" y="225811"/>
            <a:ext cx="2578099" cy="1212849"/>
          </a:xfrm>
          <a:prstGeom prst="rect">
            <a:avLst/>
          </a:prstGeom>
        </p:spPr>
      </p:pic>
      <p:sp>
        <p:nvSpPr>
          <p:cNvPr id="20" name="object 20"/>
          <p:cNvSpPr txBox="1">
            <a:spLocks noGrp="1"/>
          </p:cNvSpPr>
          <p:nvPr>
            <p:ph type="title"/>
          </p:nvPr>
        </p:nvSpPr>
        <p:spPr>
          <a:xfrm>
            <a:off x="0" y="1"/>
            <a:ext cx="8128000" cy="3616136"/>
          </a:xfrm>
          <a:prstGeom prst="rect">
            <a:avLst/>
          </a:prstGeom>
        </p:spPr>
        <p:txBody>
          <a:bodyPr vert="horz" wrap="square" lIns="0" tIns="1651907" rIns="0" bIns="0" rtlCol="0">
            <a:spAutoFit/>
          </a:bodyPr>
          <a:lstStyle/>
          <a:p>
            <a:pPr marL="3452879" marR="3387" indent="-2225575">
              <a:lnSpc>
                <a:spcPct val="116100"/>
              </a:lnSpc>
              <a:spcBef>
                <a:spcPts val="63"/>
              </a:spcBef>
            </a:pPr>
            <a:r>
              <a:rPr sz="2800" spc="-136" dirty="0">
                <a:solidFill>
                  <a:srgbClr val="FFBD58"/>
                </a:solidFill>
                <a:latin typeface="Tahoma"/>
                <a:cs typeface="Tahoma"/>
              </a:rPr>
              <a:t>EASTERN</a:t>
            </a:r>
            <a:r>
              <a:rPr sz="2800" spc="-323" dirty="0">
                <a:solidFill>
                  <a:srgbClr val="FFBD58"/>
                </a:solidFill>
                <a:latin typeface="Tahoma"/>
                <a:cs typeface="Tahoma"/>
              </a:rPr>
              <a:t> </a:t>
            </a:r>
            <a:r>
              <a:rPr sz="2800" spc="-90" dirty="0">
                <a:solidFill>
                  <a:srgbClr val="FFBD58"/>
                </a:solidFill>
                <a:latin typeface="Tahoma"/>
                <a:cs typeface="Tahoma"/>
              </a:rPr>
              <a:t>AFRICA</a:t>
            </a:r>
            <a:r>
              <a:rPr sz="2800" spc="-320" dirty="0">
                <a:solidFill>
                  <a:srgbClr val="FFBD58"/>
                </a:solidFill>
                <a:latin typeface="Tahoma"/>
                <a:cs typeface="Tahoma"/>
              </a:rPr>
              <a:t> </a:t>
            </a:r>
            <a:r>
              <a:rPr sz="2800" spc="-107" dirty="0">
                <a:solidFill>
                  <a:srgbClr val="FFBD58"/>
                </a:solidFill>
                <a:latin typeface="Tahoma"/>
                <a:cs typeface="Tahoma"/>
              </a:rPr>
              <a:t>SOCIAL</a:t>
            </a:r>
            <a:r>
              <a:rPr sz="2800" spc="-320" dirty="0">
                <a:solidFill>
                  <a:srgbClr val="FFBD58"/>
                </a:solidFill>
                <a:latin typeface="Tahoma"/>
                <a:cs typeface="Tahoma"/>
              </a:rPr>
              <a:t> </a:t>
            </a:r>
            <a:r>
              <a:rPr sz="2800" spc="-30" dirty="0">
                <a:solidFill>
                  <a:srgbClr val="FFBD58"/>
                </a:solidFill>
                <a:latin typeface="Tahoma"/>
                <a:cs typeface="Tahoma"/>
              </a:rPr>
              <a:t>AND</a:t>
            </a:r>
            <a:r>
              <a:rPr sz="2800" spc="-320" dirty="0">
                <a:solidFill>
                  <a:srgbClr val="FFBD58"/>
                </a:solidFill>
                <a:latin typeface="Tahoma"/>
                <a:cs typeface="Tahoma"/>
              </a:rPr>
              <a:t> </a:t>
            </a:r>
            <a:r>
              <a:rPr sz="2800" spc="-163" dirty="0">
                <a:solidFill>
                  <a:srgbClr val="FFBD58"/>
                </a:solidFill>
                <a:latin typeface="Tahoma"/>
                <a:cs typeface="Tahoma"/>
              </a:rPr>
              <a:t>GENDER</a:t>
            </a:r>
            <a:r>
              <a:rPr sz="2800" spc="-323" dirty="0">
                <a:solidFill>
                  <a:srgbClr val="FFBD58"/>
                </a:solidFill>
                <a:latin typeface="Tahoma"/>
                <a:cs typeface="Tahoma"/>
              </a:rPr>
              <a:t> </a:t>
            </a:r>
            <a:r>
              <a:rPr sz="2800" spc="-80" dirty="0">
                <a:solidFill>
                  <a:srgbClr val="FFBD58"/>
                </a:solidFill>
                <a:latin typeface="Tahoma"/>
                <a:cs typeface="Tahoma"/>
              </a:rPr>
              <a:t>NORMS</a:t>
            </a:r>
            <a:r>
              <a:rPr sz="2800" spc="-320" dirty="0">
                <a:solidFill>
                  <a:srgbClr val="FFBD58"/>
                </a:solidFill>
                <a:latin typeface="Tahoma"/>
                <a:cs typeface="Tahoma"/>
              </a:rPr>
              <a:t> </a:t>
            </a:r>
            <a:r>
              <a:rPr sz="2800" spc="-187" dirty="0">
                <a:solidFill>
                  <a:srgbClr val="FFBD58"/>
                </a:solidFill>
                <a:latin typeface="Tahoma"/>
                <a:cs typeface="Tahoma"/>
              </a:rPr>
              <a:t>LEARNING </a:t>
            </a:r>
            <a:r>
              <a:rPr sz="2800" spc="-810" dirty="0">
                <a:solidFill>
                  <a:srgbClr val="FFBD58"/>
                </a:solidFill>
                <a:latin typeface="Tahoma"/>
                <a:cs typeface="Tahoma"/>
              </a:rPr>
              <a:t> </a:t>
            </a:r>
            <a:r>
              <a:rPr sz="2800" spc="213" dirty="0">
                <a:solidFill>
                  <a:srgbClr val="FFBD58"/>
                </a:solidFill>
                <a:latin typeface="Tahoma"/>
                <a:cs typeface="Tahoma"/>
              </a:rPr>
              <a:t>C</a:t>
            </a:r>
            <a:r>
              <a:rPr sz="2800" spc="-7" dirty="0">
                <a:solidFill>
                  <a:srgbClr val="FFBD58"/>
                </a:solidFill>
                <a:latin typeface="Tahoma"/>
                <a:cs typeface="Tahoma"/>
              </a:rPr>
              <a:t>O</a:t>
            </a:r>
            <a:r>
              <a:rPr sz="2800" spc="-320" dirty="0">
                <a:solidFill>
                  <a:srgbClr val="FFBD58"/>
                </a:solidFill>
                <a:latin typeface="Tahoma"/>
                <a:cs typeface="Tahoma"/>
              </a:rPr>
              <a:t>LL</a:t>
            </a:r>
            <a:r>
              <a:rPr sz="2800" spc="97" dirty="0">
                <a:solidFill>
                  <a:srgbClr val="FFBD58"/>
                </a:solidFill>
                <a:latin typeface="Tahoma"/>
                <a:cs typeface="Tahoma"/>
              </a:rPr>
              <a:t>A</a:t>
            </a:r>
            <a:r>
              <a:rPr sz="2800" spc="-127" dirty="0">
                <a:solidFill>
                  <a:srgbClr val="FFBD58"/>
                </a:solidFill>
                <a:latin typeface="Tahoma"/>
                <a:cs typeface="Tahoma"/>
              </a:rPr>
              <a:t>B</a:t>
            </a:r>
            <a:r>
              <a:rPr sz="2800" spc="-7" dirty="0">
                <a:solidFill>
                  <a:srgbClr val="FFBD58"/>
                </a:solidFill>
                <a:latin typeface="Tahoma"/>
                <a:cs typeface="Tahoma"/>
              </a:rPr>
              <a:t>O</a:t>
            </a:r>
            <a:r>
              <a:rPr sz="2800" spc="-260" dirty="0">
                <a:solidFill>
                  <a:srgbClr val="FFBD58"/>
                </a:solidFill>
                <a:latin typeface="Tahoma"/>
                <a:cs typeface="Tahoma"/>
              </a:rPr>
              <a:t>R</a:t>
            </a:r>
            <a:r>
              <a:rPr sz="2800" spc="97" dirty="0">
                <a:solidFill>
                  <a:srgbClr val="FFBD58"/>
                </a:solidFill>
                <a:latin typeface="Tahoma"/>
                <a:cs typeface="Tahoma"/>
              </a:rPr>
              <a:t>A</a:t>
            </a:r>
            <a:r>
              <a:rPr sz="2800" spc="-110" dirty="0">
                <a:solidFill>
                  <a:srgbClr val="FFBD58"/>
                </a:solidFill>
                <a:latin typeface="Tahoma"/>
                <a:cs typeface="Tahoma"/>
              </a:rPr>
              <a:t>T</a:t>
            </a:r>
            <a:r>
              <a:rPr sz="2800" spc="-579" dirty="0">
                <a:solidFill>
                  <a:srgbClr val="FFBD58"/>
                </a:solidFill>
                <a:latin typeface="Tahoma"/>
                <a:cs typeface="Tahoma"/>
              </a:rPr>
              <a:t>I</a:t>
            </a:r>
            <a:r>
              <a:rPr sz="2800" spc="103" dirty="0">
                <a:solidFill>
                  <a:srgbClr val="FFBD58"/>
                </a:solidFill>
                <a:latin typeface="Tahoma"/>
                <a:cs typeface="Tahoma"/>
              </a:rPr>
              <a:t>V</a:t>
            </a:r>
            <a:r>
              <a:rPr sz="2800" spc="-210" dirty="0">
                <a:solidFill>
                  <a:srgbClr val="FFBD58"/>
                </a:solidFill>
                <a:latin typeface="Tahoma"/>
                <a:cs typeface="Tahoma"/>
              </a:rPr>
              <a:t>E</a:t>
            </a:r>
            <a:r>
              <a:rPr sz="2800" spc="-323" dirty="0">
                <a:solidFill>
                  <a:srgbClr val="FFBD58"/>
                </a:solidFill>
                <a:latin typeface="Tahoma"/>
                <a:cs typeface="Tahoma"/>
              </a:rPr>
              <a:t> </a:t>
            </a:r>
            <a:r>
              <a:rPr sz="2800" spc="213" dirty="0">
                <a:solidFill>
                  <a:srgbClr val="FFBD58"/>
                </a:solidFill>
                <a:latin typeface="Tahoma"/>
                <a:cs typeface="Tahoma"/>
              </a:rPr>
              <a:t>C</a:t>
            </a:r>
            <a:r>
              <a:rPr sz="2800" spc="-7" dirty="0">
                <a:solidFill>
                  <a:srgbClr val="FFBD58"/>
                </a:solidFill>
                <a:latin typeface="Tahoma"/>
                <a:cs typeface="Tahoma"/>
              </a:rPr>
              <a:t>O</a:t>
            </a:r>
            <a:r>
              <a:rPr sz="2800" spc="-103" dirty="0">
                <a:solidFill>
                  <a:srgbClr val="FFBD58"/>
                </a:solidFill>
                <a:latin typeface="Tahoma"/>
                <a:cs typeface="Tahoma"/>
              </a:rPr>
              <a:t>N</a:t>
            </a:r>
            <a:r>
              <a:rPr sz="2800" spc="-147" dirty="0">
                <a:solidFill>
                  <a:srgbClr val="FFBD58"/>
                </a:solidFill>
                <a:latin typeface="Tahoma"/>
                <a:cs typeface="Tahoma"/>
              </a:rPr>
              <a:t>F</a:t>
            </a:r>
            <a:r>
              <a:rPr sz="2800" spc="-260" dirty="0">
                <a:solidFill>
                  <a:srgbClr val="FFBD58"/>
                </a:solidFill>
                <a:latin typeface="Tahoma"/>
                <a:cs typeface="Tahoma"/>
              </a:rPr>
              <a:t>ERE</a:t>
            </a:r>
            <a:r>
              <a:rPr sz="2800" spc="-103" dirty="0">
                <a:solidFill>
                  <a:srgbClr val="FFBD58"/>
                </a:solidFill>
                <a:latin typeface="Tahoma"/>
                <a:cs typeface="Tahoma"/>
              </a:rPr>
              <a:t>N</a:t>
            </a:r>
            <a:r>
              <a:rPr sz="2800" spc="213" dirty="0">
                <a:solidFill>
                  <a:srgbClr val="FFBD58"/>
                </a:solidFill>
                <a:latin typeface="Tahoma"/>
                <a:cs typeface="Tahoma"/>
              </a:rPr>
              <a:t>C</a:t>
            </a:r>
            <a:r>
              <a:rPr sz="2800" spc="-210" dirty="0">
                <a:solidFill>
                  <a:srgbClr val="FFBD58"/>
                </a:solidFill>
                <a:latin typeface="Tahoma"/>
                <a:cs typeface="Tahoma"/>
              </a:rPr>
              <a:t>E</a:t>
            </a:r>
            <a:endParaRPr sz="2800">
              <a:latin typeface="Tahoma"/>
              <a:cs typeface="Tahoma"/>
            </a:endParaRPr>
          </a:p>
        </p:txBody>
      </p:sp>
      <p:sp>
        <p:nvSpPr>
          <p:cNvPr id="21" name="object 21"/>
          <p:cNvSpPr txBox="1"/>
          <p:nvPr/>
        </p:nvSpPr>
        <p:spPr>
          <a:xfrm>
            <a:off x="472961" y="3080595"/>
            <a:ext cx="7853257" cy="3312552"/>
          </a:xfrm>
          <a:prstGeom prst="rect">
            <a:avLst/>
          </a:prstGeom>
        </p:spPr>
        <p:txBody>
          <a:bodyPr vert="horz" wrap="square" lIns="0" tIns="8043" rIns="0" bIns="0" rtlCol="0">
            <a:spAutoFit/>
          </a:bodyPr>
          <a:lstStyle/>
          <a:p>
            <a:pPr marL="8467" marR="3606557" algn="just" defTabSz="609630">
              <a:lnSpc>
                <a:spcPct val="116100"/>
              </a:lnSpc>
              <a:spcBef>
                <a:spcPts val="63"/>
              </a:spcBef>
            </a:pPr>
            <a:r>
              <a:rPr sz="2800" b="1" spc="-110" dirty="0">
                <a:solidFill>
                  <a:srgbClr val="FFFFFF"/>
                </a:solidFill>
                <a:latin typeface="Tahoma"/>
                <a:cs typeface="Tahoma"/>
              </a:rPr>
              <a:t>T</a:t>
            </a:r>
            <a:r>
              <a:rPr sz="2800" b="1" spc="10" dirty="0">
                <a:solidFill>
                  <a:srgbClr val="FFFFFF"/>
                </a:solidFill>
                <a:latin typeface="Tahoma"/>
                <a:cs typeface="Tahoma"/>
              </a:rPr>
              <a:t>e</a:t>
            </a:r>
            <a:r>
              <a:rPr sz="2800" b="1" spc="167" dirty="0">
                <a:solidFill>
                  <a:srgbClr val="FFFFFF"/>
                </a:solidFill>
                <a:latin typeface="Tahoma"/>
                <a:cs typeface="Tahoma"/>
              </a:rPr>
              <a:t>c</a:t>
            </a:r>
            <a:r>
              <a:rPr sz="2800" b="1" spc="43" dirty="0">
                <a:solidFill>
                  <a:srgbClr val="FFFFFF"/>
                </a:solidFill>
                <a:latin typeface="Tahoma"/>
                <a:cs typeface="Tahoma"/>
              </a:rPr>
              <a:t>hn</a:t>
            </a:r>
            <a:r>
              <a:rPr sz="2800" b="1" spc="3" dirty="0">
                <a:solidFill>
                  <a:srgbClr val="FFFFFF"/>
                </a:solidFill>
                <a:latin typeface="Tahoma"/>
                <a:cs typeface="Tahoma"/>
              </a:rPr>
              <a:t>o</a:t>
            </a:r>
            <a:r>
              <a:rPr sz="2800" b="1" spc="-70" dirty="0">
                <a:solidFill>
                  <a:srgbClr val="FFFFFF"/>
                </a:solidFill>
                <a:latin typeface="Tahoma"/>
                <a:cs typeface="Tahoma"/>
              </a:rPr>
              <a:t>l</a:t>
            </a:r>
            <a:r>
              <a:rPr sz="2800" b="1" spc="3" dirty="0">
                <a:solidFill>
                  <a:srgbClr val="FFFFFF"/>
                </a:solidFill>
                <a:latin typeface="Tahoma"/>
                <a:cs typeface="Tahoma"/>
              </a:rPr>
              <a:t>o</a:t>
            </a:r>
            <a:r>
              <a:rPr sz="2800" b="1" spc="87" dirty="0">
                <a:solidFill>
                  <a:srgbClr val="FFFFFF"/>
                </a:solidFill>
                <a:latin typeface="Tahoma"/>
                <a:cs typeface="Tahoma"/>
              </a:rPr>
              <a:t>g</a:t>
            </a:r>
            <a:r>
              <a:rPr sz="2800" b="1" spc="157" dirty="0">
                <a:solidFill>
                  <a:srgbClr val="FFFFFF"/>
                </a:solidFill>
                <a:latin typeface="Tahoma"/>
                <a:cs typeface="Tahoma"/>
              </a:rPr>
              <a:t>y</a:t>
            </a:r>
            <a:r>
              <a:rPr sz="2800" b="1" spc="-323" dirty="0">
                <a:solidFill>
                  <a:srgbClr val="FFFFFF"/>
                </a:solidFill>
                <a:latin typeface="Tahoma"/>
                <a:cs typeface="Tahoma"/>
              </a:rPr>
              <a:t> </a:t>
            </a:r>
            <a:r>
              <a:rPr sz="2800" b="1" spc="173" dirty="0">
                <a:solidFill>
                  <a:srgbClr val="FFFFFF"/>
                </a:solidFill>
                <a:latin typeface="Tahoma"/>
                <a:cs typeface="Tahoma"/>
              </a:rPr>
              <a:t>a</a:t>
            </a:r>
            <a:r>
              <a:rPr sz="2800" b="1" spc="120" dirty="0">
                <a:solidFill>
                  <a:srgbClr val="FFFFFF"/>
                </a:solidFill>
                <a:latin typeface="Tahoma"/>
                <a:cs typeface="Tahoma"/>
              </a:rPr>
              <a:t>s</a:t>
            </a:r>
            <a:r>
              <a:rPr sz="2800" b="1" spc="-323" dirty="0">
                <a:solidFill>
                  <a:srgbClr val="FFFFFF"/>
                </a:solidFill>
                <a:latin typeface="Tahoma"/>
                <a:cs typeface="Tahoma"/>
              </a:rPr>
              <a:t> </a:t>
            </a:r>
            <a:r>
              <a:rPr sz="2800" b="1" spc="223" dirty="0">
                <a:solidFill>
                  <a:srgbClr val="FFFFFF"/>
                </a:solidFill>
                <a:latin typeface="Tahoma"/>
                <a:cs typeface="Tahoma"/>
              </a:rPr>
              <a:t>a</a:t>
            </a:r>
            <a:r>
              <a:rPr sz="2800" b="1" spc="-323" dirty="0">
                <a:solidFill>
                  <a:srgbClr val="FFFFFF"/>
                </a:solidFill>
                <a:latin typeface="Tahoma"/>
                <a:cs typeface="Tahoma"/>
              </a:rPr>
              <a:t> </a:t>
            </a:r>
            <a:r>
              <a:rPr sz="2800" b="1" spc="-76" dirty="0">
                <a:solidFill>
                  <a:srgbClr val="FFFFFF"/>
                </a:solidFill>
                <a:latin typeface="Tahoma"/>
                <a:cs typeface="Tahoma"/>
              </a:rPr>
              <a:t>t</a:t>
            </a:r>
            <a:r>
              <a:rPr sz="2800" b="1" spc="3" dirty="0">
                <a:solidFill>
                  <a:srgbClr val="FFFFFF"/>
                </a:solidFill>
                <a:latin typeface="Tahoma"/>
                <a:cs typeface="Tahoma"/>
              </a:rPr>
              <a:t>oo</a:t>
            </a:r>
            <a:r>
              <a:rPr sz="2800" b="1" spc="-20" dirty="0">
                <a:solidFill>
                  <a:srgbClr val="FFFFFF"/>
                </a:solidFill>
                <a:latin typeface="Tahoma"/>
                <a:cs typeface="Tahoma"/>
              </a:rPr>
              <a:t>l</a:t>
            </a:r>
            <a:r>
              <a:rPr sz="2800" b="1" spc="-323" dirty="0">
                <a:solidFill>
                  <a:srgbClr val="FFFFFF"/>
                </a:solidFill>
                <a:latin typeface="Tahoma"/>
                <a:cs typeface="Tahoma"/>
              </a:rPr>
              <a:t> </a:t>
            </a:r>
            <a:r>
              <a:rPr sz="2800" b="1" spc="-113" dirty="0">
                <a:solidFill>
                  <a:srgbClr val="FFFFFF"/>
                </a:solidFill>
                <a:latin typeface="Tahoma"/>
                <a:cs typeface="Tahoma"/>
              </a:rPr>
              <a:t>f</a:t>
            </a:r>
            <a:r>
              <a:rPr sz="2800" b="1" spc="3" dirty="0">
                <a:solidFill>
                  <a:srgbClr val="FFFFFF"/>
                </a:solidFill>
                <a:latin typeface="Tahoma"/>
                <a:cs typeface="Tahoma"/>
              </a:rPr>
              <a:t>o</a:t>
            </a:r>
            <a:r>
              <a:rPr sz="2800" b="1" spc="-13" dirty="0">
                <a:solidFill>
                  <a:srgbClr val="FFFFFF"/>
                </a:solidFill>
                <a:latin typeface="Tahoma"/>
                <a:cs typeface="Tahoma"/>
              </a:rPr>
              <a:t>r  </a:t>
            </a:r>
            <a:r>
              <a:rPr sz="2800" b="1" spc="173" dirty="0">
                <a:solidFill>
                  <a:srgbClr val="FFFFFF"/>
                </a:solidFill>
                <a:latin typeface="Tahoma"/>
                <a:cs typeface="Tahoma"/>
              </a:rPr>
              <a:t>a</a:t>
            </a:r>
            <a:r>
              <a:rPr sz="2800" b="1" spc="87" dirty="0">
                <a:solidFill>
                  <a:srgbClr val="FFFFFF"/>
                </a:solidFill>
                <a:latin typeface="Tahoma"/>
                <a:cs typeface="Tahoma"/>
              </a:rPr>
              <a:t>dd</a:t>
            </a:r>
            <a:r>
              <a:rPr sz="2800" b="1" spc="-67" dirty="0">
                <a:solidFill>
                  <a:srgbClr val="FFFFFF"/>
                </a:solidFill>
                <a:latin typeface="Tahoma"/>
                <a:cs typeface="Tahoma"/>
              </a:rPr>
              <a:t>r</a:t>
            </a:r>
            <a:r>
              <a:rPr sz="2800" b="1" spc="10" dirty="0">
                <a:solidFill>
                  <a:srgbClr val="FFFFFF"/>
                </a:solidFill>
                <a:latin typeface="Tahoma"/>
                <a:cs typeface="Tahoma"/>
              </a:rPr>
              <a:t>e</a:t>
            </a:r>
            <a:r>
              <a:rPr sz="2800" b="1" spc="70" dirty="0">
                <a:solidFill>
                  <a:srgbClr val="FFFFFF"/>
                </a:solidFill>
                <a:latin typeface="Tahoma"/>
                <a:cs typeface="Tahoma"/>
              </a:rPr>
              <a:t>ss</a:t>
            </a:r>
            <a:r>
              <a:rPr sz="2800" b="1" spc="-70" dirty="0">
                <a:solidFill>
                  <a:srgbClr val="FFFFFF"/>
                </a:solidFill>
                <a:latin typeface="Tahoma"/>
                <a:cs typeface="Tahoma"/>
              </a:rPr>
              <a:t>i</a:t>
            </a:r>
            <a:r>
              <a:rPr sz="2800" b="1" spc="43" dirty="0">
                <a:solidFill>
                  <a:srgbClr val="FFFFFF"/>
                </a:solidFill>
                <a:latin typeface="Tahoma"/>
                <a:cs typeface="Tahoma"/>
              </a:rPr>
              <a:t>n</a:t>
            </a:r>
            <a:r>
              <a:rPr sz="2800" b="1" spc="136" dirty="0">
                <a:solidFill>
                  <a:srgbClr val="FFFFFF"/>
                </a:solidFill>
                <a:latin typeface="Tahoma"/>
                <a:cs typeface="Tahoma"/>
              </a:rPr>
              <a:t>g</a:t>
            </a:r>
            <a:r>
              <a:rPr sz="2800" b="1" spc="-323" dirty="0">
                <a:solidFill>
                  <a:srgbClr val="FFFFFF"/>
                </a:solidFill>
                <a:latin typeface="Tahoma"/>
                <a:cs typeface="Tahoma"/>
              </a:rPr>
              <a:t> </a:t>
            </a:r>
            <a:r>
              <a:rPr sz="2800" b="1" spc="-3" dirty="0">
                <a:solidFill>
                  <a:srgbClr val="FFFFFF"/>
                </a:solidFill>
                <a:latin typeface="Tahoma"/>
                <a:cs typeface="Tahoma"/>
              </a:rPr>
              <a:t>G</a:t>
            </a:r>
            <a:r>
              <a:rPr sz="2800" b="1" spc="10" dirty="0">
                <a:solidFill>
                  <a:srgbClr val="FFFFFF"/>
                </a:solidFill>
                <a:latin typeface="Tahoma"/>
                <a:cs typeface="Tahoma"/>
              </a:rPr>
              <a:t>e</a:t>
            </a:r>
            <a:r>
              <a:rPr sz="2800" b="1" spc="43" dirty="0">
                <a:solidFill>
                  <a:srgbClr val="FFFFFF"/>
                </a:solidFill>
                <a:latin typeface="Tahoma"/>
                <a:cs typeface="Tahoma"/>
              </a:rPr>
              <a:t>n</a:t>
            </a:r>
            <a:r>
              <a:rPr sz="2800" b="1" spc="87" dirty="0">
                <a:solidFill>
                  <a:srgbClr val="FFFFFF"/>
                </a:solidFill>
                <a:latin typeface="Tahoma"/>
                <a:cs typeface="Tahoma"/>
              </a:rPr>
              <a:t>d</a:t>
            </a:r>
            <a:r>
              <a:rPr sz="2800" b="1" spc="10" dirty="0">
                <a:solidFill>
                  <a:srgbClr val="FFFFFF"/>
                </a:solidFill>
                <a:latin typeface="Tahoma"/>
                <a:cs typeface="Tahoma"/>
              </a:rPr>
              <a:t>e</a:t>
            </a:r>
            <a:r>
              <a:rPr sz="2800" b="1" spc="-17" dirty="0">
                <a:solidFill>
                  <a:srgbClr val="FFFFFF"/>
                </a:solidFill>
                <a:latin typeface="Tahoma"/>
                <a:cs typeface="Tahoma"/>
              </a:rPr>
              <a:t>r</a:t>
            </a:r>
            <a:r>
              <a:rPr sz="2800" b="1" spc="-323" dirty="0">
                <a:solidFill>
                  <a:srgbClr val="FFFFFF"/>
                </a:solidFill>
                <a:latin typeface="Tahoma"/>
                <a:cs typeface="Tahoma"/>
              </a:rPr>
              <a:t> </a:t>
            </a:r>
            <a:r>
              <a:rPr sz="2800" b="1" spc="173" dirty="0">
                <a:solidFill>
                  <a:srgbClr val="FFFFFF"/>
                </a:solidFill>
                <a:latin typeface="Tahoma"/>
                <a:cs typeface="Tahoma"/>
              </a:rPr>
              <a:t>a</a:t>
            </a:r>
            <a:r>
              <a:rPr sz="2800" b="1" spc="43" dirty="0">
                <a:solidFill>
                  <a:srgbClr val="FFFFFF"/>
                </a:solidFill>
                <a:latin typeface="Tahoma"/>
                <a:cs typeface="Tahoma"/>
              </a:rPr>
              <a:t>n</a:t>
            </a:r>
            <a:r>
              <a:rPr sz="2800" b="1" spc="87" dirty="0">
                <a:solidFill>
                  <a:srgbClr val="FFFFFF"/>
                </a:solidFill>
                <a:latin typeface="Tahoma"/>
                <a:cs typeface="Tahoma"/>
              </a:rPr>
              <a:t>d  </a:t>
            </a:r>
            <a:r>
              <a:rPr sz="2800" b="1" spc="-103" dirty="0">
                <a:solidFill>
                  <a:srgbClr val="FFFFFF"/>
                </a:solidFill>
                <a:latin typeface="Tahoma"/>
                <a:cs typeface="Tahoma"/>
              </a:rPr>
              <a:t>S</a:t>
            </a:r>
            <a:r>
              <a:rPr sz="2800" b="1" spc="3" dirty="0">
                <a:solidFill>
                  <a:srgbClr val="FFFFFF"/>
                </a:solidFill>
                <a:latin typeface="Tahoma"/>
                <a:cs typeface="Tahoma"/>
              </a:rPr>
              <a:t>o</a:t>
            </a:r>
            <a:r>
              <a:rPr sz="2800" b="1" spc="167" dirty="0">
                <a:solidFill>
                  <a:srgbClr val="FFFFFF"/>
                </a:solidFill>
                <a:latin typeface="Tahoma"/>
                <a:cs typeface="Tahoma"/>
              </a:rPr>
              <a:t>c</a:t>
            </a:r>
            <a:r>
              <a:rPr sz="2800" b="1" spc="-70" dirty="0">
                <a:solidFill>
                  <a:srgbClr val="FFFFFF"/>
                </a:solidFill>
                <a:latin typeface="Tahoma"/>
                <a:cs typeface="Tahoma"/>
              </a:rPr>
              <a:t>i</a:t>
            </a:r>
            <a:r>
              <a:rPr sz="2800" b="1" spc="173" dirty="0">
                <a:solidFill>
                  <a:srgbClr val="FFFFFF"/>
                </a:solidFill>
                <a:latin typeface="Tahoma"/>
                <a:cs typeface="Tahoma"/>
              </a:rPr>
              <a:t>a</a:t>
            </a:r>
            <a:r>
              <a:rPr sz="2800" b="1" spc="-20" dirty="0">
                <a:solidFill>
                  <a:srgbClr val="FFFFFF"/>
                </a:solidFill>
                <a:latin typeface="Tahoma"/>
                <a:cs typeface="Tahoma"/>
              </a:rPr>
              <a:t>l</a:t>
            </a:r>
            <a:r>
              <a:rPr sz="2800" b="1" spc="-323" dirty="0">
                <a:solidFill>
                  <a:srgbClr val="FFFFFF"/>
                </a:solidFill>
                <a:latin typeface="Tahoma"/>
                <a:cs typeface="Tahoma"/>
              </a:rPr>
              <a:t> </a:t>
            </a:r>
            <a:r>
              <a:rPr sz="2800" b="1" spc="-103" dirty="0">
                <a:solidFill>
                  <a:srgbClr val="FFFFFF"/>
                </a:solidFill>
                <a:latin typeface="Tahoma"/>
                <a:cs typeface="Tahoma"/>
              </a:rPr>
              <a:t>N</a:t>
            </a:r>
            <a:r>
              <a:rPr sz="2800" b="1" spc="3" dirty="0">
                <a:solidFill>
                  <a:srgbClr val="FFFFFF"/>
                </a:solidFill>
                <a:latin typeface="Tahoma"/>
                <a:cs typeface="Tahoma"/>
              </a:rPr>
              <a:t>o</a:t>
            </a:r>
            <a:r>
              <a:rPr sz="2800" b="1" spc="-67" dirty="0">
                <a:solidFill>
                  <a:srgbClr val="FFFFFF"/>
                </a:solidFill>
                <a:latin typeface="Tahoma"/>
                <a:cs typeface="Tahoma"/>
              </a:rPr>
              <a:t>r</a:t>
            </a:r>
            <a:r>
              <a:rPr sz="2800" b="1" spc="243" dirty="0">
                <a:solidFill>
                  <a:srgbClr val="FFFFFF"/>
                </a:solidFill>
                <a:latin typeface="Tahoma"/>
                <a:cs typeface="Tahoma"/>
              </a:rPr>
              <a:t>m</a:t>
            </a:r>
            <a:r>
              <a:rPr sz="2800" b="1" spc="120" dirty="0">
                <a:solidFill>
                  <a:srgbClr val="FFFFFF"/>
                </a:solidFill>
                <a:latin typeface="Tahoma"/>
                <a:cs typeface="Tahoma"/>
              </a:rPr>
              <a:t>s</a:t>
            </a:r>
            <a:r>
              <a:rPr sz="2800" b="1" spc="-323" dirty="0">
                <a:solidFill>
                  <a:srgbClr val="FFFFFF"/>
                </a:solidFill>
                <a:latin typeface="Tahoma"/>
                <a:cs typeface="Tahoma"/>
              </a:rPr>
              <a:t> </a:t>
            </a:r>
            <a:r>
              <a:rPr sz="2800" b="1" spc="-70" dirty="0">
                <a:solidFill>
                  <a:srgbClr val="FFFFFF"/>
                </a:solidFill>
                <a:latin typeface="Tahoma"/>
                <a:cs typeface="Tahoma"/>
              </a:rPr>
              <a:t>i</a:t>
            </a:r>
            <a:r>
              <a:rPr sz="2800" b="1" spc="93" dirty="0">
                <a:solidFill>
                  <a:srgbClr val="FFFFFF"/>
                </a:solidFill>
                <a:latin typeface="Tahoma"/>
                <a:cs typeface="Tahoma"/>
              </a:rPr>
              <a:t>n</a:t>
            </a:r>
            <a:r>
              <a:rPr sz="2800" b="1" spc="-323" dirty="0">
                <a:solidFill>
                  <a:srgbClr val="FFFFFF"/>
                </a:solidFill>
                <a:latin typeface="Tahoma"/>
                <a:cs typeface="Tahoma"/>
              </a:rPr>
              <a:t> </a:t>
            </a:r>
            <a:r>
              <a:rPr sz="2800" b="1" spc="-147" dirty="0">
                <a:solidFill>
                  <a:srgbClr val="FFFFFF"/>
                </a:solidFill>
                <a:latin typeface="Tahoma"/>
                <a:cs typeface="Tahoma"/>
              </a:rPr>
              <a:t>U</a:t>
            </a:r>
            <a:r>
              <a:rPr sz="2800" b="1" spc="87" dirty="0">
                <a:solidFill>
                  <a:srgbClr val="FFFFFF"/>
                </a:solidFill>
                <a:latin typeface="Tahoma"/>
                <a:cs typeface="Tahoma"/>
              </a:rPr>
              <a:t>g</a:t>
            </a:r>
            <a:r>
              <a:rPr sz="2800" b="1" spc="173" dirty="0">
                <a:solidFill>
                  <a:srgbClr val="FFFFFF"/>
                </a:solidFill>
                <a:latin typeface="Tahoma"/>
                <a:cs typeface="Tahoma"/>
              </a:rPr>
              <a:t>a</a:t>
            </a:r>
            <a:r>
              <a:rPr sz="2800" b="1" spc="43" dirty="0">
                <a:solidFill>
                  <a:srgbClr val="FFFFFF"/>
                </a:solidFill>
                <a:latin typeface="Tahoma"/>
                <a:cs typeface="Tahoma"/>
              </a:rPr>
              <a:t>n</a:t>
            </a:r>
            <a:r>
              <a:rPr sz="2800" b="1" spc="87" dirty="0">
                <a:solidFill>
                  <a:srgbClr val="FFFFFF"/>
                </a:solidFill>
                <a:latin typeface="Tahoma"/>
                <a:cs typeface="Tahoma"/>
              </a:rPr>
              <a:t>d</a:t>
            </a:r>
            <a:r>
              <a:rPr sz="2800" b="1" spc="223" dirty="0">
                <a:solidFill>
                  <a:srgbClr val="FFFFFF"/>
                </a:solidFill>
                <a:latin typeface="Tahoma"/>
                <a:cs typeface="Tahoma"/>
              </a:rPr>
              <a:t>a</a:t>
            </a:r>
            <a:endParaRPr sz="2800">
              <a:solidFill>
                <a:prstClr val="black"/>
              </a:solidFill>
              <a:latin typeface="Tahoma"/>
              <a:cs typeface="Tahoma"/>
            </a:endParaRPr>
          </a:p>
          <a:p>
            <a:pPr marL="8467" marR="3476587" defTabSz="609630">
              <a:lnSpc>
                <a:spcPct val="131700"/>
              </a:lnSpc>
              <a:spcBef>
                <a:spcPts val="3310"/>
              </a:spcBef>
            </a:pPr>
            <a:r>
              <a:rPr sz="1867" spc="-30" dirty="0">
                <a:solidFill>
                  <a:srgbClr val="FFBD58"/>
                </a:solidFill>
                <a:latin typeface="Lucida Sans Unicode"/>
                <a:cs typeface="Lucida Sans Unicode"/>
              </a:rPr>
              <a:t>A </a:t>
            </a:r>
            <a:r>
              <a:rPr sz="1867" spc="133" dirty="0">
                <a:solidFill>
                  <a:srgbClr val="FFBD58"/>
                </a:solidFill>
                <a:latin typeface="Lucida Sans Unicode"/>
                <a:cs typeface="Lucida Sans Unicode"/>
              </a:rPr>
              <a:t>case </a:t>
            </a:r>
            <a:r>
              <a:rPr sz="1867" spc="-33" dirty="0">
                <a:solidFill>
                  <a:srgbClr val="FFBD58"/>
                </a:solidFill>
                <a:latin typeface="Lucida Sans Unicode"/>
                <a:cs typeface="Lucida Sans Unicode"/>
              </a:rPr>
              <a:t>for </a:t>
            </a:r>
            <a:r>
              <a:rPr sz="1867" spc="43" dirty="0">
                <a:solidFill>
                  <a:srgbClr val="FFBD58"/>
                </a:solidFill>
                <a:latin typeface="Lucida Sans Unicode"/>
                <a:cs typeface="Lucida Sans Unicode"/>
              </a:rPr>
              <a:t>the </a:t>
            </a:r>
            <a:r>
              <a:rPr sz="1867" spc="47" dirty="0">
                <a:solidFill>
                  <a:srgbClr val="FFBD58"/>
                </a:solidFill>
                <a:latin typeface="Lucida Sans Unicode"/>
                <a:cs typeface="Lucida Sans Unicode"/>
              </a:rPr>
              <a:t>establishment </a:t>
            </a:r>
            <a:r>
              <a:rPr sz="1867" spc="-17" dirty="0">
                <a:solidFill>
                  <a:srgbClr val="FFBD58"/>
                </a:solidFill>
                <a:latin typeface="Lucida Sans Unicode"/>
                <a:cs typeface="Lucida Sans Unicode"/>
              </a:rPr>
              <a:t>of </a:t>
            </a:r>
            <a:r>
              <a:rPr sz="1867" spc="230" dirty="0">
                <a:solidFill>
                  <a:srgbClr val="FFBD58"/>
                </a:solidFill>
                <a:latin typeface="Lucida Sans Unicode"/>
                <a:cs typeface="Lucida Sans Unicode"/>
              </a:rPr>
              <a:t>a </a:t>
            </a:r>
            <a:r>
              <a:rPr sz="1867" spc="233" dirty="0">
                <a:solidFill>
                  <a:srgbClr val="FFBD58"/>
                </a:solidFill>
                <a:latin typeface="Lucida Sans Unicode"/>
                <a:cs typeface="Lucida Sans Unicode"/>
              </a:rPr>
              <a:t> </a:t>
            </a:r>
            <a:r>
              <a:rPr sz="1867" spc="70" dirty="0">
                <a:solidFill>
                  <a:srgbClr val="FFBD58"/>
                </a:solidFill>
                <a:latin typeface="Lucida Sans Unicode"/>
                <a:cs typeface="Lucida Sans Unicode"/>
              </a:rPr>
              <a:t>Customary</a:t>
            </a:r>
            <a:r>
              <a:rPr sz="1867" spc="-100" dirty="0">
                <a:solidFill>
                  <a:srgbClr val="FFBD58"/>
                </a:solidFill>
                <a:latin typeface="Lucida Sans Unicode"/>
                <a:cs typeface="Lucida Sans Unicode"/>
              </a:rPr>
              <a:t> </a:t>
            </a:r>
            <a:r>
              <a:rPr sz="1867" spc="37" dirty="0">
                <a:solidFill>
                  <a:srgbClr val="FFBD58"/>
                </a:solidFill>
                <a:latin typeface="Lucida Sans Unicode"/>
                <a:cs typeface="Lucida Sans Unicode"/>
              </a:rPr>
              <a:t>Land</a:t>
            </a:r>
            <a:r>
              <a:rPr sz="1867" spc="-100" dirty="0">
                <a:solidFill>
                  <a:srgbClr val="FFBD58"/>
                </a:solidFill>
                <a:latin typeface="Lucida Sans Unicode"/>
                <a:cs typeface="Lucida Sans Unicode"/>
              </a:rPr>
              <a:t> </a:t>
            </a:r>
            <a:r>
              <a:rPr sz="1867" spc="10" dirty="0">
                <a:solidFill>
                  <a:srgbClr val="FFBD58"/>
                </a:solidFill>
                <a:latin typeface="Lucida Sans Unicode"/>
                <a:cs typeface="Lucida Sans Unicode"/>
              </a:rPr>
              <a:t>Registry</a:t>
            </a:r>
            <a:r>
              <a:rPr sz="1867" spc="-100" dirty="0">
                <a:solidFill>
                  <a:srgbClr val="FFBD58"/>
                </a:solidFill>
                <a:latin typeface="Lucida Sans Unicode"/>
                <a:cs typeface="Lucida Sans Unicode"/>
              </a:rPr>
              <a:t> </a:t>
            </a:r>
            <a:r>
              <a:rPr sz="1867" spc="-33" dirty="0">
                <a:solidFill>
                  <a:srgbClr val="FFBD58"/>
                </a:solidFill>
                <a:latin typeface="Lucida Sans Unicode"/>
                <a:cs typeface="Lucida Sans Unicode"/>
              </a:rPr>
              <a:t>for</a:t>
            </a:r>
            <a:r>
              <a:rPr sz="1867" spc="-100" dirty="0">
                <a:solidFill>
                  <a:srgbClr val="FFBD58"/>
                </a:solidFill>
                <a:latin typeface="Lucida Sans Unicode"/>
                <a:cs typeface="Lucida Sans Unicode"/>
              </a:rPr>
              <a:t> </a:t>
            </a:r>
            <a:r>
              <a:rPr sz="1867" spc="103" dirty="0">
                <a:solidFill>
                  <a:srgbClr val="FFBD58"/>
                </a:solidFill>
                <a:latin typeface="Lucida Sans Unicode"/>
                <a:cs typeface="Lucida Sans Unicode"/>
              </a:rPr>
              <a:t>Uganda</a:t>
            </a:r>
            <a:endParaRPr sz="1867">
              <a:solidFill>
                <a:prstClr val="black"/>
              </a:solidFill>
              <a:latin typeface="Lucida Sans Unicode"/>
              <a:cs typeface="Lucida Sans Unicode"/>
            </a:endParaRPr>
          </a:p>
          <a:p>
            <a:pPr marL="4166655" defTabSz="609630">
              <a:spcBef>
                <a:spcPts val="1517"/>
              </a:spcBef>
            </a:pPr>
            <a:r>
              <a:rPr sz="2800" b="1" spc="-780" dirty="0">
                <a:solidFill>
                  <a:srgbClr val="FFFFFF"/>
                </a:solidFill>
                <a:latin typeface="Tahoma"/>
                <a:cs typeface="Tahoma"/>
              </a:rPr>
              <a:t>1</a:t>
            </a:r>
            <a:r>
              <a:rPr sz="2800" b="1" spc="60" dirty="0">
                <a:solidFill>
                  <a:srgbClr val="FFFFFF"/>
                </a:solidFill>
                <a:latin typeface="Tahoma"/>
                <a:cs typeface="Tahoma"/>
              </a:rPr>
              <a:t>4</a:t>
            </a:r>
            <a:r>
              <a:rPr sz="2800" b="1" spc="-76" dirty="0">
                <a:solidFill>
                  <a:srgbClr val="FFFFFF"/>
                </a:solidFill>
                <a:latin typeface="Tahoma"/>
                <a:cs typeface="Tahoma"/>
              </a:rPr>
              <a:t>t</a:t>
            </a:r>
            <a:r>
              <a:rPr sz="2800" b="1" spc="93" dirty="0">
                <a:solidFill>
                  <a:srgbClr val="FFFFFF"/>
                </a:solidFill>
                <a:latin typeface="Tahoma"/>
                <a:cs typeface="Tahoma"/>
              </a:rPr>
              <a:t>h</a:t>
            </a:r>
            <a:r>
              <a:rPr sz="2800" b="1" spc="-323" dirty="0">
                <a:solidFill>
                  <a:srgbClr val="FFFFFF"/>
                </a:solidFill>
                <a:latin typeface="Tahoma"/>
                <a:cs typeface="Tahoma"/>
              </a:rPr>
              <a:t> </a:t>
            </a:r>
            <a:r>
              <a:rPr sz="2800" b="1" spc="367" dirty="0">
                <a:solidFill>
                  <a:srgbClr val="FFFFFF"/>
                </a:solidFill>
                <a:latin typeface="Tahoma"/>
                <a:cs typeface="Tahoma"/>
              </a:rPr>
              <a:t>-</a:t>
            </a:r>
            <a:r>
              <a:rPr sz="2800" b="1" spc="-780" dirty="0">
                <a:solidFill>
                  <a:srgbClr val="FFFFFF"/>
                </a:solidFill>
                <a:latin typeface="Tahoma"/>
                <a:cs typeface="Tahoma"/>
              </a:rPr>
              <a:t>1</a:t>
            </a:r>
            <a:r>
              <a:rPr sz="2800" b="1" spc="-13" dirty="0">
                <a:solidFill>
                  <a:srgbClr val="FFFFFF"/>
                </a:solidFill>
                <a:latin typeface="Tahoma"/>
                <a:cs typeface="Tahoma"/>
              </a:rPr>
              <a:t>5</a:t>
            </a:r>
            <a:r>
              <a:rPr sz="2800" b="1" spc="-76" dirty="0">
                <a:solidFill>
                  <a:srgbClr val="FFFFFF"/>
                </a:solidFill>
                <a:latin typeface="Tahoma"/>
                <a:cs typeface="Tahoma"/>
              </a:rPr>
              <a:t>t</a:t>
            </a:r>
            <a:r>
              <a:rPr sz="2800" b="1" spc="93" dirty="0">
                <a:solidFill>
                  <a:srgbClr val="FFFFFF"/>
                </a:solidFill>
                <a:latin typeface="Tahoma"/>
                <a:cs typeface="Tahoma"/>
              </a:rPr>
              <a:t>h</a:t>
            </a:r>
            <a:r>
              <a:rPr sz="2800" b="1" spc="-323" dirty="0">
                <a:solidFill>
                  <a:srgbClr val="FFFFFF"/>
                </a:solidFill>
                <a:latin typeface="Tahoma"/>
                <a:cs typeface="Tahoma"/>
              </a:rPr>
              <a:t> </a:t>
            </a:r>
            <a:r>
              <a:rPr sz="2800" b="1" spc="167" dirty="0">
                <a:solidFill>
                  <a:srgbClr val="FFFFFF"/>
                </a:solidFill>
                <a:latin typeface="Tahoma"/>
                <a:cs typeface="Tahoma"/>
              </a:rPr>
              <a:t>J</a:t>
            </a:r>
            <a:r>
              <a:rPr sz="2800" b="1" spc="43" dirty="0">
                <a:solidFill>
                  <a:srgbClr val="FFFFFF"/>
                </a:solidFill>
                <a:latin typeface="Tahoma"/>
                <a:cs typeface="Tahoma"/>
              </a:rPr>
              <a:t>un</a:t>
            </a:r>
            <a:r>
              <a:rPr sz="2800" b="1" spc="10" dirty="0">
                <a:solidFill>
                  <a:srgbClr val="FFFFFF"/>
                </a:solidFill>
                <a:latin typeface="Tahoma"/>
                <a:cs typeface="Tahoma"/>
              </a:rPr>
              <a:t>e</a:t>
            </a:r>
            <a:r>
              <a:rPr sz="2800" b="1" spc="-73" dirty="0">
                <a:solidFill>
                  <a:srgbClr val="FFFFFF"/>
                </a:solidFill>
                <a:latin typeface="Tahoma"/>
                <a:cs typeface="Tahoma"/>
              </a:rPr>
              <a:t>,</a:t>
            </a:r>
            <a:r>
              <a:rPr sz="2800" b="1" spc="-323" dirty="0">
                <a:solidFill>
                  <a:srgbClr val="FFFFFF"/>
                </a:solidFill>
                <a:latin typeface="Tahoma"/>
                <a:cs typeface="Tahoma"/>
              </a:rPr>
              <a:t> </a:t>
            </a:r>
            <a:r>
              <a:rPr sz="2800" b="1" spc="-237" dirty="0">
                <a:solidFill>
                  <a:srgbClr val="FFFFFF"/>
                </a:solidFill>
                <a:latin typeface="Tahoma"/>
                <a:cs typeface="Tahoma"/>
              </a:rPr>
              <a:t>2</a:t>
            </a:r>
            <a:r>
              <a:rPr sz="2800" b="1" spc="-10" dirty="0">
                <a:solidFill>
                  <a:srgbClr val="FFFFFF"/>
                </a:solidFill>
                <a:latin typeface="Tahoma"/>
                <a:cs typeface="Tahoma"/>
              </a:rPr>
              <a:t>0</a:t>
            </a:r>
            <a:r>
              <a:rPr sz="2800" b="1" spc="-237" dirty="0">
                <a:solidFill>
                  <a:srgbClr val="FFFFFF"/>
                </a:solidFill>
                <a:latin typeface="Tahoma"/>
                <a:cs typeface="Tahoma"/>
              </a:rPr>
              <a:t>2</a:t>
            </a:r>
            <a:r>
              <a:rPr sz="2800" b="1" spc="-90" dirty="0">
                <a:solidFill>
                  <a:srgbClr val="FFFFFF"/>
                </a:solidFill>
                <a:latin typeface="Tahoma"/>
                <a:cs typeface="Tahoma"/>
              </a:rPr>
              <a:t>3</a:t>
            </a:r>
            <a:endParaRPr sz="2800">
              <a:solidFill>
                <a:prstClr val="black"/>
              </a:solidFill>
              <a:latin typeface="Tahoma"/>
              <a:cs typeface="Tahoma"/>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21351" y="3337974"/>
            <a:ext cx="4737947" cy="2948650"/>
          </a:xfrm>
          <a:prstGeom prst="rect">
            <a:avLst/>
          </a:prstGeom>
        </p:spPr>
        <p:txBody>
          <a:bodyPr vert="horz" wrap="square" lIns="0" tIns="8467" rIns="0" bIns="0" rtlCol="0">
            <a:spAutoFit/>
          </a:bodyPr>
          <a:lstStyle/>
          <a:p>
            <a:pPr marL="8467" marR="3387" algn="just" defTabSz="609630">
              <a:lnSpc>
                <a:spcPct val="131200"/>
              </a:lnSpc>
              <a:spcBef>
                <a:spcPts val="67"/>
              </a:spcBef>
            </a:pPr>
            <a:r>
              <a:rPr sz="1333" spc="-27" dirty="0">
                <a:solidFill>
                  <a:srgbClr val="535353"/>
                </a:solidFill>
                <a:latin typeface="Lucida Sans Unicode"/>
                <a:cs typeface="Lucida Sans Unicode"/>
              </a:rPr>
              <a:t>LANDnet</a:t>
            </a:r>
            <a:r>
              <a:rPr sz="1333" spc="370" dirty="0">
                <a:solidFill>
                  <a:srgbClr val="535353"/>
                </a:solidFill>
                <a:latin typeface="Lucida Sans Unicode"/>
                <a:cs typeface="Lucida Sans Unicode"/>
              </a:rPr>
              <a:t> </a:t>
            </a:r>
            <a:r>
              <a:rPr sz="1333" spc="73" dirty="0">
                <a:solidFill>
                  <a:srgbClr val="535353"/>
                </a:solidFill>
                <a:latin typeface="Lucida Sans Unicode"/>
                <a:cs typeface="Lucida Sans Unicode"/>
              </a:rPr>
              <a:t>Uganda</a:t>
            </a:r>
            <a:r>
              <a:rPr sz="1333" spc="76" dirty="0">
                <a:solidFill>
                  <a:srgbClr val="535353"/>
                </a:solidFill>
                <a:latin typeface="Lucida Sans Unicode"/>
                <a:cs typeface="Lucida Sans Unicode"/>
              </a:rPr>
              <a:t> </a:t>
            </a:r>
            <a:r>
              <a:rPr sz="1333" spc="70" dirty="0">
                <a:solidFill>
                  <a:srgbClr val="535353"/>
                </a:solidFill>
                <a:latin typeface="Lucida Sans Unicode"/>
                <a:cs typeface="Lucida Sans Unicode"/>
              </a:rPr>
              <a:t>engages</a:t>
            </a:r>
            <a:r>
              <a:rPr sz="1333" spc="73" dirty="0">
                <a:solidFill>
                  <a:srgbClr val="535353"/>
                </a:solidFill>
                <a:latin typeface="Lucida Sans Unicode"/>
                <a:cs typeface="Lucida Sans Unicode"/>
              </a:rPr>
              <a:t> </a:t>
            </a:r>
            <a:r>
              <a:rPr sz="1333" spc="-20" dirty="0">
                <a:solidFill>
                  <a:srgbClr val="535353"/>
                </a:solidFill>
                <a:latin typeface="Lucida Sans Unicode"/>
                <a:cs typeface="Lucida Sans Unicode"/>
              </a:rPr>
              <a:t>in</a:t>
            </a:r>
            <a:r>
              <a:rPr sz="1333" spc="-17" dirty="0">
                <a:solidFill>
                  <a:srgbClr val="535353"/>
                </a:solidFill>
                <a:latin typeface="Lucida Sans Unicode"/>
                <a:cs typeface="Lucida Sans Unicode"/>
              </a:rPr>
              <a:t> </a:t>
            </a:r>
            <a:r>
              <a:rPr sz="1333" spc="23" dirty="0">
                <a:solidFill>
                  <a:srgbClr val="535353"/>
                </a:solidFill>
                <a:latin typeface="Lucida Sans Unicode"/>
                <a:cs typeface="Lucida Sans Unicode"/>
              </a:rPr>
              <a:t>research,</a:t>
            </a:r>
            <a:r>
              <a:rPr sz="1333" spc="470" dirty="0">
                <a:solidFill>
                  <a:srgbClr val="535353"/>
                </a:solidFill>
                <a:latin typeface="Lucida Sans Unicode"/>
                <a:cs typeface="Lucida Sans Unicode"/>
              </a:rPr>
              <a:t> </a:t>
            </a:r>
            <a:r>
              <a:rPr sz="1333" spc="73" dirty="0">
                <a:solidFill>
                  <a:srgbClr val="535353"/>
                </a:solidFill>
                <a:latin typeface="Lucida Sans Unicode"/>
                <a:cs typeface="Lucida Sans Unicode"/>
              </a:rPr>
              <a:t>capacity </a:t>
            </a:r>
            <a:r>
              <a:rPr sz="1333" spc="76" dirty="0">
                <a:solidFill>
                  <a:srgbClr val="535353"/>
                </a:solidFill>
                <a:latin typeface="Lucida Sans Unicode"/>
                <a:cs typeface="Lucida Sans Unicode"/>
              </a:rPr>
              <a:t> </a:t>
            </a:r>
            <a:r>
              <a:rPr sz="1333" spc="47" dirty="0">
                <a:solidFill>
                  <a:srgbClr val="535353"/>
                </a:solidFill>
                <a:latin typeface="Lucida Sans Unicode"/>
                <a:cs typeface="Lucida Sans Unicode"/>
              </a:rPr>
              <a:t>development </a:t>
            </a:r>
            <a:r>
              <a:rPr sz="1333" spc="80" dirty="0">
                <a:solidFill>
                  <a:srgbClr val="535353"/>
                </a:solidFill>
                <a:latin typeface="Lucida Sans Unicode"/>
                <a:cs typeface="Lucida Sans Unicode"/>
              </a:rPr>
              <a:t>and </a:t>
            </a:r>
            <a:r>
              <a:rPr sz="1333" spc="23" dirty="0">
                <a:solidFill>
                  <a:srgbClr val="535353"/>
                </a:solidFill>
                <a:latin typeface="Lucida Sans Unicode"/>
                <a:cs typeface="Lucida Sans Unicode"/>
              </a:rPr>
              <a:t>policy </a:t>
            </a:r>
            <a:r>
              <a:rPr sz="1333" spc="93" dirty="0">
                <a:solidFill>
                  <a:srgbClr val="535353"/>
                </a:solidFill>
                <a:latin typeface="Lucida Sans Unicode"/>
                <a:cs typeface="Lucida Sans Unicode"/>
              </a:rPr>
              <a:t>advocacy </a:t>
            </a:r>
            <a:r>
              <a:rPr sz="1333" spc="27" dirty="0">
                <a:solidFill>
                  <a:srgbClr val="535353"/>
                </a:solidFill>
                <a:latin typeface="Lucida Sans Unicode"/>
                <a:cs typeface="Lucida Sans Unicode"/>
              </a:rPr>
              <a:t>on </a:t>
            </a:r>
            <a:r>
              <a:rPr sz="1333" spc="3" dirty="0">
                <a:solidFill>
                  <a:srgbClr val="535353"/>
                </a:solidFill>
                <a:latin typeface="Lucida Sans Unicode"/>
                <a:cs typeface="Lucida Sans Unicode"/>
              </a:rPr>
              <a:t>land, </a:t>
            </a:r>
            <a:r>
              <a:rPr sz="1333" spc="13" dirty="0">
                <a:solidFill>
                  <a:srgbClr val="535353"/>
                </a:solidFill>
                <a:latin typeface="Lucida Sans Unicode"/>
                <a:cs typeface="Lucida Sans Unicode"/>
              </a:rPr>
              <a:t>gender, </a:t>
            </a:r>
            <a:r>
              <a:rPr sz="1333" spc="17" dirty="0">
                <a:solidFill>
                  <a:srgbClr val="535353"/>
                </a:solidFill>
                <a:latin typeface="Lucida Sans Unicode"/>
                <a:cs typeface="Lucida Sans Unicode"/>
              </a:rPr>
              <a:t> </a:t>
            </a:r>
            <a:r>
              <a:rPr sz="1333" spc="80" dirty="0">
                <a:solidFill>
                  <a:srgbClr val="535353"/>
                </a:solidFill>
                <a:latin typeface="Lucida Sans Unicode"/>
                <a:cs typeface="Lucida Sans Unicode"/>
              </a:rPr>
              <a:t>and </a:t>
            </a:r>
            <a:r>
              <a:rPr sz="1333" spc="33" dirty="0">
                <a:solidFill>
                  <a:srgbClr val="535353"/>
                </a:solidFill>
                <a:latin typeface="Lucida Sans Unicode"/>
                <a:cs typeface="Lucida Sans Unicode"/>
              </a:rPr>
              <a:t>natural </a:t>
            </a:r>
            <a:r>
              <a:rPr sz="1333" spc="27" dirty="0">
                <a:solidFill>
                  <a:srgbClr val="535353"/>
                </a:solidFill>
                <a:latin typeface="Lucida Sans Unicode"/>
                <a:cs typeface="Lucida Sans Unicode"/>
              </a:rPr>
              <a:t>resources </a:t>
            </a:r>
            <a:r>
              <a:rPr sz="1333" spc="60" dirty="0">
                <a:solidFill>
                  <a:srgbClr val="535353"/>
                </a:solidFill>
                <a:latin typeface="Lucida Sans Unicode"/>
                <a:cs typeface="Lucida Sans Unicode"/>
              </a:rPr>
              <a:t>management. </a:t>
            </a:r>
            <a:r>
              <a:rPr sz="1333" spc="-37" dirty="0">
                <a:solidFill>
                  <a:srgbClr val="535353"/>
                </a:solidFill>
                <a:latin typeface="Lucida Sans Unicode"/>
                <a:cs typeface="Lucida Sans Unicode"/>
              </a:rPr>
              <a:t>It</a:t>
            </a:r>
            <a:r>
              <a:rPr sz="1333" spc="-33" dirty="0">
                <a:solidFill>
                  <a:srgbClr val="535353"/>
                </a:solidFill>
                <a:latin typeface="Lucida Sans Unicode"/>
                <a:cs typeface="Lucida Sans Unicode"/>
              </a:rPr>
              <a:t> </a:t>
            </a:r>
            <a:r>
              <a:rPr sz="1333" spc="47" dirty="0">
                <a:solidFill>
                  <a:srgbClr val="535353"/>
                </a:solidFill>
                <a:latin typeface="Lucida Sans Unicode"/>
                <a:cs typeface="Lucida Sans Unicode"/>
              </a:rPr>
              <a:t>envisages </a:t>
            </a:r>
            <a:r>
              <a:rPr sz="1333" spc="163" dirty="0">
                <a:solidFill>
                  <a:srgbClr val="535353"/>
                </a:solidFill>
                <a:latin typeface="Lucida Sans Unicode"/>
                <a:cs typeface="Lucida Sans Unicode"/>
              </a:rPr>
              <a:t>a </a:t>
            </a:r>
            <a:r>
              <a:rPr sz="1333" spc="167" dirty="0">
                <a:solidFill>
                  <a:srgbClr val="535353"/>
                </a:solidFill>
                <a:latin typeface="Lucida Sans Unicode"/>
                <a:cs typeface="Lucida Sans Unicode"/>
              </a:rPr>
              <a:t> </a:t>
            </a:r>
            <a:r>
              <a:rPr sz="1333" spc="73" dirty="0">
                <a:solidFill>
                  <a:srgbClr val="535353"/>
                </a:solidFill>
                <a:latin typeface="Lucida Sans Unicode"/>
                <a:cs typeface="Lucida Sans Unicode"/>
              </a:rPr>
              <a:t>Uganda </a:t>
            </a:r>
            <a:r>
              <a:rPr sz="1333" spc="37" dirty="0">
                <a:solidFill>
                  <a:srgbClr val="535353"/>
                </a:solidFill>
                <a:latin typeface="Lucida Sans Unicode"/>
                <a:cs typeface="Lucida Sans Unicode"/>
              </a:rPr>
              <a:t>where </a:t>
            </a:r>
            <a:r>
              <a:rPr sz="1333" spc="-23" dirty="0">
                <a:solidFill>
                  <a:srgbClr val="535353"/>
                </a:solidFill>
                <a:latin typeface="Lucida Sans Unicode"/>
                <a:cs typeface="Lucida Sans Unicode"/>
              </a:rPr>
              <a:t>its </a:t>
            </a:r>
            <a:r>
              <a:rPr sz="1333" spc="43" dirty="0">
                <a:solidFill>
                  <a:srgbClr val="535353"/>
                </a:solidFill>
                <a:latin typeface="Lucida Sans Unicode"/>
                <a:cs typeface="Lucida Sans Unicode"/>
              </a:rPr>
              <a:t>land </a:t>
            </a:r>
            <a:r>
              <a:rPr sz="1333" spc="80" dirty="0">
                <a:solidFill>
                  <a:srgbClr val="535353"/>
                </a:solidFill>
                <a:latin typeface="Lucida Sans Unicode"/>
                <a:cs typeface="Lucida Sans Unicode"/>
              </a:rPr>
              <a:t>and </a:t>
            </a:r>
            <a:r>
              <a:rPr sz="1333" spc="33" dirty="0">
                <a:solidFill>
                  <a:srgbClr val="535353"/>
                </a:solidFill>
                <a:latin typeface="Lucida Sans Unicode"/>
                <a:cs typeface="Lucida Sans Unicode"/>
              </a:rPr>
              <a:t>natural </a:t>
            </a:r>
            <a:r>
              <a:rPr sz="1333" spc="27" dirty="0">
                <a:solidFill>
                  <a:srgbClr val="535353"/>
                </a:solidFill>
                <a:latin typeface="Lucida Sans Unicode"/>
                <a:cs typeface="Lucida Sans Unicode"/>
              </a:rPr>
              <a:t>resources </a:t>
            </a:r>
            <a:r>
              <a:rPr sz="1333" spc="63" dirty="0">
                <a:solidFill>
                  <a:srgbClr val="535353"/>
                </a:solidFill>
                <a:latin typeface="Lucida Sans Unicode"/>
                <a:cs typeface="Lucida Sans Unicode"/>
              </a:rPr>
              <a:t>are </a:t>
            </a:r>
            <a:r>
              <a:rPr sz="1333" spc="43" dirty="0">
                <a:solidFill>
                  <a:srgbClr val="535353"/>
                </a:solidFill>
                <a:latin typeface="Lucida Sans Unicode"/>
                <a:cs typeface="Lucida Sans Unicode"/>
              </a:rPr>
              <a:t>used </a:t>
            </a:r>
            <a:r>
              <a:rPr sz="1333" spc="-413" dirty="0">
                <a:solidFill>
                  <a:srgbClr val="535353"/>
                </a:solidFill>
                <a:latin typeface="Lucida Sans Unicode"/>
                <a:cs typeface="Lucida Sans Unicode"/>
              </a:rPr>
              <a:t> </a:t>
            </a:r>
            <a:r>
              <a:rPr sz="1333" spc="10" dirty="0">
                <a:solidFill>
                  <a:srgbClr val="535353"/>
                </a:solidFill>
                <a:latin typeface="Lucida Sans Unicode"/>
                <a:cs typeface="Lucida Sans Unicode"/>
              </a:rPr>
              <a:t>productively,</a:t>
            </a:r>
            <a:r>
              <a:rPr sz="1333" spc="-40" dirty="0">
                <a:solidFill>
                  <a:srgbClr val="535353"/>
                </a:solidFill>
                <a:latin typeface="Lucida Sans Unicode"/>
                <a:cs typeface="Lucida Sans Unicode"/>
              </a:rPr>
              <a:t> </a:t>
            </a:r>
            <a:r>
              <a:rPr sz="1333" spc="3" dirty="0">
                <a:solidFill>
                  <a:srgbClr val="535353"/>
                </a:solidFill>
                <a:latin typeface="Lucida Sans Unicode"/>
                <a:cs typeface="Lucida Sans Unicode"/>
              </a:rPr>
              <a:t>efficiently</a:t>
            </a:r>
            <a:r>
              <a:rPr sz="1333" spc="-37" dirty="0">
                <a:solidFill>
                  <a:srgbClr val="535353"/>
                </a:solidFill>
                <a:latin typeface="Lucida Sans Unicode"/>
                <a:cs typeface="Lucida Sans Unicode"/>
              </a:rPr>
              <a:t> </a:t>
            </a:r>
            <a:r>
              <a:rPr sz="1333" spc="80" dirty="0">
                <a:solidFill>
                  <a:srgbClr val="535353"/>
                </a:solidFill>
                <a:latin typeface="Lucida Sans Unicode"/>
                <a:cs typeface="Lucida Sans Unicode"/>
              </a:rPr>
              <a:t>and</a:t>
            </a:r>
            <a:r>
              <a:rPr sz="1333" spc="-37" dirty="0">
                <a:solidFill>
                  <a:srgbClr val="535353"/>
                </a:solidFill>
                <a:latin typeface="Lucida Sans Unicode"/>
                <a:cs typeface="Lucida Sans Unicode"/>
              </a:rPr>
              <a:t> </a:t>
            </a:r>
            <a:r>
              <a:rPr sz="1333" spc="33" dirty="0">
                <a:solidFill>
                  <a:srgbClr val="535353"/>
                </a:solidFill>
                <a:latin typeface="Lucida Sans Unicode"/>
                <a:cs typeface="Lucida Sans Unicode"/>
              </a:rPr>
              <a:t>sustainably</a:t>
            </a:r>
            <a:r>
              <a:rPr sz="1333" spc="-37" dirty="0">
                <a:solidFill>
                  <a:srgbClr val="535353"/>
                </a:solidFill>
                <a:latin typeface="Lucida Sans Unicode"/>
                <a:cs typeface="Lucida Sans Unicode"/>
              </a:rPr>
              <a:t> </a:t>
            </a:r>
            <a:r>
              <a:rPr sz="1333" spc="-27" dirty="0">
                <a:solidFill>
                  <a:srgbClr val="535353"/>
                </a:solidFill>
                <a:latin typeface="Lucida Sans Unicode"/>
                <a:cs typeface="Lucida Sans Unicode"/>
              </a:rPr>
              <a:t>for</a:t>
            </a:r>
            <a:r>
              <a:rPr sz="1333" spc="-37" dirty="0">
                <a:solidFill>
                  <a:srgbClr val="535353"/>
                </a:solidFill>
                <a:latin typeface="Lucida Sans Unicode"/>
                <a:cs typeface="Lucida Sans Unicode"/>
              </a:rPr>
              <a:t> </a:t>
            </a:r>
            <a:r>
              <a:rPr sz="1333" spc="27" dirty="0">
                <a:solidFill>
                  <a:srgbClr val="535353"/>
                </a:solidFill>
                <a:latin typeface="Lucida Sans Unicode"/>
                <a:cs typeface="Lucida Sans Unicode"/>
              </a:rPr>
              <a:t>present</a:t>
            </a:r>
            <a:r>
              <a:rPr sz="1333" spc="-37" dirty="0">
                <a:solidFill>
                  <a:srgbClr val="535353"/>
                </a:solidFill>
                <a:latin typeface="Lucida Sans Unicode"/>
                <a:cs typeface="Lucida Sans Unicode"/>
              </a:rPr>
              <a:t> </a:t>
            </a:r>
            <a:r>
              <a:rPr sz="1333" spc="80" dirty="0">
                <a:solidFill>
                  <a:srgbClr val="535353"/>
                </a:solidFill>
                <a:latin typeface="Lucida Sans Unicode"/>
                <a:cs typeface="Lucida Sans Unicode"/>
              </a:rPr>
              <a:t>and </a:t>
            </a:r>
            <a:r>
              <a:rPr sz="1333" spc="-413" dirty="0">
                <a:solidFill>
                  <a:srgbClr val="535353"/>
                </a:solidFill>
                <a:latin typeface="Lucida Sans Unicode"/>
                <a:cs typeface="Lucida Sans Unicode"/>
              </a:rPr>
              <a:t> </a:t>
            </a:r>
            <a:r>
              <a:rPr sz="1333" dirty="0">
                <a:solidFill>
                  <a:srgbClr val="535353"/>
                </a:solidFill>
                <a:latin typeface="Lucida Sans Unicode"/>
                <a:cs typeface="Lucida Sans Unicode"/>
              </a:rPr>
              <a:t>future</a:t>
            </a:r>
            <a:r>
              <a:rPr sz="1333" spc="-27" dirty="0">
                <a:solidFill>
                  <a:srgbClr val="535353"/>
                </a:solidFill>
                <a:latin typeface="Lucida Sans Unicode"/>
                <a:cs typeface="Lucida Sans Unicode"/>
              </a:rPr>
              <a:t> </a:t>
            </a:r>
            <a:r>
              <a:rPr sz="1333" spc="17" dirty="0">
                <a:solidFill>
                  <a:srgbClr val="535353"/>
                </a:solidFill>
                <a:latin typeface="Lucida Sans Unicode"/>
                <a:cs typeface="Lucida Sans Unicode"/>
              </a:rPr>
              <a:t>generations.</a:t>
            </a:r>
            <a:r>
              <a:rPr sz="1333" spc="-23" dirty="0">
                <a:solidFill>
                  <a:srgbClr val="535353"/>
                </a:solidFill>
                <a:latin typeface="Lucida Sans Unicode"/>
                <a:cs typeface="Lucida Sans Unicode"/>
              </a:rPr>
              <a:t> </a:t>
            </a:r>
            <a:r>
              <a:rPr sz="1333" spc="-37" dirty="0">
                <a:solidFill>
                  <a:srgbClr val="535353"/>
                </a:solidFill>
                <a:latin typeface="Lucida Sans Unicode"/>
                <a:cs typeface="Lucida Sans Unicode"/>
              </a:rPr>
              <a:t>LANDnet’s</a:t>
            </a:r>
            <a:r>
              <a:rPr sz="1333" spc="-23" dirty="0">
                <a:solidFill>
                  <a:srgbClr val="535353"/>
                </a:solidFill>
                <a:latin typeface="Lucida Sans Unicode"/>
                <a:cs typeface="Lucida Sans Unicode"/>
              </a:rPr>
              <a:t> </a:t>
            </a:r>
            <a:r>
              <a:rPr sz="1333" spc="-13" dirty="0">
                <a:solidFill>
                  <a:srgbClr val="535353"/>
                </a:solidFill>
                <a:latin typeface="Lucida Sans Unicode"/>
                <a:cs typeface="Lucida Sans Unicode"/>
              </a:rPr>
              <a:t>work</a:t>
            </a:r>
            <a:r>
              <a:rPr sz="1333" spc="-23" dirty="0">
                <a:solidFill>
                  <a:srgbClr val="535353"/>
                </a:solidFill>
                <a:latin typeface="Lucida Sans Unicode"/>
                <a:cs typeface="Lucida Sans Unicode"/>
              </a:rPr>
              <a:t> is </a:t>
            </a:r>
            <a:r>
              <a:rPr sz="1333" spc="23" dirty="0">
                <a:solidFill>
                  <a:srgbClr val="535353"/>
                </a:solidFill>
                <a:latin typeface="Lucida Sans Unicode"/>
                <a:cs typeface="Lucida Sans Unicode"/>
              </a:rPr>
              <a:t>buttressed</a:t>
            </a:r>
            <a:r>
              <a:rPr sz="1333" spc="-23" dirty="0">
                <a:solidFill>
                  <a:srgbClr val="535353"/>
                </a:solidFill>
                <a:latin typeface="Lucida Sans Unicode"/>
                <a:cs typeface="Lucida Sans Unicode"/>
              </a:rPr>
              <a:t> </a:t>
            </a:r>
            <a:r>
              <a:rPr sz="1333" spc="53" dirty="0">
                <a:solidFill>
                  <a:srgbClr val="535353"/>
                </a:solidFill>
                <a:latin typeface="Lucida Sans Unicode"/>
                <a:cs typeface="Lucida Sans Unicode"/>
              </a:rPr>
              <a:t>by</a:t>
            </a:r>
            <a:r>
              <a:rPr sz="1333" spc="-23" dirty="0">
                <a:solidFill>
                  <a:srgbClr val="535353"/>
                </a:solidFill>
                <a:latin typeface="Lucida Sans Unicode"/>
                <a:cs typeface="Lucida Sans Unicode"/>
              </a:rPr>
              <a:t> </a:t>
            </a:r>
            <a:r>
              <a:rPr sz="1333" spc="-13" dirty="0">
                <a:solidFill>
                  <a:srgbClr val="535353"/>
                </a:solidFill>
                <a:latin typeface="Lucida Sans Unicode"/>
                <a:cs typeface="Lucida Sans Unicode"/>
              </a:rPr>
              <a:t>four </a:t>
            </a:r>
            <a:r>
              <a:rPr sz="1333" spc="-413" dirty="0">
                <a:solidFill>
                  <a:srgbClr val="535353"/>
                </a:solidFill>
                <a:latin typeface="Lucida Sans Unicode"/>
                <a:cs typeface="Lucida Sans Unicode"/>
              </a:rPr>
              <a:t> </a:t>
            </a:r>
            <a:r>
              <a:rPr sz="1333" spc="43" dirty="0">
                <a:solidFill>
                  <a:srgbClr val="535353"/>
                </a:solidFill>
                <a:latin typeface="Lucida Sans Unicode"/>
                <a:cs typeface="Lucida Sans Unicode"/>
              </a:rPr>
              <a:t>core</a:t>
            </a:r>
            <a:r>
              <a:rPr sz="1333" spc="47" dirty="0">
                <a:solidFill>
                  <a:srgbClr val="535353"/>
                </a:solidFill>
                <a:latin typeface="Lucida Sans Unicode"/>
                <a:cs typeface="Lucida Sans Unicode"/>
              </a:rPr>
              <a:t> </a:t>
            </a:r>
            <a:r>
              <a:rPr sz="1333" spc="33" dirty="0">
                <a:solidFill>
                  <a:srgbClr val="535353"/>
                </a:solidFill>
                <a:latin typeface="Lucida Sans Unicode"/>
                <a:cs typeface="Lucida Sans Unicode"/>
              </a:rPr>
              <a:t>strategic</a:t>
            </a:r>
            <a:r>
              <a:rPr sz="1333" spc="37" dirty="0">
                <a:solidFill>
                  <a:srgbClr val="535353"/>
                </a:solidFill>
                <a:latin typeface="Lucida Sans Unicode"/>
                <a:cs typeface="Lucida Sans Unicode"/>
              </a:rPr>
              <a:t> </a:t>
            </a:r>
            <a:r>
              <a:rPr sz="1333" spc="7" dirty="0">
                <a:solidFill>
                  <a:srgbClr val="535353"/>
                </a:solidFill>
                <a:latin typeface="Lucida Sans Unicode"/>
                <a:cs typeface="Lucida Sans Unicode"/>
              </a:rPr>
              <a:t>goal,</a:t>
            </a:r>
            <a:r>
              <a:rPr sz="1333" spc="437" dirty="0">
                <a:solidFill>
                  <a:srgbClr val="535353"/>
                </a:solidFill>
                <a:latin typeface="Lucida Sans Unicode"/>
                <a:cs typeface="Lucida Sans Unicode"/>
              </a:rPr>
              <a:t> </a:t>
            </a:r>
            <a:r>
              <a:rPr sz="1333" spc="43" dirty="0">
                <a:solidFill>
                  <a:srgbClr val="535353"/>
                </a:solidFill>
                <a:latin typeface="Lucida Sans Unicode"/>
                <a:cs typeface="Lucida Sans Unicode"/>
              </a:rPr>
              <a:t>namely;</a:t>
            </a:r>
            <a:r>
              <a:rPr sz="1333" spc="47" dirty="0">
                <a:solidFill>
                  <a:srgbClr val="535353"/>
                </a:solidFill>
                <a:latin typeface="Lucida Sans Unicode"/>
                <a:cs typeface="Lucida Sans Unicode"/>
              </a:rPr>
              <a:t> </a:t>
            </a:r>
            <a:r>
              <a:rPr sz="1333" spc="53" dirty="0">
                <a:solidFill>
                  <a:srgbClr val="535353"/>
                </a:solidFill>
                <a:latin typeface="Lucida Sans Unicode"/>
                <a:cs typeface="Lucida Sans Unicode"/>
              </a:rPr>
              <a:t>Enhance</a:t>
            </a:r>
            <a:r>
              <a:rPr sz="1333" spc="57" dirty="0">
                <a:solidFill>
                  <a:srgbClr val="535353"/>
                </a:solidFill>
                <a:latin typeface="Lucida Sans Unicode"/>
                <a:cs typeface="Lucida Sans Unicode"/>
              </a:rPr>
              <a:t> </a:t>
            </a:r>
            <a:r>
              <a:rPr sz="1333" spc="70" dirty="0">
                <a:solidFill>
                  <a:srgbClr val="535353"/>
                </a:solidFill>
                <a:latin typeface="Lucida Sans Unicode"/>
                <a:cs typeface="Lucida Sans Unicode"/>
              </a:rPr>
              <a:t>Capacity </a:t>
            </a:r>
            <a:r>
              <a:rPr sz="1333" spc="73" dirty="0">
                <a:solidFill>
                  <a:srgbClr val="535353"/>
                </a:solidFill>
                <a:latin typeface="Lucida Sans Unicode"/>
                <a:cs typeface="Lucida Sans Unicode"/>
              </a:rPr>
              <a:t> </a:t>
            </a:r>
            <a:r>
              <a:rPr sz="1333" spc="33" dirty="0">
                <a:solidFill>
                  <a:srgbClr val="535353"/>
                </a:solidFill>
                <a:latin typeface="Lucida Sans Unicode"/>
                <a:cs typeface="Lucida Sans Unicode"/>
              </a:rPr>
              <a:t>Development </a:t>
            </a:r>
            <a:r>
              <a:rPr sz="1333" spc="-27" dirty="0">
                <a:solidFill>
                  <a:srgbClr val="535353"/>
                </a:solidFill>
                <a:latin typeface="Lucida Sans Unicode"/>
                <a:cs typeface="Lucida Sans Unicode"/>
              </a:rPr>
              <a:t>for </a:t>
            </a:r>
            <a:r>
              <a:rPr sz="1333" spc="27" dirty="0">
                <a:solidFill>
                  <a:srgbClr val="535353"/>
                </a:solidFill>
                <a:latin typeface="Lucida Sans Unicode"/>
                <a:cs typeface="Lucida Sans Unicode"/>
              </a:rPr>
              <a:t>Land </a:t>
            </a:r>
            <a:r>
              <a:rPr sz="1333" spc="37" dirty="0">
                <a:solidFill>
                  <a:srgbClr val="535353"/>
                </a:solidFill>
                <a:latin typeface="Lucida Sans Unicode"/>
                <a:cs typeface="Lucida Sans Unicode"/>
              </a:rPr>
              <a:t>Sector </a:t>
            </a:r>
            <a:r>
              <a:rPr sz="1333" dirty="0">
                <a:solidFill>
                  <a:srgbClr val="535353"/>
                </a:solidFill>
                <a:latin typeface="Lucida Sans Unicode"/>
                <a:cs typeface="Lucida Sans Unicode"/>
              </a:rPr>
              <a:t>Actors; </a:t>
            </a:r>
            <a:r>
              <a:rPr sz="1333" spc="20" dirty="0">
                <a:solidFill>
                  <a:srgbClr val="535353"/>
                </a:solidFill>
                <a:latin typeface="Lucida Sans Unicode"/>
                <a:cs typeface="Lucida Sans Unicode"/>
              </a:rPr>
              <a:t>Influence </a:t>
            </a:r>
            <a:r>
              <a:rPr sz="1333" spc="23" dirty="0">
                <a:solidFill>
                  <a:srgbClr val="535353"/>
                </a:solidFill>
                <a:latin typeface="Lucida Sans Unicode"/>
                <a:cs typeface="Lucida Sans Unicode"/>
              </a:rPr>
              <a:t>policy </a:t>
            </a:r>
            <a:r>
              <a:rPr sz="1333" spc="27" dirty="0">
                <a:solidFill>
                  <a:srgbClr val="535353"/>
                </a:solidFill>
                <a:latin typeface="Lucida Sans Unicode"/>
                <a:cs typeface="Lucida Sans Unicode"/>
              </a:rPr>
              <a:t> </a:t>
            </a:r>
            <a:r>
              <a:rPr sz="1333" spc="80" dirty="0">
                <a:solidFill>
                  <a:srgbClr val="535353"/>
                </a:solidFill>
                <a:latin typeface="Lucida Sans Unicode"/>
                <a:cs typeface="Lucida Sans Unicode"/>
              </a:rPr>
              <a:t>and </a:t>
            </a:r>
            <a:r>
              <a:rPr sz="1333" spc="50" dirty="0">
                <a:solidFill>
                  <a:srgbClr val="535353"/>
                </a:solidFill>
                <a:latin typeface="Lucida Sans Unicode"/>
                <a:cs typeface="Lucida Sans Unicode"/>
              </a:rPr>
              <a:t>practice </a:t>
            </a:r>
            <a:r>
              <a:rPr sz="1333" spc="13" dirty="0">
                <a:solidFill>
                  <a:srgbClr val="535353"/>
                </a:solidFill>
                <a:latin typeface="Lucida Sans Unicode"/>
                <a:cs typeface="Lucida Sans Unicode"/>
              </a:rPr>
              <a:t>through </a:t>
            </a:r>
            <a:r>
              <a:rPr sz="1333" spc="33" dirty="0">
                <a:solidFill>
                  <a:srgbClr val="535353"/>
                </a:solidFill>
                <a:latin typeface="Lucida Sans Unicode"/>
                <a:cs typeface="Lucida Sans Unicode"/>
              </a:rPr>
              <a:t>Research; </a:t>
            </a:r>
            <a:r>
              <a:rPr sz="1333" spc="20" dirty="0">
                <a:solidFill>
                  <a:srgbClr val="535353"/>
                </a:solidFill>
                <a:latin typeface="Lucida Sans Unicode"/>
                <a:cs typeface="Lucida Sans Unicode"/>
              </a:rPr>
              <a:t>Influence </a:t>
            </a:r>
            <a:r>
              <a:rPr sz="1333" spc="17" dirty="0">
                <a:solidFill>
                  <a:srgbClr val="535353"/>
                </a:solidFill>
                <a:latin typeface="Lucida Sans Unicode"/>
                <a:cs typeface="Lucida Sans Unicode"/>
              </a:rPr>
              <a:t>Policy </a:t>
            </a:r>
            <a:r>
              <a:rPr sz="1333" spc="80" dirty="0">
                <a:solidFill>
                  <a:srgbClr val="535353"/>
                </a:solidFill>
                <a:latin typeface="Lucida Sans Unicode"/>
                <a:cs typeface="Lucida Sans Unicode"/>
              </a:rPr>
              <a:t>and </a:t>
            </a:r>
            <a:r>
              <a:rPr sz="1333" spc="83" dirty="0">
                <a:solidFill>
                  <a:srgbClr val="535353"/>
                </a:solidFill>
                <a:latin typeface="Lucida Sans Unicode"/>
                <a:cs typeface="Lucida Sans Unicode"/>
              </a:rPr>
              <a:t> </a:t>
            </a:r>
            <a:r>
              <a:rPr sz="1333" spc="47" dirty="0">
                <a:solidFill>
                  <a:srgbClr val="535353"/>
                </a:solidFill>
                <a:latin typeface="Lucida Sans Unicode"/>
                <a:cs typeface="Lucida Sans Unicode"/>
              </a:rPr>
              <a:t>Practice</a:t>
            </a:r>
            <a:r>
              <a:rPr sz="1333" spc="50" dirty="0">
                <a:solidFill>
                  <a:srgbClr val="535353"/>
                </a:solidFill>
                <a:latin typeface="Lucida Sans Unicode"/>
                <a:cs typeface="Lucida Sans Unicode"/>
              </a:rPr>
              <a:t> </a:t>
            </a:r>
            <a:r>
              <a:rPr sz="1333" spc="13" dirty="0">
                <a:solidFill>
                  <a:srgbClr val="535353"/>
                </a:solidFill>
                <a:latin typeface="Lucida Sans Unicode"/>
                <a:cs typeface="Lucida Sans Unicode"/>
              </a:rPr>
              <a:t>through</a:t>
            </a:r>
            <a:r>
              <a:rPr sz="1333" spc="17" dirty="0">
                <a:solidFill>
                  <a:srgbClr val="535353"/>
                </a:solidFill>
                <a:latin typeface="Lucida Sans Unicode"/>
                <a:cs typeface="Lucida Sans Unicode"/>
              </a:rPr>
              <a:t> </a:t>
            </a:r>
            <a:r>
              <a:rPr sz="1333" spc="53" dirty="0">
                <a:solidFill>
                  <a:srgbClr val="535353"/>
                </a:solidFill>
                <a:latin typeface="Lucida Sans Unicode"/>
                <a:cs typeface="Lucida Sans Unicode"/>
              </a:rPr>
              <a:t>Advocacy;</a:t>
            </a:r>
            <a:r>
              <a:rPr sz="1333" spc="57" dirty="0">
                <a:solidFill>
                  <a:srgbClr val="535353"/>
                </a:solidFill>
                <a:latin typeface="Lucida Sans Unicode"/>
                <a:cs typeface="Lucida Sans Unicode"/>
              </a:rPr>
              <a:t> </a:t>
            </a:r>
            <a:r>
              <a:rPr sz="1333" spc="80" dirty="0">
                <a:solidFill>
                  <a:srgbClr val="535353"/>
                </a:solidFill>
                <a:latin typeface="Lucida Sans Unicode"/>
                <a:cs typeface="Lucida Sans Unicode"/>
              </a:rPr>
              <a:t>and</a:t>
            </a:r>
            <a:r>
              <a:rPr sz="1333" spc="83" dirty="0">
                <a:solidFill>
                  <a:srgbClr val="535353"/>
                </a:solidFill>
                <a:latin typeface="Lucida Sans Unicode"/>
                <a:cs typeface="Lucida Sans Unicode"/>
              </a:rPr>
              <a:t> </a:t>
            </a:r>
            <a:r>
              <a:rPr sz="1333" spc="-13" dirty="0">
                <a:solidFill>
                  <a:srgbClr val="535353"/>
                </a:solidFill>
                <a:latin typeface="Lucida Sans Unicode"/>
                <a:cs typeface="Lucida Sans Unicode"/>
              </a:rPr>
              <a:t>lastly,</a:t>
            </a:r>
            <a:r>
              <a:rPr sz="1333" spc="-10" dirty="0">
                <a:solidFill>
                  <a:srgbClr val="535353"/>
                </a:solidFill>
                <a:latin typeface="Lucida Sans Unicode"/>
                <a:cs typeface="Lucida Sans Unicode"/>
              </a:rPr>
              <a:t> </a:t>
            </a:r>
            <a:r>
              <a:rPr sz="1333" spc="73" dirty="0">
                <a:solidFill>
                  <a:srgbClr val="535353"/>
                </a:solidFill>
                <a:latin typeface="Lucida Sans Unicode"/>
                <a:cs typeface="Lucida Sans Unicode"/>
              </a:rPr>
              <a:t>enhance </a:t>
            </a:r>
            <a:r>
              <a:rPr sz="1333" spc="76" dirty="0">
                <a:solidFill>
                  <a:srgbClr val="535353"/>
                </a:solidFill>
                <a:latin typeface="Lucida Sans Unicode"/>
                <a:cs typeface="Lucida Sans Unicode"/>
              </a:rPr>
              <a:t> </a:t>
            </a:r>
            <a:r>
              <a:rPr sz="1333" spc="43" dirty="0">
                <a:solidFill>
                  <a:srgbClr val="535353"/>
                </a:solidFill>
                <a:latin typeface="Lucida Sans Unicode"/>
                <a:cs typeface="Lucida Sans Unicode"/>
              </a:rPr>
              <a:t>Democratic</a:t>
            </a:r>
            <a:r>
              <a:rPr sz="1333" spc="-67" dirty="0">
                <a:solidFill>
                  <a:srgbClr val="535353"/>
                </a:solidFill>
                <a:latin typeface="Lucida Sans Unicode"/>
                <a:cs typeface="Lucida Sans Unicode"/>
              </a:rPr>
              <a:t> </a:t>
            </a:r>
            <a:r>
              <a:rPr sz="1333" spc="57" dirty="0">
                <a:solidFill>
                  <a:srgbClr val="535353"/>
                </a:solidFill>
                <a:latin typeface="Lucida Sans Unicode"/>
                <a:cs typeface="Lucida Sans Unicode"/>
              </a:rPr>
              <a:t>Governance</a:t>
            </a:r>
            <a:r>
              <a:rPr sz="1333" spc="-67" dirty="0">
                <a:solidFill>
                  <a:srgbClr val="535353"/>
                </a:solidFill>
                <a:latin typeface="Lucida Sans Unicode"/>
                <a:cs typeface="Lucida Sans Unicode"/>
              </a:rPr>
              <a:t> </a:t>
            </a:r>
            <a:r>
              <a:rPr sz="1333" spc="80" dirty="0">
                <a:solidFill>
                  <a:srgbClr val="535353"/>
                </a:solidFill>
                <a:latin typeface="Lucida Sans Unicode"/>
                <a:cs typeface="Lucida Sans Unicode"/>
              </a:rPr>
              <a:t>and</a:t>
            </a:r>
            <a:r>
              <a:rPr sz="1333" spc="-67" dirty="0">
                <a:solidFill>
                  <a:srgbClr val="535353"/>
                </a:solidFill>
                <a:latin typeface="Lucida Sans Unicode"/>
                <a:cs typeface="Lucida Sans Unicode"/>
              </a:rPr>
              <a:t> </a:t>
            </a:r>
            <a:r>
              <a:rPr sz="1333" spc="13" dirty="0">
                <a:solidFill>
                  <a:srgbClr val="535353"/>
                </a:solidFill>
                <a:latin typeface="Lucida Sans Unicode"/>
                <a:cs typeface="Lucida Sans Unicode"/>
              </a:rPr>
              <a:t>Accountability.</a:t>
            </a:r>
            <a:endParaRPr sz="1333">
              <a:solidFill>
                <a:prstClr val="black"/>
              </a:solidFill>
              <a:latin typeface="Lucida Sans Unicode"/>
              <a:cs typeface="Lucida Sans Unicode"/>
            </a:endParaRPr>
          </a:p>
        </p:txBody>
      </p:sp>
      <p:sp>
        <p:nvSpPr>
          <p:cNvPr id="3" name="object 3"/>
          <p:cNvSpPr txBox="1">
            <a:spLocks noGrp="1"/>
          </p:cNvSpPr>
          <p:nvPr>
            <p:ph type="title"/>
          </p:nvPr>
        </p:nvSpPr>
        <p:spPr>
          <a:xfrm>
            <a:off x="0" y="1"/>
            <a:ext cx="8128000" cy="2365006"/>
          </a:xfrm>
          <a:prstGeom prst="rect">
            <a:avLst/>
          </a:prstGeom>
        </p:spPr>
        <p:txBody>
          <a:bodyPr vert="horz" wrap="square" lIns="0" tIns="0" rIns="0" bIns="0" rtlCol="0">
            <a:spAutoFit/>
          </a:bodyPr>
          <a:lstStyle/>
          <a:p>
            <a:pPr>
              <a:lnSpc>
                <a:spcPct val="100000"/>
              </a:lnSpc>
            </a:pPr>
            <a:endParaRPr sz="5200">
              <a:latin typeface="Times New Roman"/>
              <a:cs typeface="Times New Roman"/>
            </a:endParaRPr>
          </a:p>
          <a:p>
            <a:pPr>
              <a:spcBef>
                <a:spcPts val="3"/>
              </a:spcBef>
            </a:pPr>
            <a:endParaRPr sz="6434">
              <a:latin typeface="Times New Roman"/>
              <a:cs typeface="Times New Roman"/>
            </a:endParaRPr>
          </a:p>
          <a:p>
            <a:pPr marL="1029598"/>
            <a:r>
              <a:rPr spc="190" dirty="0">
                <a:latin typeface="Tahoma"/>
                <a:cs typeface="Tahoma"/>
              </a:rPr>
              <a:t>A</a:t>
            </a:r>
            <a:r>
              <a:rPr spc="169" dirty="0">
                <a:latin typeface="Tahoma"/>
                <a:cs typeface="Tahoma"/>
              </a:rPr>
              <a:t>b</a:t>
            </a:r>
            <a:r>
              <a:rPr spc="70" dirty="0">
                <a:latin typeface="Tahoma"/>
                <a:cs typeface="Tahoma"/>
              </a:rPr>
              <a:t>o</a:t>
            </a:r>
            <a:r>
              <a:rPr spc="120" dirty="0">
                <a:latin typeface="Tahoma"/>
                <a:cs typeface="Tahoma"/>
              </a:rPr>
              <a:t>u</a:t>
            </a:r>
            <a:r>
              <a:rPr spc="-37" dirty="0">
                <a:latin typeface="Tahoma"/>
                <a:cs typeface="Tahoma"/>
              </a:rPr>
              <a:t>t</a:t>
            </a:r>
            <a:r>
              <a:rPr spc="-303" dirty="0">
                <a:latin typeface="Tahoma"/>
                <a:cs typeface="Tahoma"/>
              </a:rPr>
              <a:t> </a:t>
            </a:r>
            <a:r>
              <a:rPr spc="-360" dirty="0">
                <a:latin typeface="Tahoma"/>
                <a:cs typeface="Tahoma"/>
              </a:rPr>
              <a:t>L</a:t>
            </a:r>
            <a:r>
              <a:rPr spc="190" dirty="0">
                <a:latin typeface="Tahoma"/>
                <a:cs typeface="Tahoma"/>
              </a:rPr>
              <a:t>A</a:t>
            </a:r>
            <a:r>
              <a:rPr spc="-73" dirty="0">
                <a:latin typeface="Tahoma"/>
                <a:cs typeface="Tahoma"/>
              </a:rPr>
              <a:t>N</a:t>
            </a:r>
            <a:r>
              <a:rPr spc="-117" dirty="0">
                <a:latin typeface="Tahoma"/>
                <a:cs typeface="Tahoma"/>
              </a:rPr>
              <a:t>D</a:t>
            </a:r>
            <a:r>
              <a:rPr spc="120" dirty="0">
                <a:latin typeface="Tahoma"/>
                <a:cs typeface="Tahoma"/>
              </a:rPr>
              <a:t>n</a:t>
            </a:r>
            <a:r>
              <a:rPr spc="76" dirty="0">
                <a:latin typeface="Tahoma"/>
                <a:cs typeface="Tahoma"/>
              </a:rPr>
              <a:t>e</a:t>
            </a:r>
            <a:r>
              <a:rPr spc="-37" dirty="0">
                <a:latin typeface="Tahoma"/>
                <a:cs typeface="Tahoma"/>
              </a:rPr>
              <a:t>t</a:t>
            </a:r>
          </a:p>
        </p:txBody>
      </p:sp>
      <p:sp>
        <p:nvSpPr>
          <p:cNvPr id="4" name="object 4"/>
          <p:cNvSpPr txBox="1"/>
          <p:nvPr/>
        </p:nvSpPr>
        <p:spPr>
          <a:xfrm>
            <a:off x="6316482" y="3401526"/>
            <a:ext cx="4395893" cy="213670"/>
          </a:xfrm>
          <a:prstGeom prst="rect">
            <a:avLst/>
          </a:prstGeom>
        </p:spPr>
        <p:txBody>
          <a:bodyPr vert="horz" wrap="square" lIns="0" tIns="8467" rIns="0" bIns="0" rtlCol="0">
            <a:spAutoFit/>
          </a:bodyPr>
          <a:lstStyle/>
          <a:p>
            <a:pPr marL="8467" defTabSz="609630">
              <a:spcBef>
                <a:spcPts val="67"/>
              </a:spcBef>
            </a:pPr>
            <a:r>
              <a:rPr sz="1333" spc="-10" dirty="0">
                <a:solidFill>
                  <a:srgbClr val="535353"/>
                </a:solidFill>
                <a:latin typeface="Lucida Sans Unicode"/>
                <a:cs typeface="Lucida Sans Unicode"/>
              </a:rPr>
              <a:t>Host</a:t>
            </a:r>
            <a:r>
              <a:rPr sz="1333" spc="-67" dirty="0">
                <a:solidFill>
                  <a:srgbClr val="535353"/>
                </a:solidFill>
                <a:latin typeface="Lucida Sans Unicode"/>
                <a:cs typeface="Lucida Sans Unicode"/>
              </a:rPr>
              <a:t> </a:t>
            </a:r>
            <a:r>
              <a:rPr sz="1333" spc="-13" dirty="0">
                <a:solidFill>
                  <a:srgbClr val="535353"/>
                </a:solidFill>
                <a:latin typeface="Lucida Sans Unicode"/>
                <a:cs typeface="Lucida Sans Unicode"/>
              </a:rPr>
              <a:t>of</a:t>
            </a:r>
            <a:r>
              <a:rPr sz="1333" spc="-67" dirty="0">
                <a:solidFill>
                  <a:srgbClr val="535353"/>
                </a:solidFill>
                <a:latin typeface="Lucida Sans Unicode"/>
                <a:cs typeface="Lucida Sans Unicode"/>
              </a:rPr>
              <a:t> </a:t>
            </a:r>
            <a:r>
              <a:rPr sz="1333" spc="27" dirty="0">
                <a:solidFill>
                  <a:srgbClr val="535353"/>
                </a:solidFill>
                <a:latin typeface="Lucida Sans Unicode"/>
                <a:cs typeface="Lucida Sans Unicode"/>
              </a:rPr>
              <a:t>the</a:t>
            </a:r>
            <a:r>
              <a:rPr sz="1333" spc="-63" dirty="0">
                <a:solidFill>
                  <a:srgbClr val="535353"/>
                </a:solidFill>
                <a:latin typeface="Lucida Sans Unicode"/>
                <a:cs typeface="Lucida Sans Unicode"/>
              </a:rPr>
              <a:t> </a:t>
            </a:r>
            <a:r>
              <a:rPr sz="1333" spc="47" dirty="0">
                <a:solidFill>
                  <a:srgbClr val="535353"/>
                </a:solidFill>
                <a:latin typeface="Lucida Sans Unicode"/>
                <a:cs typeface="Lucida Sans Unicode"/>
              </a:rPr>
              <a:t>Women's</a:t>
            </a:r>
            <a:r>
              <a:rPr sz="1333" spc="-67" dirty="0">
                <a:solidFill>
                  <a:srgbClr val="535353"/>
                </a:solidFill>
                <a:latin typeface="Lucida Sans Unicode"/>
                <a:cs typeface="Lucida Sans Unicode"/>
              </a:rPr>
              <a:t> </a:t>
            </a:r>
            <a:r>
              <a:rPr sz="1333" spc="27" dirty="0">
                <a:solidFill>
                  <a:srgbClr val="535353"/>
                </a:solidFill>
                <a:latin typeface="Lucida Sans Unicode"/>
                <a:cs typeface="Lucida Sans Unicode"/>
              </a:rPr>
              <a:t>Land</a:t>
            </a:r>
            <a:r>
              <a:rPr sz="1333" spc="-67" dirty="0">
                <a:solidFill>
                  <a:srgbClr val="535353"/>
                </a:solidFill>
                <a:latin typeface="Lucida Sans Unicode"/>
                <a:cs typeface="Lucida Sans Unicode"/>
              </a:rPr>
              <a:t> </a:t>
            </a:r>
            <a:r>
              <a:rPr sz="1333" spc="-3" dirty="0">
                <a:solidFill>
                  <a:srgbClr val="535353"/>
                </a:solidFill>
                <a:latin typeface="Lucida Sans Unicode"/>
                <a:cs typeface="Lucida Sans Unicode"/>
              </a:rPr>
              <a:t>Rights</a:t>
            </a:r>
            <a:r>
              <a:rPr sz="1333" spc="-63" dirty="0">
                <a:solidFill>
                  <a:srgbClr val="535353"/>
                </a:solidFill>
                <a:latin typeface="Lucida Sans Unicode"/>
                <a:cs typeface="Lucida Sans Unicode"/>
              </a:rPr>
              <a:t> </a:t>
            </a:r>
            <a:r>
              <a:rPr sz="1333" spc="47" dirty="0">
                <a:solidFill>
                  <a:srgbClr val="535353"/>
                </a:solidFill>
                <a:latin typeface="Lucida Sans Unicode"/>
                <a:cs typeface="Lucida Sans Unicode"/>
              </a:rPr>
              <a:t>Movement</a:t>
            </a:r>
            <a:r>
              <a:rPr sz="1333" spc="-67" dirty="0">
                <a:solidFill>
                  <a:srgbClr val="535353"/>
                </a:solidFill>
                <a:latin typeface="Lucida Sans Unicode"/>
                <a:cs typeface="Lucida Sans Unicode"/>
              </a:rPr>
              <a:t> </a:t>
            </a:r>
            <a:r>
              <a:rPr sz="1333" spc="50" dirty="0">
                <a:solidFill>
                  <a:srgbClr val="535353"/>
                </a:solidFill>
                <a:latin typeface="Lucida Sans Unicode"/>
                <a:cs typeface="Lucida Sans Unicode"/>
              </a:rPr>
              <a:t>(WLRM)</a:t>
            </a:r>
            <a:endParaRPr sz="1333">
              <a:solidFill>
                <a:prstClr val="black"/>
              </a:solidFill>
              <a:latin typeface="Lucida Sans Unicode"/>
              <a:cs typeface="Lucida Sans Unicode"/>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16571" y="1594340"/>
            <a:ext cx="6771640" cy="583194"/>
          </a:xfrm>
          <a:prstGeom prst="rect">
            <a:avLst/>
          </a:prstGeom>
        </p:spPr>
        <p:txBody>
          <a:bodyPr vert="horz" wrap="square" lIns="0" tIns="8467" rIns="0" bIns="0" rtlCol="0">
            <a:spAutoFit/>
          </a:bodyPr>
          <a:lstStyle/>
          <a:p>
            <a:pPr marL="8467">
              <a:spcBef>
                <a:spcPts val="67"/>
              </a:spcBef>
            </a:pPr>
            <a:r>
              <a:rPr spc="-107" dirty="0">
                <a:solidFill>
                  <a:srgbClr val="0F0F0F"/>
                </a:solidFill>
                <a:latin typeface="Tahoma"/>
                <a:cs typeface="Tahoma"/>
              </a:rPr>
              <a:t>B</a:t>
            </a:r>
            <a:r>
              <a:rPr spc="297" dirty="0">
                <a:solidFill>
                  <a:srgbClr val="0F0F0F"/>
                </a:solidFill>
                <a:latin typeface="Tahoma"/>
                <a:cs typeface="Tahoma"/>
              </a:rPr>
              <a:t>a</a:t>
            </a:r>
            <a:r>
              <a:rPr spc="283" dirty="0">
                <a:solidFill>
                  <a:srgbClr val="0F0F0F"/>
                </a:solidFill>
                <a:latin typeface="Tahoma"/>
                <a:cs typeface="Tahoma"/>
              </a:rPr>
              <a:t>c</a:t>
            </a:r>
            <a:r>
              <a:rPr spc="53" dirty="0">
                <a:solidFill>
                  <a:srgbClr val="0F0F0F"/>
                </a:solidFill>
                <a:latin typeface="Tahoma"/>
                <a:cs typeface="Tahoma"/>
              </a:rPr>
              <a:t>k</a:t>
            </a:r>
            <a:r>
              <a:rPr spc="180" dirty="0">
                <a:solidFill>
                  <a:srgbClr val="0F0F0F"/>
                </a:solidFill>
                <a:latin typeface="Tahoma"/>
                <a:cs typeface="Tahoma"/>
              </a:rPr>
              <a:t>g</a:t>
            </a:r>
            <a:r>
              <a:rPr spc="-27" dirty="0">
                <a:solidFill>
                  <a:srgbClr val="0F0F0F"/>
                </a:solidFill>
                <a:latin typeface="Tahoma"/>
                <a:cs typeface="Tahoma"/>
              </a:rPr>
              <a:t>r</a:t>
            </a:r>
            <a:r>
              <a:rPr spc="70" dirty="0">
                <a:solidFill>
                  <a:srgbClr val="0F0F0F"/>
                </a:solidFill>
                <a:latin typeface="Tahoma"/>
                <a:cs typeface="Tahoma"/>
              </a:rPr>
              <a:t>o</a:t>
            </a:r>
            <a:r>
              <a:rPr spc="120" dirty="0">
                <a:solidFill>
                  <a:srgbClr val="0F0F0F"/>
                </a:solidFill>
                <a:latin typeface="Tahoma"/>
                <a:cs typeface="Tahoma"/>
              </a:rPr>
              <a:t>un</a:t>
            </a:r>
            <a:r>
              <a:rPr spc="183" dirty="0">
                <a:solidFill>
                  <a:srgbClr val="0F0F0F"/>
                </a:solidFill>
                <a:latin typeface="Tahoma"/>
                <a:cs typeface="Tahoma"/>
              </a:rPr>
              <a:t>d</a:t>
            </a:r>
            <a:r>
              <a:rPr spc="-303" dirty="0">
                <a:solidFill>
                  <a:srgbClr val="0F0F0F"/>
                </a:solidFill>
                <a:latin typeface="Tahoma"/>
                <a:cs typeface="Tahoma"/>
              </a:rPr>
              <a:t> </a:t>
            </a:r>
            <a:r>
              <a:rPr spc="70" dirty="0">
                <a:solidFill>
                  <a:srgbClr val="0F0F0F"/>
                </a:solidFill>
                <a:latin typeface="Tahoma"/>
                <a:cs typeface="Tahoma"/>
              </a:rPr>
              <a:t>o</a:t>
            </a:r>
            <a:r>
              <a:rPr spc="-83" dirty="0">
                <a:solidFill>
                  <a:srgbClr val="0F0F0F"/>
                </a:solidFill>
                <a:latin typeface="Tahoma"/>
                <a:cs typeface="Tahoma"/>
              </a:rPr>
              <a:t>f</a:t>
            </a:r>
            <a:r>
              <a:rPr spc="-303" dirty="0">
                <a:solidFill>
                  <a:srgbClr val="0F0F0F"/>
                </a:solidFill>
                <a:latin typeface="Tahoma"/>
                <a:cs typeface="Tahoma"/>
              </a:rPr>
              <a:t> </a:t>
            </a:r>
            <a:r>
              <a:rPr spc="-40" dirty="0">
                <a:solidFill>
                  <a:srgbClr val="0F0F0F"/>
                </a:solidFill>
                <a:latin typeface="Tahoma"/>
                <a:cs typeface="Tahoma"/>
              </a:rPr>
              <a:t>t</a:t>
            </a:r>
            <a:r>
              <a:rPr spc="120" dirty="0">
                <a:solidFill>
                  <a:srgbClr val="0F0F0F"/>
                </a:solidFill>
                <a:latin typeface="Tahoma"/>
                <a:cs typeface="Tahoma"/>
              </a:rPr>
              <a:t>h</a:t>
            </a:r>
            <a:r>
              <a:rPr spc="80" dirty="0">
                <a:solidFill>
                  <a:srgbClr val="0F0F0F"/>
                </a:solidFill>
                <a:latin typeface="Tahoma"/>
                <a:cs typeface="Tahoma"/>
              </a:rPr>
              <a:t>e</a:t>
            </a:r>
            <a:r>
              <a:rPr spc="-303" dirty="0">
                <a:solidFill>
                  <a:srgbClr val="0F0F0F"/>
                </a:solidFill>
                <a:latin typeface="Tahoma"/>
                <a:cs typeface="Tahoma"/>
              </a:rPr>
              <a:t> </a:t>
            </a:r>
            <a:r>
              <a:rPr spc="-707" dirty="0">
                <a:solidFill>
                  <a:srgbClr val="0F0F0F"/>
                </a:solidFill>
                <a:latin typeface="Tahoma"/>
                <a:cs typeface="Tahoma"/>
              </a:rPr>
              <a:t>I</a:t>
            </a:r>
            <a:r>
              <a:rPr spc="120" dirty="0">
                <a:solidFill>
                  <a:srgbClr val="0F0F0F"/>
                </a:solidFill>
                <a:latin typeface="Tahoma"/>
                <a:cs typeface="Tahoma"/>
              </a:rPr>
              <a:t>n</a:t>
            </a:r>
            <a:r>
              <a:rPr spc="-30" dirty="0">
                <a:solidFill>
                  <a:srgbClr val="0F0F0F"/>
                </a:solidFill>
                <a:latin typeface="Tahoma"/>
                <a:cs typeface="Tahoma"/>
              </a:rPr>
              <a:t>i</a:t>
            </a:r>
            <a:r>
              <a:rPr spc="-40" dirty="0">
                <a:solidFill>
                  <a:srgbClr val="0F0F0F"/>
                </a:solidFill>
                <a:latin typeface="Tahoma"/>
                <a:cs typeface="Tahoma"/>
              </a:rPr>
              <a:t>t</a:t>
            </a:r>
            <a:r>
              <a:rPr spc="-30" dirty="0">
                <a:solidFill>
                  <a:srgbClr val="0F0F0F"/>
                </a:solidFill>
                <a:latin typeface="Tahoma"/>
                <a:cs typeface="Tahoma"/>
              </a:rPr>
              <a:t>i</a:t>
            </a:r>
            <a:r>
              <a:rPr spc="297" dirty="0">
                <a:solidFill>
                  <a:srgbClr val="0F0F0F"/>
                </a:solidFill>
                <a:latin typeface="Tahoma"/>
                <a:cs typeface="Tahoma"/>
              </a:rPr>
              <a:t>a</a:t>
            </a:r>
            <a:r>
              <a:rPr spc="-40" dirty="0">
                <a:solidFill>
                  <a:srgbClr val="0F0F0F"/>
                </a:solidFill>
                <a:latin typeface="Tahoma"/>
                <a:cs typeface="Tahoma"/>
              </a:rPr>
              <a:t>t</a:t>
            </a:r>
            <a:r>
              <a:rPr spc="-30" dirty="0">
                <a:solidFill>
                  <a:srgbClr val="0F0F0F"/>
                </a:solidFill>
                <a:latin typeface="Tahoma"/>
                <a:cs typeface="Tahoma"/>
              </a:rPr>
              <a:t>i</a:t>
            </a:r>
            <a:r>
              <a:rPr spc="173" dirty="0">
                <a:solidFill>
                  <a:srgbClr val="0F0F0F"/>
                </a:solidFill>
                <a:latin typeface="Tahoma"/>
                <a:cs typeface="Tahoma"/>
              </a:rPr>
              <a:t>v</a:t>
            </a:r>
            <a:r>
              <a:rPr spc="80" dirty="0">
                <a:solidFill>
                  <a:srgbClr val="0F0F0F"/>
                </a:solidFill>
                <a:latin typeface="Tahoma"/>
                <a:cs typeface="Tahoma"/>
              </a:rPr>
              <a:t>e</a:t>
            </a:r>
          </a:p>
        </p:txBody>
      </p:sp>
      <p:sp>
        <p:nvSpPr>
          <p:cNvPr id="3" name="object 3"/>
          <p:cNvSpPr/>
          <p:nvPr/>
        </p:nvSpPr>
        <p:spPr>
          <a:xfrm>
            <a:off x="0" y="3429001"/>
            <a:ext cx="4081357" cy="3429000"/>
          </a:xfrm>
          <a:custGeom>
            <a:avLst/>
            <a:gdLst/>
            <a:ahLst/>
            <a:cxnLst/>
            <a:rect l="l" t="t" r="r" b="b"/>
            <a:pathLst>
              <a:path w="6122035" h="5143500">
                <a:moveTo>
                  <a:pt x="0" y="0"/>
                </a:moveTo>
                <a:lnTo>
                  <a:pt x="6121614" y="0"/>
                </a:lnTo>
                <a:lnTo>
                  <a:pt x="6121614" y="5143498"/>
                </a:lnTo>
                <a:lnTo>
                  <a:pt x="0" y="5143498"/>
                </a:lnTo>
                <a:lnTo>
                  <a:pt x="0" y="0"/>
                </a:lnTo>
                <a:close/>
              </a:path>
            </a:pathLst>
          </a:custGeom>
          <a:solidFill>
            <a:srgbClr val="071B41"/>
          </a:solidFill>
        </p:spPr>
        <p:txBody>
          <a:bodyPr wrap="square" lIns="0" tIns="0" rIns="0" bIns="0" rtlCol="0"/>
          <a:lstStyle/>
          <a:p>
            <a:pPr defTabSz="609630"/>
            <a:endParaRPr sz="1200">
              <a:solidFill>
                <a:prstClr val="black"/>
              </a:solidFill>
              <a:latin typeface="Calibri"/>
            </a:endParaRPr>
          </a:p>
        </p:txBody>
      </p:sp>
      <p:sp>
        <p:nvSpPr>
          <p:cNvPr id="4" name="object 4"/>
          <p:cNvSpPr txBox="1"/>
          <p:nvPr/>
        </p:nvSpPr>
        <p:spPr>
          <a:xfrm>
            <a:off x="208324" y="3625393"/>
            <a:ext cx="3664373" cy="2659553"/>
          </a:xfrm>
          <a:prstGeom prst="rect">
            <a:avLst/>
          </a:prstGeom>
        </p:spPr>
        <p:txBody>
          <a:bodyPr vert="horz" wrap="square" lIns="0" tIns="8043" rIns="0" bIns="0" rtlCol="0">
            <a:spAutoFit/>
          </a:bodyPr>
          <a:lstStyle/>
          <a:p>
            <a:pPr marL="8467" marR="3387" algn="just" defTabSz="609630">
              <a:lnSpc>
                <a:spcPct val="132800"/>
              </a:lnSpc>
              <a:spcBef>
                <a:spcPts val="63"/>
              </a:spcBef>
            </a:pPr>
            <a:r>
              <a:rPr sz="1867" dirty="0">
                <a:solidFill>
                  <a:srgbClr val="D9D9D9"/>
                </a:solidFill>
                <a:latin typeface="Lucida Sans Unicode"/>
                <a:cs typeface="Lucida Sans Unicode"/>
              </a:rPr>
              <a:t>The </a:t>
            </a:r>
            <a:r>
              <a:rPr sz="1867" spc="76" dirty="0">
                <a:solidFill>
                  <a:srgbClr val="D9D9D9"/>
                </a:solidFill>
                <a:latin typeface="Lucida Sans Unicode"/>
                <a:cs typeface="Lucida Sans Unicode"/>
              </a:rPr>
              <a:t>unprecedented </a:t>
            </a:r>
            <a:r>
              <a:rPr sz="1867" spc="87" dirty="0">
                <a:solidFill>
                  <a:srgbClr val="D9D9D9"/>
                </a:solidFill>
                <a:latin typeface="Lucida Sans Unicode"/>
                <a:cs typeface="Lucida Sans Unicode"/>
              </a:rPr>
              <a:t>spread </a:t>
            </a:r>
            <a:r>
              <a:rPr sz="1867" spc="-7" dirty="0">
                <a:solidFill>
                  <a:srgbClr val="D9D9D9"/>
                </a:solidFill>
                <a:latin typeface="Lucida Sans Unicode"/>
                <a:cs typeface="Lucida Sans Unicode"/>
              </a:rPr>
              <a:t>of </a:t>
            </a:r>
            <a:r>
              <a:rPr sz="1867" spc="-583" dirty="0">
                <a:solidFill>
                  <a:srgbClr val="D9D9D9"/>
                </a:solidFill>
                <a:latin typeface="Lucida Sans Unicode"/>
                <a:cs typeface="Lucida Sans Unicode"/>
              </a:rPr>
              <a:t> </a:t>
            </a:r>
            <a:r>
              <a:rPr sz="1867" spc="27" dirty="0">
                <a:solidFill>
                  <a:srgbClr val="D9D9D9"/>
                </a:solidFill>
                <a:latin typeface="Lucida Sans Unicode"/>
                <a:cs typeface="Lucida Sans Unicode"/>
              </a:rPr>
              <a:t>digital</a:t>
            </a:r>
            <a:r>
              <a:rPr sz="1867" spc="30" dirty="0">
                <a:solidFill>
                  <a:srgbClr val="D9D9D9"/>
                </a:solidFill>
                <a:latin typeface="Lucida Sans Unicode"/>
                <a:cs typeface="Lucida Sans Unicode"/>
              </a:rPr>
              <a:t> </a:t>
            </a:r>
            <a:r>
              <a:rPr sz="1867" spc="47" dirty="0">
                <a:solidFill>
                  <a:srgbClr val="D9D9D9"/>
                </a:solidFill>
                <a:latin typeface="Lucida Sans Unicode"/>
                <a:cs typeface="Lucida Sans Unicode"/>
              </a:rPr>
              <a:t>technologiesprovides </a:t>
            </a:r>
            <a:r>
              <a:rPr sz="1867" spc="-583" dirty="0">
                <a:solidFill>
                  <a:srgbClr val="D9D9D9"/>
                </a:solidFill>
                <a:latin typeface="Lucida Sans Unicode"/>
                <a:cs typeface="Lucida Sans Unicode"/>
              </a:rPr>
              <a:t> </a:t>
            </a:r>
            <a:r>
              <a:rPr sz="1867" spc="50" dirty="0">
                <a:solidFill>
                  <a:srgbClr val="D9D9D9"/>
                </a:solidFill>
                <a:latin typeface="Lucida Sans Unicode"/>
                <a:cs typeface="Lucida Sans Unicode"/>
              </a:rPr>
              <a:t>innovative </a:t>
            </a:r>
            <a:r>
              <a:rPr sz="1867" spc="127" dirty="0">
                <a:solidFill>
                  <a:srgbClr val="D9D9D9"/>
                </a:solidFill>
                <a:latin typeface="Lucida Sans Unicode"/>
                <a:cs typeface="Lucida Sans Unicode"/>
              </a:rPr>
              <a:t>and </a:t>
            </a:r>
            <a:r>
              <a:rPr sz="1867" spc="17" dirty="0">
                <a:solidFill>
                  <a:srgbClr val="D9D9D9"/>
                </a:solidFill>
                <a:latin typeface="Lucida Sans Unicode"/>
                <a:cs typeface="Lucida Sans Unicode"/>
              </a:rPr>
              <a:t>efficient </a:t>
            </a:r>
            <a:r>
              <a:rPr sz="1867" spc="10" dirty="0">
                <a:solidFill>
                  <a:srgbClr val="D9D9D9"/>
                </a:solidFill>
                <a:latin typeface="Lucida Sans Unicode"/>
                <a:cs typeface="Lucida Sans Unicode"/>
              </a:rPr>
              <a:t>tools </a:t>
            </a:r>
            <a:r>
              <a:rPr sz="1867" spc="13" dirty="0">
                <a:solidFill>
                  <a:srgbClr val="D9D9D9"/>
                </a:solidFill>
                <a:latin typeface="Lucida Sans Unicode"/>
                <a:cs typeface="Lucida Sans Unicode"/>
              </a:rPr>
              <a:t> </a:t>
            </a:r>
            <a:r>
              <a:rPr sz="1867" spc="-27" dirty="0">
                <a:solidFill>
                  <a:srgbClr val="D9D9D9"/>
                </a:solidFill>
                <a:latin typeface="Lucida Sans Unicode"/>
                <a:cs typeface="Lucida Sans Unicode"/>
              </a:rPr>
              <a:t>for </a:t>
            </a:r>
            <a:r>
              <a:rPr sz="1867" spc="70" dirty="0">
                <a:solidFill>
                  <a:srgbClr val="D9D9D9"/>
                </a:solidFill>
                <a:latin typeface="Lucida Sans Unicode"/>
                <a:cs typeface="Lucida Sans Unicode"/>
              </a:rPr>
              <a:t>meeting </a:t>
            </a:r>
            <a:r>
              <a:rPr sz="1867" spc="50" dirty="0">
                <a:solidFill>
                  <a:srgbClr val="D9D9D9"/>
                </a:solidFill>
                <a:latin typeface="Lucida Sans Unicode"/>
                <a:cs typeface="Lucida Sans Unicode"/>
              </a:rPr>
              <a:t>the </a:t>
            </a:r>
            <a:r>
              <a:rPr sz="1867" spc="37" dirty="0">
                <a:solidFill>
                  <a:srgbClr val="D9D9D9"/>
                </a:solidFill>
                <a:latin typeface="Lucida Sans Unicode"/>
                <a:cs typeface="Lucida Sans Unicode"/>
              </a:rPr>
              <a:t>growing </a:t>
            </a:r>
            <a:r>
              <a:rPr sz="1867" spc="73" dirty="0">
                <a:solidFill>
                  <a:srgbClr val="D9D9D9"/>
                </a:solidFill>
                <a:latin typeface="Lucida Sans Unicode"/>
                <a:cs typeface="Lucida Sans Unicode"/>
              </a:rPr>
              <a:t>land </a:t>
            </a:r>
            <a:r>
              <a:rPr sz="1867" spc="76" dirty="0">
                <a:solidFill>
                  <a:srgbClr val="D9D9D9"/>
                </a:solidFill>
                <a:latin typeface="Lucida Sans Unicode"/>
                <a:cs typeface="Lucida Sans Unicode"/>
              </a:rPr>
              <a:t> </a:t>
            </a:r>
            <a:r>
              <a:rPr sz="1867" spc="3" dirty="0">
                <a:solidFill>
                  <a:srgbClr val="D9D9D9"/>
                </a:solidFill>
                <a:latin typeface="Lucida Sans Unicode"/>
                <a:cs typeface="Lucida Sans Unicode"/>
              </a:rPr>
              <a:t>rights </a:t>
            </a:r>
            <a:r>
              <a:rPr sz="1867" spc="143" dirty="0">
                <a:solidFill>
                  <a:srgbClr val="D9D9D9"/>
                </a:solidFill>
                <a:latin typeface="Lucida Sans Unicode"/>
                <a:cs typeface="Lucida Sans Unicode"/>
              </a:rPr>
              <a:t>advocacy </a:t>
            </a:r>
            <a:r>
              <a:rPr sz="1867" spc="83" dirty="0">
                <a:solidFill>
                  <a:srgbClr val="D9D9D9"/>
                </a:solidFill>
                <a:latin typeface="Lucida Sans Unicode"/>
                <a:cs typeface="Lucida Sans Unicode"/>
              </a:rPr>
              <a:t>needs </a:t>
            </a:r>
            <a:r>
              <a:rPr sz="1867" spc="-27" dirty="0">
                <a:solidFill>
                  <a:srgbClr val="D9D9D9"/>
                </a:solidFill>
                <a:latin typeface="Lucida Sans Unicode"/>
                <a:cs typeface="Lucida Sans Unicode"/>
              </a:rPr>
              <a:t>for </a:t>
            </a:r>
            <a:r>
              <a:rPr sz="1867" spc="50" dirty="0">
                <a:solidFill>
                  <a:srgbClr val="D9D9D9"/>
                </a:solidFill>
                <a:latin typeface="Lucida Sans Unicode"/>
                <a:cs typeface="Lucida Sans Unicode"/>
              </a:rPr>
              <a:t>the </a:t>
            </a:r>
            <a:r>
              <a:rPr sz="1867" spc="-583" dirty="0">
                <a:solidFill>
                  <a:srgbClr val="D9D9D9"/>
                </a:solidFill>
                <a:latin typeface="Lucida Sans Unicode"/>
                <a:cs typeface="Lucida Sans Unicode"/>
              </a:rPr>
              <a:t> </a:t>
            </a:r>
            <a:r>
              <a:rPr sz="1867" spc="73" dirty="0">
                <a:solidFill>
                  <a:srgbClr val="D9D9D9"/>
                </a:solidFill>
                <a:latin typeface="Lucida Sans Unicode"/>
                <a:cs typeface="Lucida Sans Unicode"/>
              </a:rPr>
              <a:t>land </a:t>
            </a:r>
            <a:r>
              <a:rPr sz="1867" spc="50" dirty="0">
                <a:solidFill>
                  <a:srgbClr val="D9D9D9"/>
                </a:solidFill>
                <a:latin typeface="Lucida Sans Unicode"/>
                <a:cs typeface="Lucida Sans Unicode"/>
              </a:rPr>
              <a:t>sector </a:t>
            </a:r>
            <a:r>
              <a:rPr sz="1867" spc="27" dirty="0">
                <a:solidFill>
                  <a:srgbClr val="D9D9D9"/>
                </a:solidFill>
                <a:latin typeface="Lucida Sans Unicode"/>
                <a:cs typeface="Lucida Sans Unicode"/>
              </a:rPr>
              <a:t>people, </a:t>
            </a:r>
            <a:r>
              <a:rPr sz="1867" spc="30" dirty="0">
                <a:solidFill>
                  <a:srgbClr val="D9D9D9"/>
                </a:solidFill>
                <a:latin typeface="Lucida Sans Unicode"/>
                <a:cs typeface="Lucida Sans Unicode"/>
              </a:rPr>
              <a:t>including </a:t>
            </a:r>
            <a:r>
              <a:rPr sz="1867" spc="33" dirty="0">
                <a:solidFill>
                  <a:srgbClr val="D9D9D9"/>
                </a:solidFill>
                <a:latin typeface="Lucida Sans Unicode"/>
                <a:cs typeface="Lucida Sans Unicode"/>
              </a:rPr>
              <a:t> </a:t>
            </a:r>
            <a:r>
              <a:rPr sz="1867" spc="53" dirty="0">
                <a:solidFill>
                  <a:srgbClr val="D9D9D9"/>
                </a:solidFill>
                <a:latin typeface="Lucida Sans Unicode"/>
                <a:cs typeface="Lucida Sans Unicode"/>
              </a:rPr>
              <a:t>women.</a:t>
            </a:r>
            <a:endParaRPr sz="1867">
              <a:solidFill>
                <a:prstClr val="black"/>
              </a:solidFill>
              <a:latin typeface="Lucida Sans Unicode"/>
              <a:cs typeface="Lucida Sans Unicode"/>
            </a:endParaRPr>
          </a:p>
        </p:txBody>
      </p:sp>
      <p:grpSp>
        <p:nvGrpSpPr>
          <p:cNvPr id="5" name="object 5"/>
          <p:cNvGrpSpPr/>
          <p:nvPr/>
        </p:nvGrpSpPr>
        <p:grpSpPr>
          <a:xfrm>
            <a:off x="4081075" y="1"/>
            <a:ext cx="8111067" cy="6858000"/>
            <a:chOff x="6121613" y="1"/>
            <a:chExt cx="12166600" cy="10287000"/>
          </a:xfrm>
        </p:grpSpPr>
        <p:pic>
          <p:nvPicPr>
            <p:cNvPr id="6" name="object 6"/>
            <p:cNvPicPr/>
            <p:nvPr/>
          </p:nvPicPr>
          <p:blipFill>
            <a:blip r:embed="rId2" cstate="print"/>
            <a:stretch>
              <a:fillRect/>
            </a:stretch>
          </p:blipFill>
          <p:spPr>
            <a:xfrm>
              <a:off x="8189661" y="1"/>
              <a:ext cx="10098337" cy="6654800"/>
            </a:xfrm>
            <a:prstGeom prst="rect">
              <a:avLst/>
            </a:prstGeom>
          </p:spPr>
        </p:pic>
        <p:sp>
          <p:nvSpPr>
            <p:cNvPr id="7" name="object 7"/>
            <p:cNvSpPr/>
            <p:nvPr/>
          </p:nvSpPr>
          <p:spPr>
            <a:xfrm>
              <a:off x="6121613" y="5143501"/>
              <a:ext cx="6045835" cy="5143500"/>
            </a:xfrm>
            <a:custGeom>
              <a:avLst/>
              <a:gdLst/>
              <a:ahLst/>
              <a:cxnLst/>
              <a:rect l="l" t="t" r="r" b="b"/>
              <a:pathLst>
                <a:path w="6045834" h="5143500">
                  <a:moveTo>
                    <a:pt x="6045398" y="5143500"/>
                  </a:moveTo>
                  <a:lnTo>
                    <a:pt x="0" y="5143500"/>
                  </a:lnTo>
                  <a:lnTo>
                    <a:pt x="0" y="0"/>
                  </a:lnTo>
                  <a:lnTo>
                    <a:pt x="6045398" y="0"/>
                  </a:lnTo>
                  <a:lnTo>
                    <a:pt x="6045398" y="5143500"/>
                  </a:lnTo>
                  <a:close/>
                </a:path>
              </a:pathLst>
            </a:custGeom>
            <a:solidFill>
              <a:srgbClr val="3CCAB0"/>
            </a:solidFill>
          </p:spPr>
          <p:txBody>
            <a:bodyPr wrap="square" lIns="0" tIns="0" rIns="0" bIns="0" rtlCol="0"/>
            <a:lstStyle/>
            <a:p>
              <a:pPr defTabSz="609630"/>
              <a:endParaRPr sz="1200">
                <a:solidFill>
                  <a:prstClr val="black"/>
                </a:solidFill>
                <a:latin typeface="Calibri"/>
              </a:endParaRPr>
            </a:p>
          </p:txBody>
        </p:sp>
      </p:grpSp>
      <p:sp>
        <p:nvSpPr>
          <p:cNvPr id="8" name="object 8"/>
          <p:cNvSpPr txBox="1"/>
          <p:nvPr/>
        </p:nvSpPr>
        <p:spPr>
          <a:xfrm>
            <a:off x="4262969" y="3621329"/>
            <a:ext cx="3664373" cy="2803417"/>
          </a:xfrm>
          <a:prstGeom prst="rect">
            <a:avLst/>
          </a:prstGeom>
        </p:spPr>
        <p:txBody>
          <a:bodyPr vert="horz" wrap="square" lIns="0" tIns="8467" rIns="0" bIns="0" rtlCol="0">
            <a:spAutoFit/>
          </a:bodyPr>
          <a:lstStyle/>
          <a:p>
            <a:pPr marL="8467" marR="3387" algn="just" defTabSz="609630">
              <a:lnSpc>
                <a:spcPct val="132200"/>
              </a:lnSpc>
              <a:spcBef>
                <a:spcPts val="67"/>
              </a:spcBef>
            </a:pPr>
            <a:r>
              <a:rPr sz="1733" spc="20" dirty="0">
                <a:solidFill>
                  <a:srgbClr val="FFFFFF"/>
                </a:solidFill>
                <a:latin typeface="Lucida Sans Unicode"/>
                <a:cs typeface="Lucida Sans Unicode"/>
              </a:rPr>
              <a:t>Culture</a:t>
            </a:r>
            <a:r>
              <a:rPr sz="1733" spc="-7" dirty="0">
                <a:solidFill>
                  <a:srgbClr val="FFFFFF"/>
                </a:solidFill>
                <a:latin typeface="Lucida Sans Unicode"/>
                <a:cs typeface="Lucida Sans Unicode"/>
              </a:rPr>
              <a:t> </a:t>
            </a:r>
            <a:r>
              <a:rPr sz="1733" spc="107" dirty="0">
                <a:solidFill>
                  <a:srgbClr val="FFFFFF"/>
                </a:solidFill>
                <a:latin typeface="Lucida Sans Unicode"/>
                <a:cs typeface="Lucida Sans Unicode"/>
              </a:rPr>
              <a:t>and</a:t>
            </a:r>
            <a:r>
              <a:rPr sz="1733" spc="-7" dirty="0">
                <a:solidFill>
                  <a:srgbClr val="FFFFFF"/>
                </a:solidFill>
                <a:latin typeface="Lucida Sans Unicode"/>
                <a:cs typeface="Lucida Sans Unicode"/>
              </a:rPr>
              <a:t> </a:t>
            </a:r>
            <a:r>
              <a:rPr sz="1733" spc="10" dirty="0">
                <a:solidFill>
                  <a:srgbClr val="FFFFFF"/>
                </a:solidFill>
                <a:latin typeface="Lucida Sans Unicode"/>
                <a:cs typeface="Lucida Sans Unicode"/>
              </a:rPr>
              <a:t>tradition</a:t>
            </a:r>
            <a:r>
              <a:rPr sz="1733" spc="-7" dirty="0">
                <a:solidFill>
                  <a:srgbClr val="FFFFFF"/>
                </a:solidFill>
                <a:latin typeface="Lucida Sans Unicode"/>
                <a:cs typeface="Lucida Sans Unicode"/>
              </a:rPr>
              <a:t> </a:t>
            </a:r>
            <a:r>
              <a:rPr sz="1733" spc="83" dirty="0">
                <a:solidFill>
                  <a:srgbClr val="FFFFFF"/>
                </a:solidFill>
                <a:latin typeface="Lucida Sans Unicode"/>
                <a:cs typeface="Lucida Sans Unicode"/>
              </a:rPr>
              <a:t>are</a:t>
            </a:r>
            <a:r>
              <a:rPr sz="1733" spc="-7" dirty="0">
                <a:solidFill>
                  <a:srgbClr val="FFFFFF"/>
                </a:solidFill>
                <a:latin typeface="Lucida Sans Unicode"/>
                <a:cs typeface="Lucida Sans Unicode"/>
              </a:rPr>
              <a:t> </a:t>
            </a:r>
            <a:r>
              <a:rPr sz="1733" spc="213" dirty="0">
                <a:solidFill>
                  <a:srgbClr val="FFFFFF"/>
                </a:solidFill>
                <a:latin typeface="Lucida Sans Unicode"/>
                <a:cs typeface="Lucida Sans Unicode"/>
              </a:rPr>
              <a:t>a</a:t>
            </a:r>
            <a:r>
              <a:rPr sz="1733" spc="-7" dirty="0">
                <a:solidFill>
                  <a:srgbClr val="FFFFFF"/>
                </a:solidFill>
                <a:latin typeface="Lucida Sans Unicode"/>
                <a:cs typeface="Lucida Sans Unicode"/>
              </a:rPr>
              <a:t> </a:t>
            </a:r>
            <a:r>
              <a:rPr sz="1733" spc="7" dirty="0">
                <a:solidFill>
                  <a:srgbClr val="FFFFFF"/>
                </a:solidFill>
                <a:latin typeface="Lucida Sans Unicode"/>
                <a:cs typeface="Lucida Sans Unicode"/>
              </a:rPr>
              <a:t>long- </a:t>
            </a:r>
            <a:r>
              <a:rPr sz="1733" spc="-540" dirty="0">
                <a:solidFill>
                  <a:srgbClr val="FFFFFF"/>
                </a:solidFill>
                <a:latin typeface="Lucida Sans Unicode"/>
                <a:cs typeface="Lucida Sans Unicode"/>
              </a:rPr>
              <a:t> </a:t>
            </a:r>
            <a:r>
              <a:rPr sz="1733" spc="43" dirty="0">
                <a:solidFill>
                  <a:srgbClr val="FFFFFF"/>
                </a:solidFill>
                <a:latin typeface="Lucida Sans Unicode"/>
                <a:cs typeface="Lucida Sans Unicode"/>
              </a:rPr>
              <a:t>standing </a:t>
            </a:r>
            <a:r>
              <a:rPr sz="1733" spc="63" dirty="0">
                <a:solidFill>
                  <a:srgbClr val="FFFFFF"/>
                </a:solidFill>
                <a:latin typeface="Lucida Sans Unicode"/>
                <a:cs typeface="Lucida Sans Unicode"/>
              </a:rPr>
              <a:t>phenomenon </a:t>
            </a:r>
            <a:r>
              <a:rPr sz="1733" spc="50" dirty="0">
                <a:solidFill>
                  <a:srgbClr val="FFFFFF"/>
                </a:solidFill>
                <a:latin typeface="Lucida Sans Unicode"/>
                <a:cs typeface="Lucida Sans Unicode"/>
              </a:rPr>
              <a:t>that </a:t>
            </a:r>
            <a:r>
              <a:rPr sz="1733" spc="87" dirty="0">
                <a:solidFill>
                  <a:srgbClr val="FFFFFF"/>
                </a:solidFill>
                <a:latin typeface="Lucida Sans Unicode"/>
                <a:cs typeface="Lucida Sans Unicode"/>
              </a:rPr>
              <a:t>has </a:t>
            </a:r>
            <a:r>
              <a:rPr sz="1733" spc="90" dirty="0">
                <a:solidFill>
                  <a:srgbClr val="FFFFFF"/>
                </a:solidFill>
                <a:latin typeface="Lucida Sans Unicode"/>
                <a:cs typeface="Lucida Sans Unicode"/>
              </a:rPr>
              <a:t> </a:t>
            </a:r>
            <a:r>
              <a:rPr sz="1733" spc="13" dirty="0">
                <a:solidFill>
                  <a:srgbClr val="FFFFFF"/>
                </a:solidFill>
                <a:latin typeface="Lucida Sans Unicode"/>
                <a:cs typeface="Lucida Sans Unicode"/>
              </a:rPr>
              <a:t>significantly </a:t>
            </a:r>
            <a:r>
              <a:rPr sz="1733" spc="60" dirty="0">
                <a:solidFill>
                  <a:srgbClr val="FFFFFF"/>
                </a:solidFill>
                <a:latin typeface="Lucida Sans Unicode"/>
                <a:cs typeface="Lucida Sans Unicode"/>
              </a:rPr>
              <a:t>affected </a:t>
            </a:r>
            <a:r>
              <a:rPr sz="1733" spc="37" dirty="0">
                <a:solidFill>
                  <a:srgbClr val="FFFFFF"/>
                </a:solidFill>
                <a:latin typeface="Lucida Sans Unicode"/>
                <a:cs typeface="Lucida Sans Unicode"/>
              </a:rPr>
              <a:t>the </a:t>
            </a:r>
            <a:r>
              <a:rPr sz="1733" spc="17" dirty="0">
                <a:solidFill>
                  <a:srgbClr val="FFFFFF"/>
                </a:solidFill>
                <a:latin typeface="Lucida Sans Unicode"/>
                <a:cs typeface="Lucida Sans Unicode"/>
              </a:rPr>
              <a:t>taking </a:t>
            </a:r>
            <a:r>
              <a:rPr sz="1733" spc="20" dirty="0">
                <a:solidFill>
                  <a:srgbClr val="FFFFFF"/>
                </a:solidFill>
                <a:latin typeface="Lucida Sans Unicode"/>
                <a:cs typeface="Lucida Sans Unicode"/>
              </a:rPr>
              <a:t> </a:t>
            </a:r>
            <a:r>
              <a:rPr sz="1733" spc="37" dirty="0">
                <a:solidFill>
                  <a:srgbClr val="FFFFFF"/>
                </a:solidFill>
                <a:latin typeface="Lucida Sans Unicode"/>
                <a:cs typeface="Lucida Sans Unicode"/>
              </a:rPr>
              <a:t>on </a:t>
            </a:r>
            <a:r>
              <a:rPr sz="1733" spc="-13" dirty="0">
                <a:solidFill>
                  <a:srgbClr val="FFFFFF"/>
                </a:solidFill>
                <a:latin typeface="Lucida Sans Unicode"/>
                <a:cs typeface="Lucida Sans Unicode"/>
              </a:rPr>
              <a:t>of</a:t>
            </a:r>
            <a:r>
              <a:rPr sz="1733" spc="-10" dirty="0">
                <a:solidFill>
                  <a:srgbClr val="FFFFFF"/>
                </a:solidFill>
                <a:latin typeface="Lucida Sans Unicode"/>
                <a:cs typeface="Lucida Sans Unicode"/>
              </a:rPr>
              <a:t> </a:t>
            </a:r>
            <a:r>
              <a:rPr sz="1733" spc="50" dirty="0">
                <a:solidFill>
                  <a:srgbClr val="FFFFFF"/>
                </a:solidFill>
                <a:latin typeface="Lucida Sans Unicode"/>
                <a:cs typeface="Lucida Sans Unicode"/>
              </a:rPr>
              <a:t>most </a:t>
            </a:r>
            <a:r>
              <a:rPr sz="1733" spc="60" dirty="0">
                <a:solidFill>
                  <a:srgbClr val="FFFFFF"/>
                </a:solidFill>
                <a:latin typeface="Lucida Sans Unicode"/>
                <a:cs typeface="Lucida Sans Unicode"/>
              </a:rPr>
              <a:t>land </a:t>
            </a:r>
            <a:r>
              <a:rPr sz="1733" spc="107" dirty="0">
                <a:solidFill>
                  <a:srgbClr val="FFFFFF"/>
                </a:solidFill>
                <a:latin typeface="Lucida Sans Unicode"/>
                <a:cs typeface="Lucida Sans Unicode"/>
              </a:rPr>
              <a:t>management </a:t>
            </a:r>
            <a:r>
              <a:rPr sz="1733" spc="110" dirty="0">
                <a:solidFill>
                  <a:srgbClr val="FFFFFF"/>
                </a:solidFill>
                <a:latin typeface="Lucida Sans Unicode"/>
                <a:cs typeface="Lucida Sans Unicode"/>
              </a:rPr>
              <a:t> </a:t>
            </a:r>
            <a:r>
              <a:rPr sz="1733" spc="20" dirty="0">
                <a:solidFill>
                  <a:srgbClr val="FFFFFF"/>
                </a:solidFill>
                <a:latin typeface="Lucida Sans Unicode"/>
                <a:cs typeface="Lucida Sans Unicode"/>
              </a:rPr>
              <a:t>technologies.</a:t>
            </a:r>
            <a:r>
              <a:rPr sz="1733" spc="23" dirty="0">
                <a:solidFill>
                  <a:srgbClr val="FFFFFF"/>
                </a:solidFill>
                <a:latin typeface="Lucida Sans Unicode"/>
                <a:cs typeface="Lucida Sans Unicode"/>
              </a:rPr>
              <a:t> </a:t>
            </a:r>
            <a:r>
              <a:rPr sz="1733" spc="97" dirty="0">
                <a:solidFill>
                  <a:srgbClr val="FFFFFF"/>
                </a:solidFill>
                <a:latin typeface="Lucida Sans Unicode"/>
                <a:cs typeface="Lucida Sans Unicode"/>
              </a:rPr>
              <a:t>Some </a:t>
            </a:r>
            <a:r>
              <a:rPr sz="1733" spc="47" dirty="0">
                <a:solidFill>
                  <a:srgbClr val="FFFFFF"/>
                </a:solidFill>
                <a:latin typeface="Lucida Sans Unicode"/>
                <a:cs typeface="Lucida Sans Unicode"/>
              </a:rPr>
              <a:t>technology </a:t>
            </a:r>
            <a:r>
              <a:rPr sz="1733" spc="50" dirty="0">
                <a:solidFill>
                  <a:srgbClr val="FFFFFF"/>
                </a:solidFill>
                <a:latin typeface="Lucida Sans Unicode"/>
                <a:cs typeface="Lucida Sans Unicode"/>
              </a:rPr>
              <a:t> </a:t>
            </a:r>
            <a:r>
              <a:rPr sz="1733" spc="63" dirty="0">
                <a:solidFill>
                  <a:srgbClr val="FFFFFF"/>
                </a:solidFill>
                <a:latin typeface="Lucida Sans Unicode"/>
                <a:cs typeface="Lucida Sans Unicode"/>
              </a:rPr>
              <a:t>practices </a:t>
            </a:r>
            <a:r>
              <a:rPr sz="1733" spc="83" dirty="0">
                <a:solidFill>
                  <a:srgbClr val="FFFFFF"/>
                </a:solidFill>
                <a:latin typeface="Lucida Sans Unicode"/>
                <a:cs typeface="Lucida Sans Unicode"/>
              </a:rPr>
              <a:t>are </a:t>
            </a:r>
            <a:r>
              <a:rPr sz="1733" spc="17" dirty="0">
                <a:solidFill>
                  <a:srgbClr val="FFFFFF"/>
                </a:solidFill>
                <a:latin typeface="Lucida Sans Unicode"/>
                <a:cs typeface="Lucida Sans Unicode"/>
              </a:rPr>
              <a:t>not </a:t>
            </a:r>
            <a:r>
              <a:rPr sz="1733" spc="57" dirty="0">
                <a:solidFill>
                  <a:srgbClr val="FFFFFF"/>
                </a:solidFill>
                <a:latin typeface="Lucida Sans Unicode"/>
                <a:cs typeface="Lucida Sans Unicode"/>
              </a:rPr>
              <a:t>well-matched </a:t>
            </a:r>
            <a:r>
              <a:rPr sz="1733" spc="60" dirty="0">
                <a:solidFill>
                  <a:srgbClr val="FFFFFF"/>
                </a:solidFill>
                <a:latin typeface="Lucida Sans Unicode"/>
                <a:cs typeface="Lucida Sans Unicode"/>
              </a:rPr>
              <a:t> </a:t>
            </a:r>
            <a:r>
              <a:rPr sz="1733" spc="3" dirty="0">
                <a:solidFill>
                  <a:srgbClr val="FFFFFF"/>
                </a:solidFill>
                <a:latin typeface="Lucida Sans Unicode"/>
                <a:cs typeface="Lucida Sans Unicode"/>
              </a:rPr>
              <a:t>with</a:t>
            </a:r>
            <a:r>
              <a:rPr sz="1733" spc="7" dirty="0">
                <a:solidFill>
                  <a:srgbClr val="FFFFFF"/>
                </a:solidFill>
                <a:latin typeface="Lucida Sans Unicode"/>
                <a:cs typeface="Lucida Sans Unicode"/>
              </a:rPr>
              <a:t> </a:t>
            </a:r>
            <a:r>
              <a:rPr sz="1733" spc="47" dirty="0">
                <a:solidFill>
                  <a:srgbClr val="FFFFFF"/>
                </a:solidFill>
                <a:latin typeface="Lucida Sans Unicode"/>
                <a:cs typeface="Lucida Sans Unicode"/>
              </a:rPr>
              <a:t>certain</a:t>
            </a:r>
            <a:r>
              <a:rPr sz="1733" spc="50" dirty="0">
                <a:solidFill>
                  <a:srgbClr val="FFFFFF"/>
                </a:solidFill>
                <a:latin typeface="Lucida Sans Unicode"/>
                <a:cs typeface="Lucida Sans Unicode"/>
              </a:rPr>
              <a:t> </a:t>
            </a:r>
            <a:r>
              <a:rPr sz="1733" spc="30" dirty="0">
                <a:solidFill>
                  <a:srgbClr val="FFFFFF"/>
                </a:solidFill>
                <a:latin typeface="Lucida Sans Unicode"/>
                <a:cs typeface="Lucida Sans Unicode"/>
              </a:rPr>
              <a:t>communities’ </a:t>
            </a:r>
            <a:r>
              <a:rPr sz="1733" spc="-540" dirty="0">
                <a:solidFill>
                  <a:srgbClr val="FFFFFF"/>
                </a:solidFill>
                <a:latin typeface="Lucida Sans Unicode"/>
                <a:cs typeface="Lucida Sans Unicode"/>
              </a:rPr>
              <a:t> </a:t>
            </a:r>
            <a:r>
              <a:rPr sz="1733" spc="20" dirty="0">
                <a:solidFill>
                  <a:srgbClr val="FFFFFF"/>
                </a:solidFill>
                <a:latin typeface="Lucida Sans Unicode"/>
                <a:cs typeface="Lucida Sans Unicode"/>
              </a:rPr>
              <a:t>cultures</a:t>
            </a:r>
            <a:r>
              <a:rPr sz="1733" spc="-90" dirty="0">
                <a:solidFill>
                  <a:srgbClr val="FFFFFF"/>
                </a:solidFill>
                <a:latin typeface="Lucida Sans Unicode"/>
                <a:cs typeface="Lucida Sans Unicode"/>
              </a:rPr>
              <a:t> </a:t>
            </a:r>
            <a:r>
              <a:rPr sz="1733" spc="107" dirty="0">
                <a:solidFill>
                  <a:srgbClr val="FFFFFF"/>
                </a:solidFill>
                <a:latin typeface="Lucida Sans Unicode"/>
                <a:cs typeface="Lucida Sans Unicode"/>
              </a:rPr>
              <a:t>and</a:t>
            </a:r>
            <a:r>
              <a:rPr sz="1733" spc="-90" dirty="0">
                <a:solidFill>
                  <a:srgbClr val="FFFFFF"/>
                </a:solidFill>
                <a:latin typeface="Lucida Sans Unicode"/>
                <a:cs typeface="Lucida Sans Unicode"/>
              </a:rPr>
              <a:t> </a:t>
            </a:r>
            <a:r>
              <a:rPr sz="1733" spc="-7" dirty="0">
                <a:solidFill>
                  <a:srgbClr val="FFFFFF"/>
                </a:solidFill>
                <a:latin typeface="Lucida Sans Unicode"/>
                <a:cs typeface="Lucida Sans Unicode"/>
              </a:rPr>
              <a:t>traditions.</a:t>
            </a:r>
            <a:endParaRPr sz="1733">
              <a:solidFill>
                <a:prstClr val="black"/>
              </a:solidFill>
              <a:latin typeface="Lucida Sans Unicode"/>
              <a:cs typeface="Lucida Sans Unicode"/>
            </a:endParaRPr>
          </a:p>
        </p:txBody>
      </p:sp>
      <p:sp>
        <p:nvSpPr>
          <p:cNvPr id="9" name="object 9"/>
          <p:cNvSpPr/>
          <p:nvPr/>
        </p:nvSpPr>
        <p:spPr>
          <a:xfrm>
            <a:off x="8110924" y="3429001"/>
            <a:ext cx="4081357" cy="3429000"/>
          </a:xfrm>
          <a:custGeom>
            <a:avLst/>
            <a:gdLst/>
            <a:ahLst/>
            <a:cxnLst/>
            <a:rect l="l" t="t" r="r" b="b"/>
            <a:pathLst>
              <a:path w="6122034" h="5143500">
                <a:moveTo>
                  <a:pt x="6121613" y="5143498"/>
                </a:moveTo>
                <a:lnTo>
                  <a:pt x="0" y="5143498"/>
                </a:lnTo>
                <a:lnTo>
                  <a:pt x="0" y="0"/>
                </a:lnTo>
                <a:lnTo>
                  <a:pt x="6121613" y="0"/>
                </a:lnTo>
                <a:lnTo>
                  <a:pt x="6121613" y="5143498"/>
                </a:lnTo>
                <a:close/>
              </a:path>
            </a:pathLst>
          </a:custGeom>
          <a:solidFill>
            <a:srgbClr val="071B41"/>
          </a:solidFill>
        </p:spPr>
        <p:txBody>
          <a:bodyPr wrap="square" lIns="0" tIns="0" rIns="0" bIns="0" rtlCol="0"/>
          <a:lstStyle/>
          <a:p>
            <a:pPr defTabSz="609630"/>
            <a:endParaRPr sz="1200">
              <a:solidFill>
                <a:prstClr val="black"/>
              </a:solidFill>
              <a:latin typeface="Calibri"/>
            </a:endParaRPr>
          </a:p>
        </p:txBody>
      </p:sp>
      <p:sp>
        <p:nvSpPr>
          <p:cNvPr id="10" name="object 10"/>
          <p:cNvSpPr txBox="1"/>
          <p:nvPr/>
        </p:nvSpPr>
        <p:spPr>
          <a:xfrm>
            <a:off x="8292957" y="3614984"/>
            <a:ext cx="3683000" cy="753348"/>
          </a:xfrm>
          <a:prstGeom prst="rect">
            <a:avLst/>
          </a:prstGeom>
        </p:spPr>
        <p:txBody>
          <a:bodyPr vert="horz" wrap="square" lIns="0" tIns="7620" rIns="0" bIns="0" rtlCol="0">
            <a:spAutoFit/>
          </a:bodyPr>
          <a:lstStyle/>
          <a:p>
            <a:pPr marL="8467" marR="3387" defTabSz="609630">
              <a:lnSpc>
                <a:spcPct val="133900"/>
              </a:lnSpc>
              <a:spcBef>
                <a:spcPts val="60"/>
              </a:spcBef>
              <a:tabLst>
                <a:tab pos="905979" algn="l"/>
                <a:tab pos="1552441" algn="l"/>
                <a:tab pos="1842439" algn="l"/>
                <a:tab pos="3217494" algn="l"/>
              </a:tabLst>
            </a:pPr>
            <a:r>
              <a:rPr sz="1867" spc="-13" dirty="0">
                <a:solidFill>
                  <a:srgbClr val="D9D9D9"/>
                </a:solidFill>
                <a:latin typeface="Lucida Sans Unicode"/>
                <a:cs typeface="Lucida Sans Unicode"/>
              </a:rPr>
              <a:t>In</a:t>
            </a:r>
            <a:r>
              <a:rPr sz="1867" spc="163" dirty="0">
                <a:solidFill>
                  <a:srgbClr val="D9D9D9"/>
                </a:solidFill>
                <a:latin typeface="Lucida Sans Unicode"/>
                <a:cs typeface="Lucida Sans Unicode"/>
              </a:rPr>
              <a:t> </a:t>
            </a:r>
            <a:r>
              <a:rPr sz="1867" spc="73" dirty="0">
                <a:solidFill>
                  <a:srgbClr val="D9D9D9"/>
                </a:solidFill>
                <a:latin typeface="Lucida Sans Unicode"/>
                <a:cs typeface="Lucida Sans Unicode"/>
              </a:rPr>
              <a:t>Uganda,</a:t>
            </a:r>
            <a:r>
              <a:rPr sz="1867" spc="167" dirty="0">
                <a:solidFill>
                  <a:srgbClr val="D9D9D9"/>
                </a:solidFill>
                <a:latin typeface="Lucida Sans Unicode"/>
                <a:cs typeface="Lucida Sans Unicode"/>
              </a:rPr>
              <a:t> </a:t>
            </a:r>
            <a:r>
              <a:rPr sz="1867" spc="60" dirty="0">
                <a:solidFill>
                  <a:srgbClr val="D9D9D9"/>
                </a:solidFill>
                <a:latin typeface="Lucida Sans Unicode"/>
                <a:cs typeface="Lucida Sans Unicode"/>
              </a:rPr>
              <a:t>social</a:t>
            </a:r>
            <a:r>
              <a:rPr sz="1867" spc="169" dirty="0">
                <a:solidFill>
                  <a:srgbClr val="D9D9D9"/>
                </a:solidFill>
                <a:latin typeface="Lucida Sans Unicode"/>
                <a:cs typeface="Lucida Sans Unicode"/>
              </a:rPr>
              <a:t> </a:t>
            </a:r>
            <a:r>
              <a:rPr sz="1867" spc="130" dirty="0">
                <a:solidFill>
                  <a:srgbClr val="D9D9D9"/>
                </a:solidFill>
                <a:latin typeface="Lucida Sans Unicode"/>
                <a:cs typeface="Lucida Sans Unicode"/>
              </a:rPr>
              <a:t>and</a:t>
            </a:r>
            <a:r>
              <a:rPr sz="1867" spc="163" dirty="0">
                <a:solidFill>
                  <a:srgbClr val="D9D9D9"/>
                </a:solidFill>
                <a:latin typeface="Lucida Sans Unicode"/>
                <a:cs typeface="Lucida Sans Unicode"/>
              </a:rPr>
              <a:t> </a:t>
            </a:r>
            <a:r>
              <a:rPr sz="1867" spc="76" dirty="0">
                <a:solidFill>
                  <a:srgbClr val="D9D9D9"/>
                </a:solidFill>
                <a:latin typeface="Lucida Sans Unicode"/>
                <a:cs typeface="Lucida Sans Unicode"/>
              </a:rPr>
              <a:t>gender </a:t>
            </a:r>
            <a:r>
              <a:rPr sz="1867" spc="-579" dirty="0">
                <a:solidFill>
                  <a:srgbClr val="D9D9D9"/>
                </a:solidFill>
                <a:latin typeface="Lucida Sans Unicode"/>
                <a:cs typeface="Lucida Sans Unicode"/>
              </a:rPr>
              <a:t> </a:t>
            </a:r>
            <a:r>
              <a:rPr sz="1867" spc="47" dirty="0">
                <a:solidFill>
                  <a:srgbClr val="D9D9D9"/>
                </a:solidFill>
                <a:latin typeface="Lucida Sans Unicode"/>
                <a:cs typeface="Lucida Sans Unicode"/>
              </a:rPr>
              <a:t>n</a:t>
            </a:r>
            <a:r>
              <a:rPr sz="1867" spc="60" dirty="0">
                <a:solidFill>
                  <a:srgbClr val="D9D9D9"/>
                </a:solidFill>
                <a:latin typeface="Lucida Sans Unicode"/>
                <a:cs typeface="Lucida Sans Unicode"/>
              </a:rPr>
              <a:t>o</a:t>
            </a:r>
            <a:r>
              <a:rPr sz="1867" spc="-63" dirty="0">
                <a:solidFill>
                  <a:srgbClr val="D9D9D9"/>
                </a:solidFill>
                <a:latin typeface="Lucida Sans Unicode"/>
                <a:cs typeface="Lucida Sans Unicode"/>
              </a:rPr>
              <a:t>r</a:t>
            </a:r>
            <a:r>
              <a:rPr sz="1867" spc="200" dirty="0">
                <a:solidFill>
                  <a:srgbClr val="D9D9D9"/>
                </a:solidFill>
                <a:latin typeface="Lucida Sans Unicode"/>
                <a:cs typeface="Lucida Sans Unicode"/>
              </a:rPr>
              <a:t>m</a:t>
            </a:r>
            <a:r>
              <a:rPr sz="1867" spc="33" dirty="0">
                <a:solidFill>
                  <a:srgbClr val="D9D9D9"/>
                </a:solidFill>
                <a:latin typeface="Lucida Sans Unicode"/>
                <a:cs typeface="Lucida Sans Unicode"/>
              </a:rPr>
              <a:t>s</a:t>
            </a:r>
            <a:r>
              <a:rPr sz="1867" dirty="0">
                <a:solidFill>
                  <a:srgbClr val="D9D9D9"/>
                </a:solidFill>
                <a:latin typeface="Lucida Sans Unicode"/>
                <a:cs typeface="Lucida Sans Unicode"/>
              </a:rPr>
              <a:t>	</a:t>
            </a:r>
            <a:r>
              <a:rPr sz="1867" spc="100" dirty="0">
                <a:solidFill>
                  <a:srgbClr val="D9D9D9"/>
                </a:solidFill>
                <a:latin typeface="Lucida Sans Unicode"/>
                <a:cs typeface="Lucida Sans Unicode"/>
              </a:rPr>
              <a:t>p</a:t>
            </a:r>
            <a:r>
              <a:rPr sz="1867" spc="-80" dirty="0">
                <a:solidFill>
                  <a:srgbClr val="D9D9D9"/>
                </a:solidFill>
                <a:latin typeface="Lucida Sans Unicode"/>
                <a:cs typeface="Lucida Sans Unicode"/>
              </a:rPr>
              <a:t>l</a:t>
            </a:r>
            <a:r>
              <a:rPr sz="1867" spc="243" dirty="0">
                <a:solidFill>
                  <a:srgbClr val="D9D9D9"/>
                </a:solidFill>
                <a:latin typeface="Lucida Sans Unicode"/>
                <a:cs typeface="Lucida Sans Unicode"/>
              </a:rPr>
              <a:t>a</a:t>
            </a:r>
            <a:r>
              <a:rPr sz="1867" spc="87" dirty="0">
                <a:solidFill>
                  <a:srgbClr val="D9D9D9"/>
                </a:solidFill>
                <a:latin typeface="Lucida Sans Unicode"/>
                <a:cs typeface="Lucida Sans Unicode"/>
              </a:rPr>
              <a:t>y</a:t>
            </a:r>
            <a:r>
              <a:rPr sz="1867" dirty="0">
                <a:solidFill>
                  <a:srgbClr val="D9D9D9"/>
                </a:solidFill>
                <a:latin typeface="Lucida Sans Unicode"/>
                <a:cs typeface="Lucida Sans Unicode"/>
              </a:rPr>
              <a:t>	</a:t>
            </a:r>
            <a:r>
              <a:rPr sz="1867" spc="247" dirty="0">
                <a:solidFill>
                  <a:srgbClr val="D9D9D9"/>
                </a:solidFill>
                <a:latin typeface="Lucida Sans Unicode"/>
                <a:cs typeface="Lucida Sans Unicode"/>
              </a:rPr>
              <a:t>a</a:t>
            </a:r>
            <a:r>
              <a:rPr sz="1867" dirty="0">
                <a:solidFill>
                  <a:srgbClr val="D9D9D9"/>
                </a:solidFill>
                <a:latin typeface="Lucida Sans Unicode"/>
                <a:cs typeface="Lucida Sans Unicode"/>
              </a:rPr>
              <a:t>	</a:t>
            </a:r>
            <a:r>
              <a:rPr sz="1867" spc="30" dirty="0">
                <a:solidFill>
                  <a:srgbClr val="D9D9D9"/>
                </a:solidFill>
                <a:latin typeface="Lucida Sans Unicode"/>
                <a:cs typeface="Lucida Sans Unicode"/>
              </a:rPr>
              <a:t>s</a:t>
            </a:r>
            <a:r>
              <a:rPr sz="1867" spc="-80" dirty="0">
                <a:solidFill>
                  <a:srgbClr val="D9D9D9"/>
                </a:solidFill>
                <a:latin typeface="Lucida Sans Unicode"/>
                <a:cs typeface="Lucida Sans Unicode"/>
              </a:rPr>
              <a:t>i</a:t>
            </a:r>
            <a:r>
              <a:rPr sz="1867" spc="110" dirty="0">
                <a:solidFill>
                  <a:srgbClr val="D9D9D9"/>
                </a:solidFill>
                <a:latin typeface="Lucida Sans Unicode"/>
                <a:cs typeface="Lucida Sans Unicode"/>
              </a:rPr>
              <a:t>g</a:t>
            </a:r>
            <a:r>
              <a:rPr sz="1867" spc="47" dirty="0">
                <a:solidFill>
                  <a:srgbClr val="D9D9D9"/>
                </a:solidFill>
                <a:latin typeface="Lucida Sans Unicode"/>
                <a:cs typeface="Lucida Sans Unicode"/>
              </a:rPr>
              <a:t>n</a:t>
            </a:r>
            <a:r>
              <a:rPr sz="1867" spc="-80" dirty="0">
                <a:solidFill>
                  <a:srgbClr val="D9D9D9"/>
                </a:solidFill>
                <a:latin typeface="Lucida Sans Unicode"/>
                <a:cs typeface="Lucida Sans Unicode"/>
              </a:rPr>
              <a:t>i</a:t>
            </a:r>
            <a:r>
              <a:rPr sz="1867" spc="-70" dirty="0">
                <a:solidFill>
                  <a:srgbClr val="D9D9D9"/>
                </a:solidFill>
                <a:latin typeface="Lucida Sans Unicode"/>
                <a:cs typeface="Lucida Sans Unicode"/>
              </a:rPr>
              <a:t>f</a:t>
            </a:r>
            <a:r>
              <a:rPr sz="1867" spc="-80" dirty="0">
                <a:solidFill>
                  <a:srgbClr val="D9D9D9"/>
                </a:solidFill>
                <a:latin typeface="Lucida Sans Unicode"/>
                <a:cs typeface="Lucida Sans Unicode"/>
              </a:rPr>
              <a:t>i</a:t>
            </a:r>
            <a:r>
              <a:rPr sz="1867" spc="187" dirty="0">
                <a:solidFill>
                  <a:srgbClr val="D9D9D9"/>
                </a:solidFill>
                <a:latin typeface="Lucida Sans Unicode"/>
                <a:cs typeface="Lucida Sans Unicode"/>
              </a:rPr>
              <a:t>c</a:t>
            </a:r>
            <a:r>
              <a:rPr sz="1867" spc="243" dirty="0">
                <a:solidFill>
                  <a:srgbClr val="D9D9D9"/>
                </a:solidFill>
                <a:latin typeface="Lucida Sans Unicode"/>
                <a:cs typeface="Lucida Sans Unicode"/>
              </a:rPr>
              <a:t>a</a:t>
            </a:r>
            <a:r>
              <a:rPr sz="1867" spc="47" dirty="0">
                <a:solidFill>
                  <a:srgbClr val="D9D9D9"/>
                </a:solidFill>
                <a:latin typeface="Lucida Sans Unicode"/>
                <a:cs typeface="Lucida Sans Unicode"/>
              </a:rPr>
              <a:t>n</a:t>
            </a:r>
            <a:r>
              <a:rPr sz="1867" spc="-10" dirty="0">
                <a:solidFill>
                  <a:srgbClr val="D9D9D9"/>
                </a:solidFill>
                <a:latin typeface="Lucida Sans Unicode"/>
                <a:cs typeface="Lucida Sans Unicode"/>
              </a:rPr>
              <a:t>t</a:t>
            </a:r>
            <a:r>
              <a:rPr sz="1867" dirty="0">
                <a:solidFill>
                  <a:srgbClr val="D9D9D9"/>
                </a:solidFill>
                <a:latin typeface="Lucida Sans Unicode"/>
                <a:cs typeface="Lucida Sans Unicode"/>
              </a:rPr>
              <a:t>	</a:t>
            </a:r>
            <a:r>
              <a:rPr sz="1867" spc="-63" dirty="0">
                <a:solidFill>
                  <a:srgbClr val="D9D9D9"/>
                </a:solidFill>
                <a:latin typeface="Lucida Sans Unicode"/>
                <a:cs typeface="Lucida Sans Unicode"/>
              </a:rPr>
              <a:t>r</a:t>
            </a:r>
            <a:r>
              <a:rPr sz="1867" spc="60" dirty="0">
                <a:solidFill>
                  <a:srgbClr val="D9D9D9"/>
                </a:solidFill>
                <a:latin typeface="Lucida Sans Unicode"/>
                <a:cs typeface="Lucida Sans Unicode"/>
              </a:rPr>
              <a:t>o</a:t>
            </a:r>
            <a:r>
              <a:rPr sz="1867" spc="-80" dirty="0">
                <a:solidFill>
                  <a:srgbClr val="D9D9D9"/>
                </a:solidFill>
                <a:latin typeface="Lucida Sans Unicode"/>
                <a:cs typeface="Lucida Sans Unicode"/>
              </a:rPr>
              <a:t>l</a:t>
            </a:r>
            <a:r>
              <a:rPr sz="1867" spc="130" dirty="0">
                <a:solidFill>
                  <a:srgbClr val="D9D9D9"/>
                </a:solidFill>
                <a:latin typeface="Lucida Sans Unicode"/>
                <a:cs typeface="Lucida Sans Unicode"/>
              </a:rPr>
              <a:t>e</a:t>
            </a:r>
            <a:endParaRPr sz="1867">
              <a:solidFill>
                <a:prstClr val="black"/>
              </a:solidFill>
              <a:latin typeface="Lucida Sans Unicode"/>
              <a:cs typeface="Lucida Sans Unicode"/>
            </a:endParaRPr>
          </a:p>
        </p:txBody>
      </p:sp>
      <p:sp>
        <p:nvSpPr>
          <p:cNvPr id="11" name="object 11"/>
          <p:cNvSpPr txBox="1"/>
          <p:nvPr/>
        </p:nvSpPr>
        <p:spPr>
          <a:xfrm>
            <a:off x="8292957" y="4376984"/>
            <a:ext cx="2054860" cy="753348"/>
          </a:xfrm>
          <a:prstGeom prst="rect">
            <a:avLst/>
          </a:prstGeom>
        </p:spPr>
        <p:txBody>
          <a:bodyPr vert="horz" wrap="square" lIns="0" tIns="7620" rIns="0" bIns="0" rtlCol="0">
            <a:spAutoFit/>
          </a:bodyPr>
          <a:lstStyle/>
          <a:p>
            <a:pPr marL="8467" marR="3387" defTabSz="609630">
              <a:lnSpc>
                <a:spcPct val="133900"/>
              </a:lnSpc>
              <a:spcBef>
                <a:spcPts val="60"/>
              </a:spcBef>
              <a:tabLst>
                <a:tab pos="691761" algn="l"/>
                <a:tab pos="1567682" algn="l"/>
              </a:tabLst>
            </a:pPr>
            <a:r>
              <a:rPr sz="1867" spc="-13" dirty="0">
                <a:solidFill>
                  <a:srgbClr val="D9D9D9"/>
                </a:solidFill>
                <a:latin typeface="Lucida Sans Unicode"/>
                <a:cs typeface="Lucida Sans Unicode"/>
              </a:rPr>
              <a:t>in	</a:t>
            </a:r>
            <a:r>
              <a:rPr sz="1867" spc="73" dirty="0">
                <a:solidFill>
                  <a:srgbClr val="D9D9D9"/>
                </a:solidFill>
                <a:latin typeface="Lucida Sans Unicode"/>
                <a:cs typeface="Lucida Sans Unicode"/>
              </a:rPr>
              <a:t>shaping </a:t>
            </a:r>
            <a:r>
              <a:rPr sz="1867" spc="76" dirty="0">
                <a:solidFill>
                  <a:srgbClr val="D9D9D9"/>
                </a:solidFill>
                <a:latin typeface="Lucida Sans Unicode"/>
                <a:cs typeface="Lucida Sans Unicode"/>
              </a:rPr>
              <a:t> </a:t>
            </a:r>
            <a:r>
              <a:rPr sz="1867" spc="100" dirty="0">
                <a:solidFill>
                  <a:srgbClr val="D9D9D9"/>
                </a:solidFill>
                <a:latin typeface="Lucida Sans Unicode"/>
                <a:cs typeface="Lucida Sans Unicode"/>
              </a:rPr>
              <a:t>p</a:t>
            </a:r>
            <a:r>
              <a:rPr sz="1867" spc="-63" dirty="0">
                <a:solidFill>
                  <a:srgbClr val="D9D9D9"/>
                </a:solidFill>
                <a:latin typeface="Lucida Sans Unicode"/>
                <a:cs typeface="Lucida Sans Unicode"/>
              </a:rPr>
              <a:t>r</a:t>
            </a:r>
            <a:r>
              <a:rPr sz="1867" spc="243" dirty="0">
                <a:solidFill>
                  <a:srgbClr val="D9D9D9"/>
                </a:solidFill>
                <a:latin typeface="Lucida Sans Unicode"/>
                <a:cs typeface="Lucida Sans Unicode"/>
              </a:rPr>
              <a:t>a</a:t>
            </a:r>
            <a:r>
              <a:rPr sz="1867" spc="187" dirty="0">
                <a:solidFill>
                  <a:srgbClr val="D9D9D9"/>
                </a:solidFill>
                <a:latin typeface="Lucida Sans Unicode"/>
                <a:cs typeface="Lucida Sans Unicode"/>
              </a:rPr>
              <a:t>c</a:t>
            </a:r>
            <a:r>
              <a:rPr sz="1867" spc="-13" dirty="0">
                <a:solidFill>
                  <a:srgbClr val="D9D9D9"/>
                </a:solidFill>
                <a:latin typeface="Lucida Sans Unicode"/>
                <a:cs typeface="Lucida Sans Unicode"/>
              </a:rPr>
              <a:t>t</a:t>
            </a:r>
            <a:r>
              <a:rPr sz="1867" spc="-80" dirty="0">
                <a:solidFill>
                  <a:srgbClr val="D9D9D9"/>
                </a:solidFill>
                <a:latin typeface="Lucida Sans Unicode"/>
                <a:cs typeface="Lucida Sans Unicode"/>
              </a:rPr>
              <a:t>i</a:t>
            </a:r>
            <a:r>
              <a:rPr sz="1867" spc="187" dirty="0">
                <a:solidFill>
                  <a:srgbClr val="D9D9D9"/>
                </a:solidFill>
                <a:latin typeface="Lucida Sans Unicode"/>
                <a:cs typeface="Lucida Sans Unicode"/>
              </a:rPr>
              <a:t>c</a:t>
            </a:r>
            <a:r>
              <a:rPr sz="1867" spc="127" dirty="0">
                <a:solidFill>
                  <a:srgbClr val="D9D9D9"/>
                </a:solidFill>
                <a:latin typeface="Lucida Sans Unicode"/>
                <a:cs typeface="Lucida Sans Unicode"/>
              </a:rPr>
              <a:t>e</a:t>
            </a:r>
            <a:r>
              <a:rPr sz="1867" spc="33" dirty="0">
                <a:solidFill>
                  <a:srgbClr val="D9D9D9"/>
                </a:solidFill>
                <a:latin typeface="Lucida Sans Unicode"/>
                <a:cs typeface="Lucida Sans Unicode"/>
              </a:rPr>
              <a:t>s</a:t>
            </a:r>
            <a:r>
              <a:rPr sz="1867" dirty="0">
                <a:solidFill>
                  <a:srgbClr val="D9D9D9"/>
                </a:solidFill>
                <a:latin typeface="Lucida Sans Unicode"/>
                <a:cs typeface="Lucida Sans Unicode"/>
              </a:rPr>
              <a:t>	</a:t>
            </a:r>
            <a:r>
              <a:rPr sz="1867" spc="243" dirty="0">
                <a:solidFill>
                  <a:srgbClr val="D9D9D9"/>
                </a:solidFill>
                <a:latin typeface="Lucida Sans Unicode"/>
                <a:cs typeface="Lucida Sans Unicode"/>
              </a:rPr>
              <a:t>a</a:t>
            </a:r>
            <a:r>
              <a:rPr sz="1867" spc="47" dirty="0">
                <a:solidFill>
                  <a:srgbClr val="D9D9D9"/>
                </a:solidFill>
                <a:latin typeface="Lucida Sans Unicode"/>
                <a:cs typeface="Lucida Sans Unicode"/>
              </a:rPr>
              <a:t>n</a:t>
            </a:r>
            <a:r>
              <a:rPr sz="1867" spc="103" dirty="0">
                <a:solidFill>
                  <a:srgbClr val="D9D9D9"/>
                </a:solidFill>
                <a:latin typeface="Lucida Sans Unicode"/>
                <a:cs typeface="Lucida Sans Unicode"/>
              </a:rPr>
              <a:t>d</a:t>
            </a:r>
            <a:endParaRPr sz="1867">
              <a:solidFill>
                <a:prstClr val="black"/>
              </a:solidFill>
              <a:latin typeface="Lucida Sans Unicode"/>
              <a:cs typeface="Lucida Sans Unicode"/>
            </a:endParaRPr>
          </a:p>
        </p:txBody>
      </p:sp>
      <p:sp>
        <p:nvSpPr>
          <p:cNvPr id="12" name="object 12"/>
          <p:cNvSpPr txBox="1"/>
          <p:nvPr/>
        </p:nvSpPr>
        <p:spPr>
          <a:xfrm>
            <a:off x="10425946" y="4376984"/>
            <a:ext cx="1546013" cy="753348"/>
          </a:xfrm>
          <a:prstGeom prst="rect">
            <a:avLst/>
          </a:prstGeom>
        </p:spPr>
        <p:txBody>
          <a:bodyPr vert="horz" wrap="square" lIns="0" tIns="7620" rIns="0" bIns="0" rtlCol="0">
            <a:spAutoFit/>
          </a:bodyPr>
          <a:lstStyle/>
          <a:p>
            <a:pPr marL="345457" marR="3387" indent="-337414" defTabSz="609630">
              <a:lnSpc>
                <a:spcPct val="133900"/>
              </a:lnSpc>
              <a:spcBef>
                <a:spcPts val="60"/>
              </a:spcBef>
            </a:pPr>
            <a:r>
              <a:rPr sz="1867" spc="-80" dirty="0">
                <a:solidFill>
                  <a:srgbClr val="D9D9D9"/>
                </a:solidFill>
                <a:latin typeface="Lucida Sans Unicode"/>
                <a:cs typeface="Lucida Sans Unicode"/>
              </a:rPr>
              <a:t>l</a:t>
            </a:r>
            <a:r>
              <a:rPr sz="1867" spc="243" dirty="0">
                <a:solidFill>
                  <a:srgbClr val="D9D9D9"/>
                </a:solidFill>
                <a:latin typeface="Lucida Sans Unicode"/>
                <a:cs typeface="Lucida Sans Unicode"/>
              </a:rPr>
              <a:t>a</a:t>
            </a:r>
            <a:r>
              <a:rPr sz="1867" spc="47" dirty="0">
                <a:solidFill>
                  <a:srgbClr val="D9D9D9"/>
                </a:solidFill>
                <a:latin typeface="Lucida Sans Unicode"/>
                <a:cs typeface="Lucida Sans Unicode"/>
              </a:rPr>
              <a:t>n</a:t>
            </a:r>
            <a:r>
              <a:rPr sz="1867" spc="100" dirty="0">
                <a:solidFill>
                  <a:srgbClr val="D9D9D9"/>
                </a:solidFill>
                <a:latin typeface="Lucida Sans Unicode"/>
                <a:cs typeface="Lucida Sans Unicode"/>
              </a:rPr>
              <a:t>d</a:t>
            </a:r>
            <a:r>
              <a:rPr sz="1867" spc="-43" dirty="0">
                <a:solidFill>
                  <a:srgbClr val="D9D9D9"/>
                </a:solidFill>
                <a:latin typeface="Lucida Sans Unicode"/>
                <a:cs typeface="Lucida Sans Unicode"/>
              </a:rPr>
              <a:t>-</a:t>
            </a:r>
            <a:r>
              <a:rPr sz="1867" spc="-63" dirty="0">
                <a:solidFill>
                  <a:srgbClr val="D9D9D9"/>
                </a:solidFill>
                <a:latin typeface="Lucida Sans Unicode"/>
                <a:cs typeface="Lucida Sans Unicode"/>
              </a:rPr>
              <a:t>r</a:t>
            </a:r>
            <a:r>
              <a:rPr sz="1867" spc="127" dirty="0">
                <a:solidFill>
                  <a:srgbClr val="D9D9D9"/>
                </a:solidFill>
                <a:latin typeface="Lucida Sans Unicode"/>
                <a:cs typeface="Lucida Sans Unicode"/>
              </a:rPr>
              <a:t>e</a:t>
            </a:r>
            <a:r>
              <a:rPr sz="1867" spc="-80" dirty="0">
                <a:solidFill>
                  <a:srgbClr val="D9D9D9"/>
                </a:solidFill>
                <a:latin typeface="Lucida Sans Unicode"/>
                <a:cs typeface="Lucida Sans Unicode"/>
              </a:rPr>
              <a:t>l</a:t>
            </a:r>
            <a:r>
              <a:rPr sz="1867" spc="243" dirty="0">
                <a:solidFill>
                  <a:srgbClr val="D9D9D9"/>
                </a:solidFill>
                <a:latin typeface="Lucida Sans Unicode"/>
                <a:cs typeface="Lucida Sans Unicode"/>
              </a:rPr>
              <a:t>a</a:t>
            </a:r>
            <a:r>
              <a:rPr sz="1867" spc="-13" dirty="0">
                <a:solidFill>
                  <a:srgbClr val="D9D9D9"/>
                </a:solidFill>
                <a:latin typeface="Lucida Sans Unicode"/>
                <a:cs typeface="Lucida Sans Unicode"/>
              </a:rPr>
              <a:t>t</a:t>
            </a:r>
            <a:r>
              <a:rPr sz="1867" spc="127" dirty="0">
                <a:solidFill>
                  <a:srgbClr val="D9D9D9"/>
                </a:solidFill>
                <a:latin typeface="Lucida Sans Unicode"/>
                <a:cs typeface="Lucida Sans Unicode"/>
              </a:rPr>
              <a:t>e</a:t>
            </a:r>
            <a:r>
              <a:rPr sz="1867" spc="67" dirty="0">
                <a:solidFill>
                  <a:srgbClr val="D9D9D9"/>
                </a:solidFill>
                <a:latin typeface="Lucida Sans Unicode"/>
                <a:cs typeface="Lucida Sans Unicode"/>
              </a:rPr>
              <a:t>d  </a:t>
            </a:r>
            <a:r>
              <a:rPr sz="1867" spc="100" dirty="0">
                <a:solidFill>
                  <a:srgbClr val="D9D9D9"/>
                </a:solidFill>
                <a:latin typeface="Lucida Sans Unicode"/>
                <a:cs typeface="Lucida Sans Unicode"/>
              </a:rPr>
              <a:t>d</a:t>
            </a:r>
            <a:r>
              <a:rPr sz="1867" spc="83" dirty="0">
                <a:solidFill>
                  <a:srgbClr val="D9D9D9"/>
                </a:solidFill>
                <a:latin typeface="Lucida Sans Unicode"/>
                <a:cs typeface="Lucida Sans Unicode"/>
              </a:rPr>
              <a:t>y</a:t>
            </a:r>
            <a:r>
              <a:rPr sz="1867" spc="47" dirty="0">
                <a:solidFill>
                  <a:srgbClr val="D9D9D9"/>
                </a:solidFill>
                <a:latin typeface="Lucida Sans Unicode"/>
                <a:cs typeface="Lucida Sans Unicode"/>
              </a:rPr>
              <a:t>n</a:t>
            </a:r>
            <a:r>
              <a:rPr sz="1867" spc="243" dirty="0">
                <a:solidFill>
                  <a:srgbClr val="D9D9D9"/>
                </a:solidFill>
                <a:latin typeface="Lucida Sans Unicode"/>
                <a:cs typeface="Lucida Sans Unicode"/>
              </a:rPr>
              <a:t>a</a:t>
            </a:r>
            <a:r>
              <a:rPr sz="1867" spc="200" dirty="0">
                <a:solidFill>
                  <a:srgbClr val="D9D9D9"/>
                </a:solidFill>
                <a:latin typeface="Lucida Sans Unicode"/>
                <a:cs typeface="Lucida Sans Unicode"/>
              </a:rPr>
              <a:t>m</a:t>
            </a:r>
            <a:r>
              <a:rPr sz="1867" spc="-80" dirty="0">
                <a:solidFill>
                  <a:srgbClr val="D9D9D9"/>
                </a:solidFill>
                <a:latin typeface="Lucida Sans Unicode"/>
                <a:cs typeface="Lucida Sans Unicode"/>
              </a:rPr>
              <a:t>i</a:t>
            </a:r>
            <a:r>
              <a:rPr sz="1867" spc="187" dirty="0">
                <a:solidFill>
                  <a:srgbClr val="D9D9D9"/>
                </a:solidFill>
                <a:latin typeface="Lucida Sans Unicode"/>
                <a:cs typeface="Lucida Sans Unicode"/>
              </a:rPr>
              <a:t>c</a:t>
            </a:r>
            <a:r>
              <a:rPr sz="1867" spc="33" dirty="0">
                <a:solidFill>
                  <a:srgbClr val="D9D9D9"/>
                </a:solidFill>
                <a:latin typeface="Lucida Sans Unicode"/>
                <a:cs typeface="Lucida Sans Unicode"/>
              </a:rPr>
              <a:t>s</a:t>
            </a:r>
            <a:endParaRPr sz="1867">
              <a:solidFill>
                <a:prstClr val="black"/>
              </a:solidFill>
              <a:latin typeface="Lucida Sans Unicode"/>
              <a:cs typeface="Lucida Sans Unicode"/>
            </a:endParaRPr>
          </a:p>
        </p:txBody>
      </p:sp>
      <p:sp>
        <p:nvSpPr>
          <p:cNvPr id="13" name="object 13"/>
          <p:cNvSpPr txBox="1"/>
          <p:nvPr/>
        </p:nvSpPr>
        <p:spPr>
          <a:xfrm>
            <a:off x="8292957" y="5231644"/>
            <a:ext cx="3683000" cy="298864"/>
          </a:xfrm>
          <a:prstGeom prst="rect">
            <a:avLst/>
          </a:prstGeom>
        </p:spPr>
        <p:txBody>
          <a:bodyPr vert="horz" wrap="square" lIns="0" tIns="11430" rIns="0" bIns="0" rtlCol="0">
            <a:spAutoFit/>
          </a:bodyPr>
          <a:lstStyle/>
          <a:p>
            <a:pPr marL="8467" defTabSz="609630">
              <a:spcBef>
                <a:spcPts val="90"/>
              </a:spcBef>
              <a:tabLst>
                <a:tab pos="1525770" algn="l"/>
                <a:tab pos="2088831" algn="l"/>
                <a:tab pos="2600243" algn="l"/>
              </a:tabLst>
            </a:pPr>
            <a:r>
              <a:rPr sz="1867" spc="50" dirty="0">
                <a:solidFill>
                  <a:srgbClr val="D9D9D9"/>
                </a:solidFill>
                <a:latin typeface="Lucida Sans Unicode"/>
                <a:cs typeface="Lucida Sans Unicode"/>
              </a:rPr>
              <a:t>Technology	</a:t>
            </a:r>
            <a:r>
              <a:rPr sz="1867" spc="110" dirty="0">
                <a:solidFill>
                  <a:srgbClr val="D9D9D9"/>
                </a:solidFill>
                <a:latin typeface="Lucida Sans Unicode"/>
                <a:cs typeface="Lucida Sans Unicode"/>
              </a:rPr>
              <a:t>has	</a:t>
            </a:r>
            <a:r>
              <a:rPr sz="1867" spc="53" dirty="0">
                <a:solidFill>
                  <a:srgbClr val="D9D9D9"/>
                </a:solidFill>
                <a:latin typeface="Lucida Sans Unicode"/>
                <a:cs typeface="Lucida Sans Unicode"/>
              </a:rPr>
              <a:t>the	</a:t>
            </a:r>
            <a:r>
              <a:rPr sz="1867" spc="43" dirty="0">
                <a:solidFill>
                  <a:srgbClr val="D9D9D9"/>
                </a:solidFill>
                <a:latin typeface="Lucida Sans Unicode"/>
                <a:cs typeface="Lucida Sans Unicode"/>
              </a:rPr>
              <a:t>potential</a:t>
            </a:r>
            <a:endParaRPr sz="1867">
              <a:solidFill>
                <a:prstClr val="black"/>
              </a:solidFill>
              <a:latin typeface="Lucida Sans Unicode"/>
              <a:cs typeface="Lucida Sans Unicode"/>
            </a:endParaRPr>
          </a:p>
        </p:txBody>
      </p:sp>
      <p:sp>
        <p:nvSpPr>
          <p:cNvPr id="14" name="object 14"/>
          <p:cNvSpPr txBox="1"/>
          <p:nvPr/>
        </p:nvSpPr>
        <p:spPr>
          <a:xfrm>
            <a:off x="8292958" y="5519984"/>
            <a:ext cx="1443990" cy="753348"/>
          </a:xfrm>
          <a:prstGeom prst="rect">
            <a:avLst/>
          </a:prstGeom>
        </p:spPr>
        <p:txBody>
          <a:bodyPr vert="horz" wrap="square" lIns="0" tIns="7620" rIns="0" bIns="0" rtlCol="0">
            <a:spAutoFit/>
          </a:bodyPr>
          <a:lstStyle/>
          <a:p>
            <a:pPr marL="8467" marR="3387" defTabSz="609630">
              <a:lnSpc>
                <a:spcPct val="133900"/>
              </a:lnSpc>
              <a:spcBef>
                <a:spcPts val="60"/>
              </a:spcBef>
              <a:tabLst>
                <a:tab pos="501675" algn="l"/>
                <a:tab pos="1272604" algn="l"/>
              </a:tabLst>
            </a:pPr>
            <a:r>
              <a:rPr sz="1867" spc="-13" dirty="0">
                <a:solidFill>
                  <a:srgbClr val="D9D9D9"/>
                </a:solidFill>
                <a:latin typeface="Lucida Sans Unicode"/>
                <a:cs typeface="Lucida Sans Unicode"/>
              </a:rPr>
              <a:t>t</a:t>
            </a:r>
            <a:r>
              <a:rPr sz="1867" spc="63" dirty="0">
                <a:solidFill>
                  <a:srgbClr val="D9D9D9"/>
                </a:solidFill>
                <a:latin typeface="Lucida Sans Unicode"/>
                <a:cs typeface="Lucida Sans Unicode"/>
              </a:rPr>
              <a:t>o</a:t>
            </a:r>
            <a:r>
              <a:rPr sz="1867" dirty="0">
                <a:solidFill>
                  <a:srgbClr val="D9D9D9"/>
                </a:solidFill>
                <a:latin typeface="Lucida Sans Unicode"/>
                <a:cs typeface="Lucida Sans Unicode"/>
              </a:rPr>
              <a:t>	</a:t>
            </a:r>
            <a:r>
              <a:rPr sz="1867" spc="100" dirty="0">
                <a:solidFill>
                  <a:srgbClr val="D9D9D9"/>
                </a:solidFill>
                <a:latin typeface="Lucida Sans Unicode"/>
                <a:cs typeface="Lucida Sans Unicode"/>
              </a:rPr>
              <a:t>p</a:t>
            </a:r>
            <a:r>
              <a:rPr sz="1867" spc="-80" dirty="0">
                <a:solidFill>
                  <a:srgbClr val="D9D9D9"/>
                </a:solidFill>
                <a:latin typeface="Lucida Sans Unicode"/>
                <a:cs typeface="Lucida Sans Unicode"/>
              </a:rPr>
              <a:t>l</a:t>
            </a:r>
            <a:r>
              <a:rPr sz="1867" spc="243" dirty="0">
                <a:solidFill>
                  <a:srgbClr val="D9D9D9"/>
                </a:solidFill>
                <a:latin typeface="Lucida Sans Unicode"/>
                <a:cs typeface="Lucida Sans Unicode"/>
              </a:rPr>
              <a:t>a</a:t>
            </a:r>
            <a:r>
              <a:rPr sz="1867" spc="87" dirty="0">
                <a:solidFill>
                  <a:srgbClr val="D9D9D9"/>
                </a:solidFill>
                <a:latin typeface="Lucida Sans Unicode"/>
                <a:cs typeface="Lucida Sans Unicode"/>
              </a:rPr>
              <a:t>y</a:t>
            </a:r>
            <a:r>
              <a:rPr sz="1867" dirty="0">
                <a:solidFill>
                  <a:srgbClr val="D9D9D9"/>
                </a:solidFill>
                <a:latin typeface="Lucida Sans Unicode"/>
                <a:cs typeface="Lucida Sans Unicode"/>
              </a:rPr>
              <a:t>	</a:t>
            </a:r>
            <a:r>
              <a:rPr sz="1867" spc="177" dirty="0">
                <a:solidFill>
                  <a:srgbClr val="D9D9D9"/>
                </a:solidFill>
                <a:latin typeface="Lucida Sans Unicode"/>
                <a:cs typeface="Lucida Sans Unicode"/>
              </a:rPr>
              <a:t>a  </a:t>
            </a:r>
            <a:r>
              <a:rPr sz="1867" spc="110" dirty="0">
                <a:solidFill>
                  <a:srgbClr val="D9D9D9"/>
                </a:solidFill>
                <a:latin typeface="Lucida Sans Unicode"/>
                <a:cs typeface="Lucida Sans Unicode"/>
              </a:rPr>
              <a:t>advancing</a:t>
            </a:r>
            <a:endParaRPr sz="1867">
              <a:solidFill>
                <a:prstClr val="black"/>
              </a:solidFill>
              <a:latin typeface="Lucida Sans Unicode"/>
              <a:cs typeface="Lucida Sans Unicode"/>
            </a:endParaRPr>
          </a:p>
        </p:txBody>
      </p:sp>
      <p:sp>
        <p:nvSpPr>
          <p:cNvPr id="15" name="object 15"/>
          <p:cNvSpPr txBox="1"/>
          <p:nvPr/>
        </p:nvSpPr>
        <p:spPr>
          <a:xfrm>
            <a:off x="9971241" y="5519984"/>
            <a:ext cx="2001520" cy="753348"/>
          </a:xfrm>
          <a:prstGeom prst="rect">
            <a:avLst/>
          </a:prstGeom>
        </p:spPr>
        <p:txBody>
          <a:bodyPr vert="horz" wrap="square" lIns="0" tIns="7620" rIns="0" bIns="0" rtlCol="0">
            <a:spAutoFit/>
          </a:bodyPr>
          <a:lstStyle/>
          <a:p>
            <a:pPr marL="8467" marR="3387" indent="423" defTabSz="609630">
              <a:lnSpc>
                <a:spcPct val="133900"/>
              </a:lnSpc>
              <a:spcBef>
                <a:spcPts val="60"/>
              </a:spcBef>
              <a:tabLst>
                <a:tab pos="1076590" algn="l"/>
                <a:tab pos="1454223" algn="l"/>
                <a:tab pos="1780206" algn="l"/>
              </a:tabLst>
            </a:pPr>
            <a:r>
              <a:rPr sz="1867" spc="187" dirty="0">
                <a:solidFill>
                  <a:srgbClr val="D9D9D9"/>
                </a:solidFill>
                <a:latin typeface="Lucida Sans Unicode"/>
                <a:cs typeface="Lucida Sans Unicode"/>
              </a:rPr>
              <a:t>c</a:t>
            </a:r>
            <a:r>
              <a:rPr sz="1867" spc="-63" dirty="0">
                <a:solidFill>
                  <a:srgbClr val="D9D9D9"/>
                </a:solidFill>
                <a:latin typeface="Lucida Sans Unicode"/>
                <a:cs typeface="Lucida Sans Unicode"/>
              </a:rPr>
              <a:t>r</a:t>
            </a:r>
            <a:r>
              <a:rPr sz="1867" spc="47" dirty="0">
                <a:solidFill>
                  <a:srgbClr val="D9D9D9"/>
                </a:solidFill>
                <a:latin typeface="Lucida Sans Unicode"/>
                <a:cs typeface="Lucida Sans Unicode"/>
              </a:rPr>
              <a:t>u</a:t>
            </a:r>
            <a:r>
              <a:rPr sz="1867" spc="187" dirty="0">
                <a:solidFill>
                  <a:srgbClr val="D9D9D9"/>
                </a:solidFill>
                <a:latin typeface="Lucida Sans Unicode"/>
                <a:cs typeface="Lucida Sans Unicode"/>
              </a:rPr>
              <a:t>c</a:t>
            </a:r>
            <a:r>
              <a:rPr sz="1867" spc="-80" dirty="0">
                <a:solidFill>
                  <a:srgbClr val="D9D9D9"/>
                </a:solidFill>
                <a:latin typeface="Lucida Sans Unicode"/>
                <a:cs typeface="Lucida Sans Unicode"/>
              </a:rPr>
              <a:t>i</a:t>
            </a:r>
            <a:r>
              <a:rPr sz="1867" spc="243" dirty="0">
                <a:solidFill>
                  <a:srgbClr val="D9D9D9"/>
                </a:solidFill>
                <a:latin typeface="Lucida Sans Unicode"/>
                <a:cs typeface="Lucida Sans Unicode"/>
              </a:rPr>
              <a:t>a</a:t>
            </a:r>
            <a:r>
              <a:rPr sz="1867" spc="-76" dirty="0">
                <a:solidFill>
                  <a:srgbClr val="D9D9D9"/>
                </a:solidFill>
                <a:latin typeface="Lucida Sans Unicode"/>
                <a:cs typeface="Lucida Sans Unicode"/>
              </a:rPr>
              <a:t>l</a:t>
            </a:r>
            <a:r>
              <a:rPr sz="1867" dirty="0">
                <a:solidFill>
                  <a:srgbClr val="D9D9D9"/>
                </a:solidFill>
                <a:latin typeface="Lucida Sans Unicode"/>
                <a:cs typeface="Lucida Sans Unicode"/>
              </a:rPr>
              <a:t>	</a:t>
            </a:r>
            <a:r>
              <a:rPr sz="1867" spc="-63" dirty="0">
                <a:solidFill>
                  <a:srgbClr val="D9D9D9"/>
                </a:solidFill>
                <a:latin typeface="Lucida Sans Unicode"/>
                <a:cs typeface="Lucida Sans Unicode"/>
              </a:rPr>
              <a:t>r</a:t>
            </a:r>
            <a:r>
              <a:rPr sz="1867" spc="60" dirty="0">
                <a:solidFill>
                  <a:srgbClr val="D9D9D9"/>
                </a:solidFill>
                <a:latin typeface="Lucida Sans Unicode"/>
                <a:cs typeface="Lucida Sans Unicode"/>
              </a:rPr>
              <a:t>o</a:t>
            </a:r>
            <a:r>
              <a:rPr sz="1867" spc="-80" dirty="0">
                <a:solidFill>
                  <a:srgbClr val="D9D9D9"/>
                </a:solidFill>
                <a:latin typeface="Lucida Sans Unicode"/>
                <a:cs typeface="Lucida Sans Unicode"/>
              </a:rPr>
              <a:t>l</a:t>
            </a:r>
            <a:r>
              <a:rPr sz="1867" spc="130" dirty="0">
                <a:solidFill>
                  <a:srgbClr val="D9D9D9"/>
                </a:solidFill>
                <a:latin typeface="Lucida Sans Unicode"/>
                <a:cs typeface="Lucida Sans Unicode"/>
              </a:rPr>
              <a:t>e</a:t>
            </a:r>
            <a:r>
              <a:rPr sz="1867" dirty="0">
                <a:solidFill>
                  <a:srgbClr val="D9D9D9"/>
                </a:solidFill>
                <a:latin typeface="Lucida Sans Unicode"/>
                <a:cs typeface="Lucida Sans Unicode"/>
              </a:rPr>
              <a:t>	</a:t>
            </a:r>
            <a:r>
              <a:rPr sz="1867" spc="-80" dirty="0">
                <a:solidFill>
                  <a:srgbClr val="D9D9D9"/>
                </a:solidFill>
                <a:latin typeface="Lucida Sans Unicode"/>
                <a:cs typeface="Lucida Sans Unicode"/>
              </a:rPr>
              <a:t>i</a:t>
            </a:r>
            <a:r>
              <a:rPr sz="1867" spc="33" dirty="0">
                <a:solidFill>
                  <a:srgbClr val="D9D9D9"/>
                </a:solidFill>
                <a:latin typeface="Lucida Sans Unicode"/>
                <a:cs typeface="Lucida Sans Unicode"/>
              </a:rPr>
              <a:t>n  </a:t>
            </a:r>
            <a:r>
              <a:rPr sz="1867" spc="107" dirty="0">
                <a:solidFill>
                  <a:srgbClr val="D9D9D9"/>
                </a:solidFill>
                <a:latin typeface="Lucida Sans Unicode"/>
                <a:cs typeface="Lucida Sans Unicode"/>
              </a:rPr>
              <a:t>w</a:t>
            </a:r>
            <a:r>
              <a:rPr sz="1867" spc="60" dirty="0">
                <a:solidFill>
                  <a:srgbClr val="D9D9D9"/>
                </a:solidFill>
                <a:latin typeface="Lucida Sans Unicode"/>
                <a:cs typeface="Lucida Sans Unicode"/>
              </a:rPr>
              <a:t>o</a:t>
            </a:r>
            <a:r>
              <a:rPr sz="1867" spc="200" dirty="0">
                <a:solidFill>
                  <a:srgbClr val="D9D9D9"/>
                </a:solidFill>
                <a:latin typeface="Lucida Sans Unicode"/>
                <a:cs typeface="Lucida Sans Unicode"/>
              </a:rPr>
              <a:t>m</a:t>
            </a:r>
            <a:r>
              <a:rPr sz="1867" spc="127" dirty="0">
                <a:solidFill>
                  <a:srgbClr val="D9D9D9"/>
                </a:solidFill>
                <a:latin typeface="Lucida Sans Unicode"/>
                <a:cs typeface="Lucida Sans Unicode"/>
              </a:rPr>
              <a:t>e</a:t>
            </a:r>
            <a:r>
              <a:rPr sz="1867" spc="47" dirty="0">
                <a:solidFill>
                  <a:srgbClr val="D9D9D9"/>
                </a:solidFill>
                <a:latin typeface="Lucida Sans Unicode"/>
                <a:cs typeface="Lucida Sans Unicode"/>
              </a:rPr>
              <a:t>n</a:t>
            </a:r>
            <a:r>
              <a:rPr sz="1867" spc="-130" dirty="0">
                <a:solidFill>
                  <a:srgbClr val="D9D9D9"/>
                </a:solidFill>
                <a:latin typeface="Lucida Sans Unicode"/>
                <a:cs typeface="Lucida Sans Unicode"/>
              </a:rPr>
              <a:t>'</a:t>
            </a:r>
            <a:r>
              <a:rPr sz="1867" spc="33" dirty="0">
                <a:solidFill>
                  <a:srgbClr val="D9D9D9"/>
                </a:solidFill>
                <a:latin typeface="Lucida Sans Unicode"/>
                <a:cs typeface="Lucida Sans Unicode"/>
              </a:rPr>
              <a:t>s</a:t>
            </a:r>
            <a:r>
              <a:rPr sz="1867" dirty="0">
                <a:solidFill>
                  <a:srgbClr val="D9D9D9"/>
                </a:solidFill>
                <a:latin typeface="Lucida Sans Unicode"/>
                <a:cs typeface="Lucida Sans Unicode"/>
              </a:rPr>
              <a:t>		</a:t>
            </a:r>
            <a:r>
              <a:rPr sz="1867" spc="-80" dirty="0">
                <a:solidFill>
                  <a:srgbClr val="D9D9D9"/>
                </a:solidFill>
                <a:latin typeface="Lucida Sans Unicode"/>
                <a:cs typeface="Lucida Sans Unicode"/>
              </a:rPr>
              <a:t>l</a:t>
            </a:r>
            <a:r>
              <a:rPr sz="1867" spc="243" dirty="0">
                <a:solidFill>
                  <a:srgbClr val="D9D9D9"/>
                </a:solidFill>
                <a:latin typeface="Lucida Sans Unicode"/>
                <a:cs typeface="Lucida Sans Unicode"/>
              </a:rPr>
              <a:t>a</a:t>
            </a:r>
            <a:r>
              <a:rPr sz="1867" spc="47" dirty="0">
                <a:solidFill>
                  <a:srgbClr val="D9D9D9"/>
                </a:solidFill>
                <a:latin typeface="Lucida Sans Unicode"/>
                <a:cs typeface="Lucida Sans Unicode"/>
              </a:rPr>
              <a:t>n</a:t>
            </a:r>
            <a:r>
              <a:rPr sz="1867" spc="103" dirty="0">
                <a:solidFill>
                  <a:srgbClr val="D9D9D9"/>
                </a:solidFill>
                <a:latin typeface="Lucida Sans Unicode"/>
                <a:cs typeface="Lucida Sans Unicode"/>
              </a:rPr>
              <a:t>d</a:t>
            </a:r>
            <a:endParaRPr sz="1867">
              <a:solidFill>
                <a:prstClr val="black"/>
              </a:solidFill>
              <a:latin typeface="Lucida Sans Unicode"/>
              <a:cs typeface="Lucida Sans Unicode"/>
            </a:endParaRPr>
          </a:p>
        </p:txBody>
      </p:sp>
      <p:sp>
        <p:nvSpPr>
          <p:cNvPr id="16" name="object 16"/>
          <p:cNvSpPr txBox="1"/>
          <p:nvPr/>
        </p:nvSpPr>
        <p:spPr>
          <a:xfrm>
            <a:off x="8292958" y="6374644"/>
            <a:ext cx="2166197" cy="298864"/>
          </a:xfrm>
          <a:prstGeom prst="rect">
            <a:avLst/>
          </a:prstGeom>
        </p:spPr>
        <p:txBody>
          <a:bodyPr vert="horz" wrap="square" lIns="0" tIns="11430" rIns="0" bIns="0" rtlCol="0">
            <a:spAutoFit/>
          </a:bodyPr>
          <a:lstStyle/>
          <a:p>
            <a:pPr marL="8467" defTabSz="609630">
              <a:spcBef>
                <a:spcPts val="90"/>
              </a:spcBef>
            </a:pPr>
            <a:r>
              <a:rPr sz="1867" spc="7" dirty="0">
                <a:solidFill>
                  <a:srgbClr val="D9D9D9"/>
                </a:solidFill>
                <a:latin typeface="Lucida Sans Unicode"/>
                <a:cs typeface="Lucida Sans Unicode"/>
              </a:rPr>
              <a:t>rights</a:t>
            </a:r>
            <a:r>
              <a:rPr sz="1867" spc="-107" dirty="0">
                <a:solidFill>
                  <a:srgbClr val="D9D9D9"/>
                </a:solidFill>
                <a:latin typeface="Lucida Sans Unicode"/>
                <a:cs typeface="Lucida Sans Unicode"/>
              </a:rPr>
              <a:t> </a:t>
            </a:r>
            <a:r>
              <a:rPr sz="1867" spc="-13" dirty="0">
                <a:solidFill>
                  <a:srgbClr val="D9D9D9"/>
                </a:solidFill>
                <a:latin typeface="Lucida Sans Unicode"/>
                <a:cs typeface="Lucida Sans Unicode"/>
              </a:rPr>
              <a:t>in</a:t>
            </a:r>
            <a:r>
              <a:rPr sz="1867" spc="-103" dirty="0">
                <a:solidFill>
                  <a:srgbClr val="D9D9D9"/>
                </a:solidFill>
                <a:latin typeface="Lucida Sans Unicode"/>
                <a:cs typeface="Lucida Sans Unicode"/>
              </a:rPr>
              <a:t> </a:t>
            </a:r>
            <a:r>
              <a:rPr sz="1867" spc="76" dirty="0">
                <a:solidFill>
                  <a:srgbClr val="D9D9D9"/>
                </a:solidFill>
                <a:latin typeface="Lucida Sans Unicode"/>
                <a:cs typeface="Lucida Sans Unicode"/>
              </a:rPr>
              <a:t>Uganda.</a:t>
            </a:r>
            <a:r>
              <a:rPr sz="1867" spc="-107" dirty="0">
                <a:solidFill>
                  <a:srgbClr val="D9D9D9"/>
                </a:solidFill>
                <a:latin typeface="Lucida Sans Unicode"/>
                <a:cs typeface="Lucida Sans Unicode"/>
              </a:rPr>
              <a:t> </a:t>
            </a:r>
            <a:r>
              <a:rPr sz="1867" spc="-193" dirty="0">
                <a:solidFill>
                  <a:srgbClr val="D9D9D9"/>
                </a:solidFill>
                <a:latin typeface="Lucida Sans Unicode"/>
                <a:cs typeface="Lucida Sans Unicode"/>
              </a:rPr>
              <a:t>.</a:t>
            </a:r>
            <a:endParaRPr sz="1867">
              <a:solidFill>
                <a:prstClr val="black"/>
              </a:solidFill>
              <a:latin typeface="Lucida Sans Unicode"/>
              <a:cs typeface="Lucida Sans Unicode"/>
            </a:endParaRPr>
          </a:p>
        </p:txBody>
      </p:sp>
      <p:sp>
        <p:nvSpPr>
          <p:cNvPr id="17" name="object 17"/>
          <p:cNvSpPr/>
          <p:nvPr/>
        </p:nvSpPr>
        <p:spPr>
          <a:xfrm>
            <a:off x="685800" y="407295"/>
            <a:ext cx="10820400" cy="0"/>
          </a:xfrm>
          <a:custGeom>
            <a:avLst/>
            <a:gdLst/>
            <a:ahLst/>
            <a:cxnLst/>
            <a:rect l="l" t="t" r="r" b="b"/>
            <a:pathLst>
              <a:path w="16230600">
                <a:moveTo>
                  <a:pt x="0" y="0"/>
                </a:moveTo>
                <a:lnTo>
                  <a:pt x="16230598" y="0"/>
                </a:lnTo>
              </a:path>
            </a:pathLst>
          </a:custGeom>
          <a:ln w="19049">
            <a:solidFill>
              <a:srgbClr val="D9D9D9"/>
            </a:solidFill>
          </a:ln>
        </p:spPr>
        <p:txBody>
          <a:bodyPr wrap="square" lIns="0" tIns="0" rIns="0" bIns="0" rtlCol="0"/>
          <a:lstStyle/>
          <a:p>
            <a:pPr defTabSz="609630"/>
            <a:endParaRPr sz="1200">
              <a:solidFill>
                <a:prstClr val="black"/>
              </a:solidFill>
              <a:latin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85800" y="0"/>
            <a:ext cx="11506200" cy="6858000"/>
            <a:chOff x="1028700" y="0"/>
            <a:chExt cx="17259300" cy="10287000"/>
          </a:xfrm>
        </p:grpSpPr>
        <p:sp>
          <p:nvSpPr>
            <p:cNvPr id="3" name="object 3"/>
            <p:cNvSpPr/>
            <p:nvPr/>
          </p:nvSpPr>
          <p:spPr>
            <a:xfrm>
              <a:off x="1028700" y="610942"/>
              <a:ext cx="6372860" cy="0"/>
            </a:xfrm>
            <a:custGeom>
              <a:avLst/>
              <a:gdLst/>
              <a:ahLst/>
              <a:cxnLst/>
              <a:rect l="l" t="t" r="r" b="b"/>
              <a:pathLst>
                <a:path w="6372859">
                  <a:moveTo>
                    <a:pt x="0" y="0"/>
                  </a:moveTo>
                  <a:lnTo>
                    <a:pt x="6372428" y="0"/>
                  </a:lnTo>
                </a:path>
              </a:pathLst>
            </a:custGeom>
            <a:ln w="19049">
              <a:solidFill>
                <a:srgbClr val="D9D9D9"/>
              </a:solidFill>
            </a:ln>
          </p:spPr>
          <p:txBody>
            <a:bodyPr wrap="square" lIns="0" tIns="0" rIns="0" bIns="0" rtlCol="0"/>
            <a:lstStyle/>
            <a:p>
              <a:pPr defTabSz="609630"/>
              <a:endParaRPr sz="1200">
                <a:solidFill>
                  <a:prstClr val="black"/>
                </a:solidFill>
                <a:latin typeface="Calibri"/>
              </a:endParaRPr>
            </a:p>
          </p:txBody>
        </p:sp>
        <p:sp>
          <p:nvSpPr>
            <p:cNvPr id="4" name="object 4"/>
            <p:cNvSpPr/>
            <p:nvPr/>
          </p:nvSpPr>
          <p:spPr>
            <a:xfrm>
              <a:off x="7401128" y="0"/>
              <a:ext cx="5443855" cy="5143500"/>
            </a:xfrm>
            <a:custGeom>
              <a:avLst/>
              <a:gdLst/>
              <a:ahLst/>
              <a:cxnLst/>
              <a:rect l="l" t="t" r="r" b="b"/>
              <a:pathLst>
                <a:path w="5443855" h="5143500">
                  <a:moveTo>
                    <a:pt x="0" y="0"/>
                  </a:moveTo>
                  <a:lnTo>
                    <a:pt x="5443435" y="0"/>
                  </a:lnTo>
                  <a:lnTo>
                    <a:pt x="5443435" y="5143499"/>
                  </a:lnTo>
                  <a:lnTo>
                    <a:pt x="0" y="5143499"/>
                  </a:lnTo>
                  <a:lnTo>
                    <a:pt x="0" y="0"/>
                  </a:lnTo>
                  <a:close/>
                </a:path>
              </a:pathLst>
            </a:custGeom>
            <a:solidFill>
              <a:srgbClr val="071B41"/>
            </a:solidFill>
          </p:spPr>
          <p:txBody>
            <a:bodyPr wrap="square" lIns="0" tIns="0" rIns="0" bIns="0" rtlCol="0"/>
            <a:lstStyle/>
            <a:p>
              <a:pPr defTabSz="609630"/>
              <a:endParaRPr sz="1200">
                <a:solidFill>
                  <a:prstClr val="black"/>
                </a:solidFill>
                <a:latin typeface="Calibri"/>
              </a:endParaRPr>
            </a:p>
          </p:txBody>
        </p:sp>
        <p:sp>
          <p:nvSpPr>
            <p:cNvPr id="5" name="object 5"/>
            <p:cNvSpPr/>
            <p:nvPr/>
          </p:nvSpPr>
          <p:spPr>
            <a:xfrm>
              <a:off x="7401128" y="11"/>
              <a:ext cx="10887075" cy="10287000"/>
            </a:xfrm>
            <a:custGeom>
              <a:avLst/>
              <a:gdLst/>
              <a:ahLst/>
              <a:cxnLst/>
              <a:rect l="l" t="t" r="r" b="b"/>
              <a:pathLst>
                <a:path w="10887075" h="10287000">
                  <a:moveTo>
                    <a:pt x="5443436" y="5143500"/>
                  </a:moveTo>
                  <a:lnTo>
                    <a:pt x="0" y="5143500"/>
                  </a:lnTo>
                  <a:lnTo>
                    <a:pt x="0" y="10286987"/>
                  </a:lnTo>
                  <a:lnTo>
                    <a:pt x="5443436" y="10286987"/>
                  </a:lnTo>
                  <a:lnTo>
                    <a:pt x="5443436" y="5143500"/>
                  </a:lnTo>
                  <a:close/>
                </a:path>
                <a:path w="10887075" h="10287000">
                  <a:moveTo>
                    <a:pt x="10886859" y="0"/>
                  </a:moveTo>
                  <a:lnTo>
                    <a:pt x="5443436" y="0"/>
                  </a:lnTo>
                  <a:lnTo>
                    <a:pt x="5443436" y="5143487"/>
                  </a:lnTo>
                  <a:lnTo>
                    <a:pt x="10886859" y="5143487"/>
                  </a:lnTo>
                  <a:lnTo>
                    <a:pt x="10886859" y="0"/>
                  </a:lnTo>
                  <a:close/>
                </a:path>
              </a:pathLst>
            </a:custGeom>
            <a:solidFill>
              <a:srgbClr val="3CCAB0"/>
            </a:solidFill>
          </p:spPr>
          <p:txBody>
            <a:bodyPr wrap="square" lIns="0" tIns="0" rIns="0" bIns="0" rtlCol="0"/>
            <a:lstStyle/>
            <a:p>
              <a:pPr defTabSz="609630"/>
              <a:endParaRPr sz="1200">
                <a:solidFill>
                  <a:prstClr val="black"/>
                </a:solidFill>
                <a:latin typeface="Calibri"/>
              </a:endParaRPr>
            </a:p>
          </p:txBody>
        </p:sp>
        <p:sp>
          <p:nvSpPr>
            <p:cNvPr id="6" name="object 6"/>
            <p:cNvSpPr/>
            <p:nvPr/>
          </p:nvSpPr>
          <p:spPr>
            <a:xfrm>
              <a:off x="12844564" y="5143499"/>
              <a:ext cx="5443855" cy="5143500"/>
            </a:xfrm>
            <a:custGeom>
              <a:avLst/>
              <a:gdLst/>
              <a:ahLst/>
              <a:cxnLst/>
              <a:rect l="l" t="t" r="r" b="b"/>
              <a:pathLst>
                <a:path w="5443855" h="5143500">
                  <a:moveTo>
                    <a:pt x="5443434" y="5143499"/>
                  </a:moveTo>
                  <a:lnTo>
                    <a:pt x="0" y="5143499"/>
                  </a:lnTo>
                  <a:lnTo>
                    <a:pt x="0" y="0"/>
                  </a:lnTo>
                  <a:lnTo>
                    <a:pt x="5443434" y="0"/>
                  </a:lnTo>
                  <a:lnTo>
                    <a:pt x="5443434" y="5143499"/>
                  </a:lnTo>
                  <a:close/>
                </a:path>
              </a:pathLst>
            </a:custGeom>
            <a:solidFill>
              <a:srgbClr val="071B41"/>
            </a:solidFill>
          </p:spPr>
          <p:txBody>
            <a:bodyPr wrap="square" lIns="0" tIns="0" rIns="0" bIns="0" rtlCol="0"/>
            <a:lstStyle/>
            <a:p>
              <a:pPr defTabSz="609630"/>
              <a:endParaRPr sz="1200">
                <a:solidFill>
                  <a:prstClr val="black"/>
                </a:solidFill>
                <a:latin typeface="Calibri"/>
              </a:endParaRPr>
            </a:p>
          </p:txBody>
        </p:sp>
        <p:pic>
          <p:nvPicPr>
            <p:cNvPr id="7" name="object 7"/>
            <p:cNvPicPr/>
            <p:nvPr/>
          </p:nvPicPr>
          <p:blipFill>
            <a:blip r:embed="rId2" cstate="print"/>
            <a:stretch>
              <a:fillRect/>
            </a:stretch>
          </p:blipFill>
          <p:spPr>
            <a:xfrm>
              <a:off x="1788439" y="4201650"/>
              <a:ext cx="3133070" cy="4865250"/>
            </a:xfrm>
            <a:prstGeom prst="rect">
              <a:avLst/>
            </a:prstGeom>
          </p:spPr>
        </p:pic>
      </p:grpSp>
      <p:sp>
        <p:nvSpPr>
          <p:cNvPr id="8" name="object 8"/>
          <p:cNvSpPr txBox="1"/>
          <p:nvPr/>
        </p:nvSpPr>
        <p:spPr>
          <a:xfrm>
            <a:off x="5370419" y="394437"/>
            <a:ext cx="2756747" cy="669756"/>
          </a:xfrm>
          <a:prstGeom prst="rect">
            <a:avLst/>
          </a:prstGeom>
        </p:spPr>
        <p:txBody>
          <a:bodyPr vert="horz" wrap="square" lIns="0" tIns="8467" rIns="0" bIns="0" rtlCol="0">
            <a:spAutoFit/>
          </a:bodyPr>
          <a:lstStyle/>
          <a:p>
            <a:pPr marL="8467" marR="3387" defTabSz="609630">
              <a:lnSpc>
                <a:spcPct val="132500"/>
              </a:lnSpc>
              <a:spcBef>
                <a:spcPts val="67"/>
              </a:spcBef>
              <a:tabLst>
                <a:tab pos="733673" algn="l"/>
                <a:tab pos="988533" algn="l"/>
                <a:tab pos="1280223" algn="l"/>
                <a:tab pos="1552018" algn="l"/>
                <a:tab pos="2557908" algn="l"/>
              </a:tabLst>
            </a:pPr>
            <a:r>
              <a:rPr sz="1667" spc="-157" dirty="0">
                <a:solidFill>
                  <a:srgbClr val="D9D9D9"/>
                </a:solidFill>
                <a:latin typeface="Lucida Sans Unicode"/>
                <a:cs typeface="Lucida Sans Unicode"/>
              </a:rPr>
              <a:t>T</a:t>
            </a:r>
            <a:r>
              <a:rPr sz="1667" spc="27" dirty="0">
                <a:solidFill>
                  <a:srgbClr val="D9D9D9"/>
                </a:solidFill>
                <a:latin typeface="Lucida Sans Unicode"/>
                <a:cs typeface="Lucida Sans Unicode"/>
              </a:rPr>
              <a:t>h</a:t>
            </a:r>
            <a:r>
              <a:rPr sz="1667" spc="103" dirty="0">
                <a:solidFill>
                  <a:srgbClr val="D9D9D9"/>
                </a:solidFill>
                <a:latin typeface="Lucida Sans Unicode"/>
                <a:cs typeface="Lucida Sans Unicode"/>
              </a:rPr>
              <a:t>e</a:t>
            </a:r>
            <a:r>
              <a:rPr sz="1667" dirty="0">
                <a:solidFill>
                  <a:srgbClr val="D9D9D9"/>
                </a:solidFill>
                <a:latin typeface="Lucida Sans Unicode"/>
                <a:cs typeface="Lucida Sans Unicode"/>
              </a:rPr>
              <a:t>	</a:t>
            </a:r>
            <a:r>
              <a:rPr sz="1667" spc="-73" dirty="0">
                <a:solidFill>
                  <a:srgbClr val="D9D9D9"/>
                </a:solidFill>
                <a:latin typeface="Lucida Sans Unicode"/>
                <a:cs typeface="Lucida Sans Unicode"/>
              </a:rPr>
              <a:t>l</a:t>
            </a:r>
            <a:r>
              <a:rPr sz="1667" spc="200" dirty="0">
                <a:solidFill>
                  <a:srgbClr val="D9D9D9"/>
                </a:solidFill>
                <a:latin typeface="Lucida Sans Unicode"/>
                <a:cs typeface="Lucida Sans Unicode"/>
              </a:rPr>
              <a:t>a</a:t>
            </a:r>
            <a:r>
              <a:rPr sz="1667" spc="27" dirty="0">
                <a:solidFill>
                  <a:srgbClr val="D9D9D9"/>
                </a:solidFill>
                <a:latin typeface="Lucida Sans Unicode"/>
                <a:cs typeface="Lucida Sans Unicode"/>
              </a:rPr>
              <a:t>n</a:t>
            </a:r>
            <a:r>
              <a:rPr sz="1667" spc="76" dirty="0">
                <a:solidFill>
                  <a:srgbClr val="D9D9D9"/>
                </a:solidFill>
                <a:latin typeface="Lucida Sans Unicode"/>
                <a:cs typeface="Lucida Sans Unicode"/>
              </a:rPr>
              <a:t>d</a:t>
            </a:r>
            <a:r>
              <a:rPr sz="1667" dirty="0">
                <a:solidFill>
                  <a:srgbClr val="D9D9D9"/>
                </a:solidFill>
                <a:latin typeface="Lucida Sans Unicode"/>
                <a:cs typeface="Lucida Sans Unicode"/>
              </a:rPr>
              <a:t>		</a:t>
            </a:r>
            <a:r>
              <a:rPr sz="1667" spc="17" dirty="0">
                <a:solidFill>
                  <a:srgbClr val="D9D9D9"/>
                </a:solidFill>
                <a:latin typeface="Lucida Sans Unicode"/>
                <a:cs typeface="Lucida Sans Unicode"/>
              </a:rPr>
              <a:t>s</a:t>
            </a:r>
            <a:r>
              <a:rPr sz="1667" spc="100" dirty="0">
                <a:solidFill>
                  <a:srgbClr val="D9D9D9"/>
                </a:solidFill>
                <a:latin typeface="Lucida Sans Unicode"/>
                <a:cs typeface="Lucida Sans Unicode"/>
              </a:rPr>
              <a:t>e</a:t>
            </a:r>
            <a:r>
              <a:rPr sz="1667" spc="153" dirty="0">
                <a:solidFill>
                  <a:srgbClr val="D9D9D9"/>
                </a:solidFill>
                <a:latin typeface="Lucida Sans Unicode"/>
                <a:cs typeface="Lucida Sans Unicode"/>
              </a:rPr>
              <a:t>c</a:t>
            </a:r>
            <a:r>
              <a:rPr sz="1667" spc="-23" dirty="0">
                <a:solidFill>
                  <a:srgbClr val="D9D9D9"/>
                </a:solidFill>
                <a:latin typeface="Lucida Sans Unicode"/>
                <a:cs typeface="Lucida Sans Unicode"/>
              </a:rPr>
              <a:t>t</a:t>
            </a:r>
            <a:r>
              <a:rPr sz="1667" spc="37" dirty="0">
                <a:solidFill>
                  <a:srgbClr val="D9D9D9"/>
                </a:solidFill>
                <a:latin typeface="Lucida Sans Unicode"/>
                <a:cs typeface="Lucida Sans Unicode"/>
              </a:rPr>
              <a:t>o</a:t>
            </a:r>
            <a:r>
              <a:rPr sz="1667" spc="-63" dirty="0">
                <a:solidFill>
                  <a:srgbClr val="D9D9D9"/>
                </a:solidFill>
                <a:latin typeface="Lucida Sans Unicode"/>
                <a:cs typeface="Lucida Sans Unicode"/>
              </a:rPr>
              <a:t>r</a:t>
            </a:r>
            <a:r>
              <a:rPr sz="1667" dirty="0">
                <a:solidFill>
                  <a:srgbClr val="D9D9D9"/>
                </a:solidFill>
                <a:latin typeface="Lucida Sans Unicode"/>
                <a:cs typeface="Lucida Sans Unicode"/>
              </a:rPr>
              <a:t>	</a:t>
            </a:r>
            <a:r>
              <a:rPr sz="1667" spc="-73" dirty="0">
                <a:solidFill>
                  <a:srgbClr val="D9D9D9"/>
                </a:solidFill>
                <a:latin typeface="Lucida Sans Unicode"/>
                <a:cs typeface="Lucida Sans Unicode"/>
              </a:rPr>
              <a:t>i</a:t>
            </a:r>
            <a:r>
              <a:rPr sz="1667" spc="20" dirty="0">
                <a:solidFill>
                  <a:srgbClr val="D9D9D9"/>
                </a:solidFill>
                <a:latin typeface="Lucida Sans Unicode"/>
                <a:cs typeface="Lucida Sans Unicode"/>
              </a:rPr>
              <a:t>n  </a:t>
            </a:r>
            <a:r>
              <a:rPr sz="1667" spc="93" dirty="0">
                <a:solidFill>
                  <a:srgbClr val="D9D9D9"/>
                </a:solidFill>
                <a:latin typeface="Lucida Sans Unicode"/>
                <a:cs typeface="Lucida Sans Unicode"/>
              </a:rPr>
              <a:t>Uganda	</a:t>
            </a:r>
            <a:r>
              <a:rPr sz="1667" spc="-27" dirty="0">
                <a:solidFill>
                  <a:srgbClr val="D9D9D9"/>
                </a:solidFill>
                <a:latin typeface="Lucida Sans Unicode"/>
                <a:cs typeface="Lucida Sans Unicode"/>
              </a:rPr>
              <a:t>is	</a:t>
            </a:r>
            <a:r>
              <a:rPr sz="1667" spc="43" dirty="0">
                <a:solidFill>
                  <a:srgbClr val="D9D9D9"/>
                </a:solidFill>
                <a:latin typeface="Lucida Sans Unicode"/>
                <a:cs typeface="Lucida Sans Unicode"/>
              </a:rPr>
              <a:t>characterized</a:t>
            </a:r>
            <a:endParaRPr sz="1667">
              <a:solidFill>
                <a:prstClr val="black"/>
              </a:solidFill>
              <a:latin typeface="Lucida Sans Unicode"/>
              <a:cs typeface="Lucida Sans Unicode"/>
            </a:endParaRPr>
          </a:p>
        </p:txBody>
      </p:sp>
      <p:sp>
        <p:nvSpPr>
          <p:cNvPr id="9" name="object 9"/>
          <p:cNvSpPr txBox="1"/>
          <p:nvPr/>
        </p:nvSpPr>
        <p:spPr>
          <a:xfrm>
            <a:off x="5370419" y="1150113"/>
            <a:ext cx="2755900" cy="265095"/>
          </a:xfrm>
          <a:prstGeom prst="rect">
            <a:avLst/>
          </a:prstGeom>
        </p:spPr>
        <p:txBody>
          <a:bodyPr vert="horz" wrap="square" lIns="0" tIns="8467" rIns="0" bIns="0" rtlCol="0">
            <a:spAutoFit/>
          </a:bodyPr>
          <a:lstStyle/>
          <a:p>
            <a:pPr marL="8467" defTabSz="609630">
              <a:spcBef>
                <a:spcPts val="67"/>
              </a:spcBef>
              <a:tabLst>
                <a:tab pos="584229" algn="l"/>
                <a:tab pos="2125240" algn="l"/>
              </a:tabLst>
            </a:pPr>
            <a:r>
              <a:rPr sz="1667" spc="70" dirty="0">
                <a:solidFill>
                  <a:srgbClr val="D9D9D9"/>
                </a:solidFill>
                <a:latin typeface="Lucida Sans Unicode"/>
                <a:cs typeface="Lucida Sans Unicode"/>
              </a:rPr>
              <a:t>by	</a:t>
            </a:r>
            <a:r>
              <a:rPr sz="1667" spc="53" dirty="0">
                <a:solidFill>
                  <a:srgbClr val="D9D9D9"/>
                </a:solidFill>
                <a:latin typeface="Lucida Sans Unicode"/>
                <a:cs typeface="Lucida Sans Unicode"/>
              </a:rPr>
              <a:t>entrenched	</a:t>
            </a:r>
            <a:r>
              <a:rPr sz="1667" spc="43" dirty="0">
                <a:solidFill>
                  <a:srgbClr val="D9D9D9"/>
                </a:solidFill>
                <a:latin typeface="Lucida Sans Unicode"/>
                <a:cs typeface="Lucida Sans Unicode"/>
              </a:rPr>
              <a:t>social</a:t>
            </a:r>
            <a:endParaRPr sz="1667">
              <a:solidFill>
                <a:prstClr val="black"/>
              </a:solidFill>
              <a:latin typeface="Lucida Sans Unicode"/>
              <a:cs typeface="Lucida Sans Unicode"/>
            </a:endParaRPr>
          </a:p>
        </p:txBody>
      </p:sp>
      <p:sp>
        <p:nvSpPr>
          <p:cNvPr id="10" name="object 10"/>
          <p:cNvSpPr txBox="1"/>
          <p:nvPr/>
        </p:nvSpPr>
        <p:spPr>
          <a:xfrm>
            <a:off x="5370419" y="1404087"/>
            <a:ext cx="2756323" cy="669756"/>
          </a:xfrm>
          <a:prstGeom prst="rect">
            <a:avLst/>
          </a:prstGeom>
        </p:spPr>
        <p:txBody>
          <a:bodyPr vert="horz" wrap="square" lIns="0" tIns="8467" rIns="0" bIns="0" rtlCol="0">
            <a:spAutoFit/>
          </a:bodyPr>
          <a:lstStyle/>
          <a:p>
            <a:pPr marL="8467" marR="3387" defTabSz="609630">
              <a:lnSpc>
                <a:spcPct val="132500"/>
              </a:lnSpc>
              <a:spcBef>
                <a:spcPts val="67"/>
              </a:spcBef>
              <a:tabLst>
                <a:tab pos="905132" algn="l"/>
                <a:tab pos="999117" algn="l"/>
                <a:tab pos="1555828" algn="l"/>
                <a:tab pos="2320829" algn="l"/>
              </a:tabLst>
            </a:pPr>
            <a:r>
              <a:rPr sz="1667" spc="27" dirty="0">
                <a:solidFill>
                  <a:srgbClr val="D9D9D9"/>
                </a:solidFill>
                <a:latin typeface="Lucida Sans Unicode"/>
                <a:cs typeface="Lucida Sans Unicode"/>
              </a:rPr>
              <a:t>n</a:t>
            </a:r>
            <a:r>
              <a:rPr sz="1667" spc="37" dirty="0">
                <a:solidFill>
                  <a:srgbClr val="D9D9D9"/>
                </a:solidFill>
                <a:latin typeface="Lucida Sans Unicode"/>
                <a:cs typeface="Lucida Sans Unicode"/>
              </a:rPr>
              <a:t>o</a:t>
            </a:r>
            <a:r>
              <a:rPr sz="1667" spc="-67" dirty="0">
                <a:solidFill>
                  <a:srgbClr val="D9D9D9"/>
                </a:solidFill>
                <a:latin typeface="Lucida Sans Unicode"/>
                <a:cs typeface="Lucida Sans Unicode"/>
              </a:rPr>
              <a:t>r</a:t>
            </a:r>
            <a:r>
              <a:rPr sz="1667" spc="157" dirty="0">
                <a:solidFill>
                  <a:srgbClr val="D9D9D9"/>
                </a:solidFill>
                <a:latin typeface="Lucida Sans Unicode"/>
                <a:cs typeface="Lucida Sans Unicode"/>
              </a:rPr>
              <a:t>m</a:t>
            </a:r>
            <a:r>
              <a:rPr sz="1667" spc="20" dirty="0">
                <a:solidFill>
                  <a:srgbClr val="D9D9D9"/>
                </a:solidFill>
                <a:latin typeface="Lucida Sans Unicode"/>
                <a:cs typeface="Lucida Sans Unicode"/>
              </a:rPr>
              <a:t>s</a:t>
            </a:r>
            <a:r>
              <a:rPr sz="1667" dirty="0">
                <a:solidFill>
                  <a:srgbClr val="D9D9D9"/>
                </a:solidFill>
                <a:latin typeface="Lucida Sans Unicode"/>
                <a:cs typeface="Lucida Sans Unicode"/>
              </a:rPr>
              <a:t>	</a:t>
            </a:r>
            <a:r>
              <a:rPr sz="1667" spc="-23" dirty="0">
                <a:solidFill>
                  <a:srgbClr val="D9D9D9"/>
                </a:solidFill>
                <a:latin typeface="Lucida Sans Unicode"/>
                <a:cs typeface="Lucida Sans Unicode"/>
              </a:rPr>
              <a:t>t</a:t>
            </a:r>
            <a:r>
              <a:rPr sz="1667" spc="27" dirty="0">
                <a:solidFill>
                  <a:srgbClr val="D9D9D9"/>
                </a:solidFill>
                <a:latin typeface="Lucida Sans Unicode"/>
                <a:cs typeface="Lucida Sans Unicode"/>
              </a:rPr>
              <a:t>h</a:t>
            </a:r>
            <a:r>
              <a:rPr sz="1667" spc="200" dirty="0">
                <a:solidFill>
                  <a:srgbClr val="D9D9D9"/>
                </a:solidFill>
                <a:latin typeface="Lucida Sans Unicode"/>
                <a:cs typeface="Lucida Sans Unicode"/>
              </a:rPr>
              <a:t>a</a:t>
            </a:r>
            <a:r>
              <a:rPr sz="1667" spc="-20" dirty="0">
                <a:solidFill>
                  <a:srgbClr val="D9D9D9"/>
                </a:solidFill>
                <a:latin typeface="Lucida Sans Unicode"/>
                <a:cs typeface="Lucida Sans Unicode"/>
              </a:rPr>
              <a:t>t</a:t>
            </a:r>
            <a:r>
              <a:rPr sz="1667" dirty="0">
                <a:solidFill>
                  <a:srgbClr val="D9D9D9"/>
                </a:solidFill>
                <a:latin typeface="Lucida Sans Unicode"/>
                <a:cs typeface="Lucida Sans Unicode"/>
              </a:rPr>
              <a:t>	</a:t>
            </a:r>
            <a:r>
              <a:rPr sz="1667" spc="73" dirty="0">
                <a:solidFill>
                  <a:srgbClr val="D9D9D9"/>
                </a:solidFill>
                <a:latin typeface="Lucida Sans Unicode"/>
                <a:cs typeface="Lucida Sans Unicode"/>
              </a:rPr>
              <a:t>p</a:t>
            </a:r>
            <a:r>
              <a:rPr sz="1667" spc="100" dirty="0">
                <a:solidFill>
                  <a:srgbClr val="D9D9D9"/>
                </a:solidFill>
                <a:latin typeface="Lucida Sans Unicode"/>
                <a:cs typeface="Lucida Sans Unicode"/>
              </a:rPr>
              <a:t>e</a:t>
            </a:r>
            <a:r>
              <a:rPr sz="1667" spc="-67" dirty="0">
                <a:solidFill>
                  <a:srgbClr val="D9D9D9"/>
                </a:solidFill>
                <a:latin typeface="Lucida Sans Unicode"/>
                <a:cs typeface="Lucida Sans Unicode"/>
              </a:rPr>
              <a:t>r</a:t>
            </a:r>
            <a:r>
              <a:rPr sz="1667" spc="73" dirty="0">
                <a:solidFill>
                  <a:srgbClr val="D9D9D9"/>
                </a:solidFill>
                <a:latin typeface="Lucida Sans Unicode"/>
                <a:cs typeface="Lucida Sans Unicode"/>
              </a:rPr>
              <a:t>p</a:t>
            </a:r>
            <a:r>
              <a:rPr sz="1667" spc="100" dirty="0">
                <a:solidFill>
                  <a:srgbClr val="D9D9D9"/>
                </a:solidFill>
                <a:latin typeface="Lucida Sans Unicode"/>
                <a:cs typeface="Lucida Sans Unicode"/>
              </a:rPr>
              <a:t>e</a:t>
            </a:r>
            <a:r>
              <a:rPr sz="1667" spc="-23" dirty="0">
                <a:solidFill>
                  <a:srgbClr val="D9D9D9"/>
                </a:solidFill>
                <a:latin typeface="Lucida Sans Unicode"/>
                <a:cs typeface="Lucida Sans Unicode"/>
              </a:rPr>
              <a:t>t</a:t>
            </a:r>
            <a:r>
              <a:rPr sz="1667" spc="27" dirty="0">
                <a:solidFill>
                  <a:srgbClr val="D9D9D9"/>
                </a:solidFill>
                <a:latin typeface="Lucida Sans Unicode"/>
                <a:cs typeface="Lucida Sans Unicode"/>
              </a:rPr>
              <a:t>u</a:t>
            </a:r>
            <a:r>
              <a:rPr sz="1667" spc="200" dirty="0">
                <a:solidFill>
                  <a:srgbClr val="D9D9D9"/>
                </a:solidFill>
                <a:latin typeface="Lucida Sans Unicode"/>
                <a:cs typeface="Lucida Sans Unicode"/>
              </a:rPr>
              <a:t>a</a:t>
            </a:r>
            <a:r>
              <a:rPr sz="1667" spc="-23" dirty="0">
                <a:solidFill>
                  <a:srgbClr val="D9D9D9"/>
                </a:solidFill>
                <a:latin typeface="Lucida Sans Unicode"/>
                <a:cs typeface="Lucida Sans Unicode"/>
              </a:rPr>
              <a:t>t</a:t>
            </a:r>
            <a:r>
              <a:rPr sz="1667" spc="73" dirty="0">
                <a:solidFill>
                  <a:srgbClr val="D9D9D9"/>
                </a:solidFill>
                <a:latin typeface="Lucida Sans Unicode"/>
                <a:cs typeface="Lucida Sans Unicode"/>
              </a:rPr>
              <a:t>e  </a:t>
            </a:r>
            <a:r>
              <a:rPr sz="1667" spc="83" dirty="0">
                <a:solidFill>
                  <a:srgbClr val="D9D9D9"/>
                </a:solidFill>
                <a:latin typeface="Lucida Sans Unicode"/>
                <a:cs typeface="Lucida Sans Unicode"/>
              </a:rPr>
              <a:t>g</a:t>
            </a:r>
            <a:r>
              <a:rPr sz="1667" spc="100" dirty="0">
                <a:solidFill>
                  <a:srgbClr val="D9D9D9"/>
                </a:solidFill>
                <a:latin typeface="Lucida Sans Unicode"/>
                <a:cs typeface="Lucida Sans Unicode"/>
              </a:rPr>
              <a:t>e</a:t>
            </a:r>
            <a:r>
              <a:rPr sz="1667" spc="27" dirty="0">
                <a:solidFill>
                  <a:srgbClr val="D9D9D9"/>
                </a:solidFill>
                <a:latin typeface="Lucida Sans Unicode"/>
                <a:cs typeface="Lucida Sans Unicode"/>
              </a:rPr>
              <a:t>n</a:t>
            </a:r>
            <a:r>
              <a:rPr sz="1667" spc="73" dirty="0">
                <a:solidFill>
                  <a:srgbClr val="D9D9D9"/>
                </a:solidFill>
                <a:latin typeface="Lucida Sans Unicode"/>
                <a:cs typeface="Lucida Sans Unicode"/>
              </a:rPr>
              <a:t>d</a:t>
            </a:r>
            <a:r>
              <a:rPr sz="1667" spc="100" dirty="0">
                <a:solidFill>
                  <a:srgbClr val="D9D9D9"/>
                </a:solidFill>
                <a:latin typeface="Lucida Sans Unicode"/>
                <a:cs typeface="Lucida Sans Unicode"/>
              </a:rPr>
              <a:t>e</a:t>
            </a:r>
            <a:r>
              <a:rPr sz="1667" spc="-63" dirty="0">
                <a:solidFill>
                  <a:srgbClr val="D9D9D9"/>
                </a:solidFill>
                <a:latin typeface="Lucida Sans Unicode"/>
                <a:cs typeface="Lucida Sans Unicode"/>
              </a:rPr>
              <a:t>r</a:t>
            </a:r>
            <a:r>
              <a:rPr sz="1667" dirty="0">
                <a:solidFill>
                  <a:srgbClr val="D9D9D9"/>
                </a:solidFill>
                <a:latin typeface="Lucida Sans Unicode"/>
                <a:cs typeface="Lucida Sans Unicode"/>
              </a:rPr>
              <a:t>		</a:t>
            </a:r>
            <a:r>
              <a:rPr sz="1667" spc="73" dirty="0">
                <a:solidFill>
                  <a:srgbClr val="D9D9D9"/>
                </a:solidFill>
                <a:latin typeface="Lucida Sans Unicode"/>
                <a:cs typeface="Lucida Sans Unicode"/>
              </a:rPr>
              <a:t>d</a:t>
            </a:r>
            <a:r>
              <a:rPr sz="1667" spc="-73" dirty="0">
                <a:solidFill>
                  <a:srgbClr val="D9D9D9"/>
                </a:solidFill>
                <a:latin typeface="Lucida Sans Unicode"/>
                <a:cs typeface="Lucida Sans Unicode"/>
              </a:rPr>
              <a:t>i</a:t>
            </a:r>
            <a:r>
              <a:rPr sz="1667" spc="17" dirty="0">
                <a:solidFill>
                  <a:srgbClr val="D9D9D9"/>
                </a:solidFill>
                <a:latin typeface="Lucida Sans Unicode"/>
                <a:cs typeface="Lucida Sans Unicode"/>
              </a:rPr>
              <a:t>s</a:t>
            </a:r>
            <a:r>
              <a:rPr sz="1667" spc="73" dirty="0">
                <a:solidFill>
                  <a:srgbClr val="D9D9D9"/>
                </a:solidFill>
                <a:latin typeface="Lucida Sans Unicode"/>
                <a:cs typeface="Lucida Sans Unicode"/>
              </a:rPr>
              <a:t>p</a:t>
            </a:r>
            <a:r>
              <a:rPr sz="1667" spc="200" dirty="0">
                <a:solidFill>
                  <a:srgbClr val="D9D9D9"/>
                </a:solidFill>
                <a:latin typeface="Lucida Sans Unicode"/>
                <a:cs typeface="Lucida Sans Unicode"/>
              </a:rPr>
              <a:t>a</a:t>
            </a:r>
            <a:r>
              <a:rPr sz="1667" spc="-67" dirty="0">
                <a:solidFill>
                  <a:srgbClr val="D9D9D9"/>
                </a:solidFill>
                <a:latin typeface="Lucida Sans Unicode"/>
                <a:cs typeface="Lucida Sans Unicode"/>
              </a:rPr>
              <a:t>r</a:t>
            </a:r>
            <a:r>
              <a:rPr sz="1667" spc="-73" dirty="0">
                <a:solidFill>
                  <a:srgbClr val="D9D9D9"/>
                </a:solidFill>
                <a:latin typeface="Lucida Sans Unicode"/>
                <a:cs typeface="Lucida Sans Unicode"/>
              </a:rPr>
              <a:t>i</a:t>
            </a:r>
            <a:r>
              <a:rPr sz="1667" spc="-23" dirty="0">
                <a:solidFill>
                  <a:srgbClr val="D9D9D9"/>
                </a:solidFill>
                <a:latin typeface="Lucida Sans Unicode"/>
                <a:cs typeface="Lucida Sans Unicode"/>
              </a:rPr>
              <a:t>t</a:t>
            </a:r>
            <a:r>
              <a:rPr sz="1667" spc="-73" dirty="0">
                <a:solidFill>
                  <a:srgbClr val="D9D9D9"/>
                </a:solidFill>
                <a:latin typeface="Lucida Sans Unicode"/>
                <a:cs typeface="Lucida Sans Unicode"/>
              </a:rPr>
              <a:t>i</a:t>
            </a:r>
            <a:r>
              <a:rPr sz="1667" spc="100" dirty="0">
                <a:solidFill>
                  <a:srgbClr val="D9D9D9"/>
                </a:solidFill>
                <a:latin typeface="Lucida Sans Unicode"/>
                <a:cs typeface="Lucida Sans Unicode"/>
              </a:rPr>
              <a:t>e</a:t>
            </a:r>
            <a:r>
              <a:rPr sz="1667" spc="20" dirty="0">
                <a:solidFill>
                  <a:srgbClr val="D9D9D9"/>
                </a:solidFill>
                <a:latin typeface="Lucida Sans Unicode"/>
                <a:cs typeface="Lucida Sans Unicode"/>
              </a:rPr>
              <a:t>s</a:t>
            </a:r>
            <a:r>
              <a:rPr sz="1667" dirty="0">
                <a:solidFill>
                  <a:srgbClr val="D9D9D9"/>
                </a:solidFill>
                <a:latin typeface="Lucida Sans Unicode"/>
                <a:cs typeface="Lucida Sans Unicode"/>
              </a:rPr>
              <a:t>	</a:t>
            </a:r>
            <a:r>
              <a:rPr sz="1667" spc="200" dirty="0">
                <a:solidFill>
                  <a:srgbClr val="D9D9D9"/>
                </a:solidFill>
                <a:latin typeface="Lucida Sans Unicode"/>
                <a:cs typeface="Lucida Sans Unicode"/>
              </a:rPr>
              <a:t>a</a:t>
            </a:r>
            <a:r>
              <a:rPr sz="1667" spc="27" dirty="0">
                <a:solidFill>
                  <a:srgbClr val="D9D9D9"/>
                </a:solidFill>
                <a:latin typeface="Lucida Sans Unicode"/>
                <a:cs typeface="Lucida Sans Unicode"/>
              </a:rPr>
              <a:t>n</a:t>
            </a:r>
            <a:r>
              <a:rPr sz="1667" spc="76" dirty="0">
                <a:solidFill>
                  <a:srgbClr val="D9D9D9"/>
                </a:solidFill>
                <a:latin typeface="Lucida Sans Unicode"/>
                <a:cs typeface="Lucida Sans Unicode"/>
              </a:rPr>
              <a:t>d</a:t>
            </a:r>
            <a:endParaRPr sz="1667">
              <a:solidFill>
                <a:prstClr val="black"/>
              </a:solidFill>
              <a:latin typeface="Lucida Sans Unicode"/>
              <a:cs typeface="Lucida Sans Unicode"/>
            </a:endParaRPr>
          </a:p>
        </p:txBody>
      </p:sp>
      <p:sp>
        <p:nvSpPr>
          <p:cNvPr id="11" name="object 11"/>
          <p:cNvSpPr txBox="1"/>
          <p:nvPr/>
        </p:nvSpPr>
        <p:spPr>
          <a:xfrm>
            <a:off x="5370419" y="2077188"/>
            <a:ext cx="2751243" cy="669756"/>
          </a:xfrm>
          <a:prstGeom prst="rect">
            <a:avLst/>
          </a:prstGeom>
        </p:spPr>
        <p:txBody>
          <a:bodyPr vert="horz" wrap="square" lIns="0" tIns="8467" rIns="0" bIns="0" rtlCol="0">
            <a:spAutoFit/>
          </a:bodyPr>
          <a:lstStyle/>
          <a:p>
            <a:pPr marL="8467" marR="3387" defTabSz="609630">
              <a:lnSpc>
                <a:spcPct val="132500"/>
              </a:lnSpc>
              <a:spcBef>
                <a:spcPts val="67"/>
              </a:spcBef>
              <a:tabLst>
                <a:tab pos="1621024" algn="l"/>
              </a:tabLst>
            </a:pPr>
            <a:r>
              <a:rPr sz="1667" spc="157" dirty="0">
                <a:solidFill>
                  <a:srgbClr val="D9D9D9"/>
                </a:solidFill>
                <a:latin typeface="Lucida Sans Unicode"/>
                <a:cs typeface="Lucida Sans Unicode"/>
              </a:rPr>
              <a:t>m</a:t>
            </a:r>
            <a:r>
              <a:rPr sz="1667" spc="200" dirty="0">
                <a:solidFill>
                  <a:srgbClr val="D9D9D9"/>
                </a:solidFill>
                <a:latin typeface="Lucida Sans Unicode"/>
                <a:cs typeface="Lucida Sans Unicode"/>
              </a:rPr>
              <a:t>a</a:t>
            </a:r>
            <a:r>
              <a:rPr sz="1667" spc="-67" dirty="0">
                <a:solidFill>
                  <a:srgbClr val="D9D9D9"/>
                </a:solidFill>
                <a:latin typeface="Lucida Sans Unicode"/>
                <a:cs typeface="Lucida Sans Unicode"/>
              </a:rPr>
              <a:t>r</a:t>
            </a:r>
            <a:r>
              <a:rPr sz="1667" spc="83" dirty="0">
                <a:solidFill>
                  <a:srgbClr val="D9D9D9"/>
                </a:solidFill>
                <a:latin typeface="Lucida Sans Unicode"/>
                <a:cs typeface="Lucida Sans Unicode"/>
              </a:rPr>
              <a:t>g</a:t>
            </a:r>
            <a:r>
              <a:rPr sz="1667" spc="-73" dirty="0">
                <a:solidFill>
                  <a:srgbClr val="D9D9D9"/>
                </a:solidFill>
                <a:latin typeface="Lucida Sans Unicode"/>
                <a:cs typeface="Lucida Sans Unicode"/>
              </a:rPr>
              <a:t>i</a:t>
            </a:r>
            <a:r>
              <a:rPr sz="1667" spc="27" dirty="0">
                <a:solidFill>
                  <a:srgbClr val="D9D9D9"/>
                </a:solidFill>
                <a:latin typeface="Lucida Sans Unicode"/>
                <a:cs typeface="Lucida Sans Unicode"/>
              </a:rPr>
              <a:t>n</a:t>
            </a:r>
            <a:r>
              <a:rPr sz="1667" spc="200" dirty="0">
                <a:solidFill>
                  <a:srgbClr val="D9D9D9"/>
                </a:solidFill>
                <a:latin typeface="Lucida Sans Unicode"/>
                <a:cs typeface="Lucida Sans Unicode"/>
              </a:rPr>
              <a:t>a</a:t>
            </a:r>
            <a:r>
              <a:rPr sz="1667" spc="-73" dirty="0">
                <a:solidFill>
                  <a:srgbClr val="D9D9D9"/>
                </a:solidFill>
                <a:latin typeface="Lucida Sans Unicode"/>
                <a:cs typeface="Lucida Sans Unicode"/>
              </a:rPr>
              <a:t>li</a:t>
            </a:r>
            <a:r>
              <a:rPr sz="1667" spc="-203" dirty="0">
                <a:solidFill>
                  <a:srgbClr val="D9D9D9"/>
                </a:solidFill>
                <a:latin typeface="Lucida Sans Unicode"/>
                <a:cs typeface="Lucida Sans Unicode"/>
              </a:rPr>
              <a:t>z</a:t>
            </a:r>
            <a:r>
              <a:rPr sz="1667" spc="103" dirty="0">
                <a:solidFill>
                  <a:srgbClr val="D9D9D9"/>
                </a:solidFill>
                <a:latin typeface="Lucida Sans Unicode"/>
                <a:cs typeface="Lucida Sans Unicode"/>
              </a:rPr>
              <a:t>e</a:t>
            </a:r>
            <a:r>
              <a:rPr sz="1667" dirty="0">
                <a:solidFill>
                  <a:srgbClr val="D9D9D9"/>
                </a:solidFill>
                <a:latin typeface="Lucida Sans Unicode"/>
                <a:cs typeface="Lucida Sans Unicode"/>
              </a:rPr>
              <a:t>	</a:t>
            </a:r>
            <a:r>
              <a:rPr sz="1667" spc="67" dirty="0">
                <a:solidFill>
                  <a:srgbClr val="D9D9D9"/>
                </a:solidFill>
                <a:latin typeface="Lucida Sans Unicode"/>
                <a:cs typeface="Lucida Sans Unicode"/>
              </a:rPr>
              <a:t>v</a:t>
            </a:r>
            <a:r>
              <a:rPr sz="1667" spc="27" dirty="0">
                <a:solidFill>
                  <a:srgbClr val="D9D9D9"/>
                </a:solidFill>
                <a:latin typeface="Lucida Sans Unicode"/>
                <a:cs typeface="Lucida Sans Unicode"/>
              </a:rPr>
              <a:t>u</a:t>
            </a:r>
            <a:r>
              <a:rPr sz="1667" spc="-73" dirty="0">
                <a:solidFill>
                  <a:srgbClr val="D9D9D9"/>
                </a:solidFill>
                <a:latin typeface="Lucida Sans Unicode"/>
                <a:cs typeface="Lucida Sans Unicode"/>
              </a:rPr>
              <a:t>l</a:t>
            </a:r>
            <a:r>
              <a:rPr sz="1667" spc="27" dirty="0">
                <a:solidFill>
                  <a:srgbClr val="D9D9D9"/>
                </a:solidFill>
                <a:latin typeface="Lucida Sans Unicode"/>
                <a:cs typeface="Lucida Sans Unicode"/>
              </a:rPr>
              <a:t>n</a:t>
            </a:r>
            <a:r>
              <a:rPr sz="1667" spc="100" dirty="0">
                <a:solidFill>
                  <a:srgbClr val="D9D9D9"/>
                </a:solidFill>
                <a:latin typeface="Lucida Sans Unicode"/>
                <a:cs typeface="Lucida Sans Unicode"/>
              </a:rPr>
              <a:t>e</a:t>
            </a:r>
            <a:r>
              <a:rPr sz="1667" spc="-67" dirty="0">
                <a:solidFill>
                  <a:srgbClr val="D9D9D9"/>
                </a:solidFill>
                <a:latin typeface="Lucida Sans Unicode"/>
                <a:cs typeface="Lucida Sans Unicode"/>
              </a:rPr>
              <a:t>r</a:t>
            </a:r>
            <a:r>
              <a:rPr sz="1667" spc="200" dirty="0">
                <a:solidFill>
                  <a:srgbClr val="D9D9D9"/>
                </a:solidFill>
                <a:latin typeface="Lucida Sans Unicode"/>
                <a:cs typeface="Lucida Sans Unicode"/>
              </a:rPr>
              <a:t>a</a:t>
            </a:r>
            <a:r>
              <a:rPr sz="1667" spc="73" dirty="0">
                <a:solidFill>
                  <a:srgbClr val="D9D9D9"/>
                </a:solidFill>
                <a:latin typeface="Lucida Sans Unicode"/>
                <a:cs typeface="Lucida Sans Unicode"/>
              </a:rPr>
              <a:t>b</a:t>
            </a:r>
            <a:r>
              <a:rPr sz="1667" spc="-73" dirty="0">
                <a:solidFill>
                  <a:srgbClr val="D9D9D9"/>
                </a:solidFill>
                <a:latin typeface="Lucida Sans Unicode"/>
                <a:cs typeface="Lucida Sans Unicode"/>
              </a:rPr>
              <a:t>l</a:t>
            </a:r>
            <a:r>
              <a:rPr sz="1667" spc="73" dirty="0">
                <a:solidFill>
                  <a:srgbClr val="D9D9D9"/>
                </a:solidFill>
                <a:latin typeface="Lucida Sans Unicode"/>
                <a:cs typeface="Lucida Sans Unicode"/>
              </a:rPr>
              <a:t>e  </a:t>
            </a:r>
            <a:r>
              <a:rPr sz="1667" spc="27" dirty="0">
                <a:solidFill>
                  <a:srgbClr val="D9D9D9"/>
                </a:solidFill>
                <a:latin typeface="Lucida Sans Unicode"/>
                <a:cs typeface="Lucida Sans Unicode"/>
              </a:rPr>
              <a:t>communities.</a:t>
            </a:r>
            <a:endParaRPr sz="1667">
              <a:solidFill>
                <a:prstClr val="black"/>
              </a:solidFill>
              <a:latin typeface="Lucida Sans Unicode"/>
              <a:cs typeface="Lucida Sans Unicode"/>
            </a:endParaRPr>
          </a:p>
        </p:txBody>
      </p:sp>
      <p:sp>
        <p:nvSpPr>
          <p:cNvPr id="12" name="object 12"/>
          <p:cNvSpPr txBox="1"/>
          <p:nvPr/>
        </p:nvSpPr>
        <p:spPr>
          <a:xfrm>
            <a:off x="8758376" y="309914"/>
            <a:ext cx="3182197" cy="1120477"/>
          </a:xfrm>
          <a:prstGeom prst="rect">
            <a:avLst/>
          </a:prstGeom>
        </p:spPr>
        <p:txBody>
          <a:bodyPr vert="horz" wrap="square" lIns="0" tIns="8043" rIns="0" bIns="0" rtlCol="0">
            <a:spAutoFit/>
          </a:bodyPr>
          <a:lstStyle/>
          <a:p>
            <a:pPr marL="8467" marR="3387" algn="just" defTabSz="609630">
              <a:lnSpc>
                <a:spcPct val="131000"/>
              </a:lnSpc>
              <a:spcBef>
                <a:spcPts val="63"/>
              </a:spcBef>
            </a:pPr>
            <a:r>
              <a:rPr sz="1400" spc="20" dirty="0">
                <a:solidFill>
                  <a:srgbClr val="FFFFFF"/>
                </a:solidFill>
                <a:latin typeface="Lucida Sans Unicode"/>
                <a:cs typeface="Lucida Sans Unicode"/>
              </a:rPr>
              <a:t>Innovation </a:t>
            </a:r>
            <a:r>
              <a:rPr sz="1400" spc="70" dirty="0">
                <a:solidFill>
                  <a:srgbClr val="FFFFFF"/>
                </a:solidFill>
                <a:latin typeface="Lucida Sans Unicode"/>
                <a:cs typeface="Lucida Sans Unicode"/>
              </a:rPr>
              <a:t>has </a:t>
            </a:r>
            <a:r>
              <a:rPr sz="1400" spc="73" dirty="0">
                <a:solidFill>
                  <a:srgbClr val="FFFFFF"/>
                </a:solidFill>
                <a:latin typeface="Lucida Sans Unicode"/>
                <a:cs typeface="Lucida Sans Unicode"/>
              </a:rPr>
              <a:t>enhanced </a:t>
            </a:r>
            <a:r>
              <a:rPr sz="1400" spc="83" dirty="0">
                <a:solidFill>
                  <a:srgbClr val="FFFFFF"/>
                </a:solidFill>
                <a:latin typeface="Lucida Sans Unicode"/>
                <a:cs typeface="Lucida Sans Unicode"/>
              </a:rPr>
              <a:t>and </a:t>
            </a:r>
            <a:r>
              <a:rPr sz="1400" spc="27" dirty="0">
                <a:solidFill>
                  <a:srgbClr val="FFFFFF"/>
                </a:solidFill>
                <a:latin typeface="Lucida Sans Unicode"/>
                <a:cs typeface="Lucida Sans Unicode"/>
              </a:rPr>
              <a:t>on </a:t>
            </a:r>
            <a:r>
              <a:rPr sz="1400" spc="30" dirty="0">
                <a:solidFill>
                  <a:srgbClr val="FFFFFF"/>
                </a:solidFill>
                <a:latin typeface="Lucida Sans Unicode"/>
                <a:cs typeface="Lucida Sans Unicode"/>
              </a:rPr>
              <a:t> the</a:t>
            </a:r>
            <a:r>
              <a:rPr sz="1400" spc="33" dirty="0">
                <a:solidFill>
                  <a:srgbClr val="FFFFFF"/>
                </a:solidFill>
                <a:latin typeface="Lucida Sans Unicode"/>
                <a:cs typeface="Lucida Sans Unicode"/>
              </a:rPr>
              <a:t> </a:t>
            </a:r>
            <a:r>
              <a:rPr sz="1400" spc="13" dirty="0">
                <a:solidFill>
                  <a:srgbClr val="FFFFFF"/>
                </a:solidFill>
                <a:latin typeface="Lucida Sans Unicode"/>
                <a:cs typeface="Lucida Sans Unicode"/>
              </a:rPr>
              <a:t>other</a:t>
            </a:r>
            <a:r>
              <a:rPr sz="1400" spc="17" dirty="0">
                <a:solidFill>
                  <a:srgbClr val="FFFFFF"/>
                </a:solidFill>
                <a:latin typeface="Lucida Sans Unicode"/>
                <a:cs typeface="Lucida Sans Unicode"/>
              </a:rPr>
              <a:t> </a:t>
            </a:r>
            <a:r>
              <a:rPr sz="1400" spc="70" dirty="0">
                <a:solidFill>
                  <a:srgbClr val="FFFFFF"/>
                </a:solidFill>
                <a:latin typeface="Lucida Sans Unicode"/>
                <a:cs typeface="Lucida Sans Unicode"/>
              </a:rPr>
              <a:t>hand</a:t>
            </a:r>
            <a:r>
              <a:rPr sz="1400" spc="73" dirty="0">
                <a:solidFill>
                  <a:srgbClr val="FFFFFF"/>
                </a:solidFill>
                <a:latin typeface="Lucida Sans Unicode"/>
                <a:cs typeface="Lucida Sans Unicode"/>
              </a:rPr>
              <a:t> </a:t>
            </a:r>
            <a:r>
              <a:rPr sz="1400" spc="57" dirty="0">
                <a:solidFill>
                  <a:srgbClr val="FFFFFF"/>
                </a:solidFill>
                <a:latin typeface="Lucida Sans Unicode"/>
                <a:cs typeface="Lucida Sans Unicode"/>
              </a:rPr>
              <a:t>defeated</a:t>
            </a:r>
            <a:r>
              <a:rPr sz="1400" spc="557" dirty="0">
                <a:solidFill>
                  <a:srgbClr val="FFFFFF"/>
                </a:solidFill>
                <a:latin typeface="Lucida Sans Unicode"/>
                <a:cs typeface="Lucida Sans Unicode"/>
              </a:rPr>
              <a:t> </a:t>
            </a:r>
            <a:r>
              <a:rPr sz="1400" spc="30" dirty="0">
                <a:solidFill>
                  <a:srgbClr val="FFFFFF"/>
                </a:solidFill>
                <a:latin typeface="Lucida Sans Unicode"/>
                <a:cs typeface="Lucida Sans Unicode"/>
              </a:rPr>
              <a:t>the </a:t>
            </a:r>
            <a:r>
              <a:rPr sz="1400" spc="33" dirty="0">
                <a:solidFill>
                  <a:srgbClr val="FFFFFF"/>
                </a:solidFill>
                <a:latin typeface="Lucida Sans Unicode"/>
                <a:cs typeface="Lucida Sans Unicode"/>
              </a:rPr>
              <a:t> </a:t>
            </a:r>
            <a:r>
              <a:rPr sz="1400" spc="83" dirty="0">
                <a:solidFill>
                  <a:srgbClr val="FFFFFF"/>
                </a:solidFill>
                <a:latin typeface="Lucida Sans Unicode"/>
                <a:cs typeface="Lucida Sans Unicode"/>
              </a:rPr>
              <a:t>advancement</a:t>
            </a:r>
            <a:r>
              <a:rPr sz="1400" spc="87" dirty="0">
                <a:solidFill>
                  <a:srgbClr val="FFFFFF"/>
                </a:solidFill>
                <a:latin typeface="Lucida Sans Unicode"/>
                <a:cs typeface="Lucida Sans Unicode"/>
              </a:rPr>
              <a:t> </a:t>
            </a:r>
            <a:r>
              <a:rPr sz="1400" spc="-13" dirty="0">
                <a:solidFill>
                  <a:srgbClr val="FFFFFF"/>
                </a:solidFill>
                <a:latin typeface="Lucida Sans Unicode"/>
                <a:cs typeface="Lucida Sans Unicode"/>
              </a:rPr>
              <a:t>of</a:t>
            </a:r>
            <a:r>
              <a:rPr sz="1400" spc="-10" dirty="0">
                <a:solidFill>
                  <a:srgbClr val="FFFFFF"/>
                </a:solidFill>
                <a:latin typeface="Lucida Sans Unicode"/>
                <a:cs typeface="Lucida Sans Unicode"/>
              </a:rPr>
              <a:t> </a:t>
            </a:r>
            <a:r>
              <a:rPr sz="1400" spc="30" dirty="0">
                <a:solidFill>
                  <a:srgbClr val="FFFFFF"/>
                </a:solidFill>
                <a:latin typeface="Lucida Sans Unicode"/>
                <a:cs typeface="Lucida Sans Unicode"/>
              </a:rPr>
              <a:t>women’s</a:t>
            </a:r>
            <a:r>
              <a:rPr sz="1400" spc="33" dirty="0">
                <a:solidFill>
                  <a:srgbClr val="FFFFFF"/>
                </a:solidFill>
                <a:latin typeface="Lucida Sans Unicode"/>
                <a:cs typeface="Lucida Sans Unicode"/>
              </a:rPr>
              <a:t> </a:t>
            </a:r>
            <a:r>
              <a:rPr sz="1400" spc="47" dirty="0">
                <a:solidFill>
                  <a:srgbClr val="FFFFFF"/>
                </a:solidFill>
                <a:latin typeface="Lucida Sans Unicode"/>
                <a:cs typeface="Lucida Sans Unicode"/>
              </a:rPr>
              <a:t>land </a:t>
            </a:r>
            <a:r>
              <a:rPr sz="1400" spc="50" dirty="0">
                <a:solidFill>
                  <a:srgbClr val="FFFFFF"/>
                </a:solidFill>
                <a:latin typeface="Lucida Sans Unicode"/>
                <a:cs typeface="Lucida Sans Unicode"/>
              </a:rPr>
              <a:t> </a:t>
            </a:r>
            <a:r>
              <a:rPr sz="1400" spc="-7" dirty="0">
                <a:solidFill>
                  <a:srgbClr val="FFFFFF"/>
                </a:solidFill>
                <a:latin typeface="Lucida Sans Unicode"/>
                <a:cs typeface="Lucida Sans Unicode"/>
              </a:rPr>
              <a:t>rights</a:t>
            </a:r>
            <a:r>
              <a:rPr sz="1400" spc="143" dirty="0">
                <a:solidFill>
                  <a:srgbClr val="FFFFFF"/>
                </a:solidFill>
                <a:latin typeface="Lucida Sans Unicode"/>
                <a:cs typeface="Lucida Sans Unicode"/>
              </a:rPr>
              <a:t> </a:t>
            </a:r>
            <a:r>
              <a:rPr sz="1400" spc="-20" dirty="0">
                <a:solidFill>
                  <a:srgbClr val="FFFFFF"/>
                </a:solidFill>
                <a:latin typeface="Lucida Sans Unicode"/>
                <a:cs typeface="Lucida Sans Unicode"/>
              </a:rPr>
              <a:t>in</a:t>
            </a:r>
            <a:r>
              <a:rPr sz="1400" spc="153" dirty="0">
                <a:solidFill>
                  <a:srgbClr val="FFFFFF"/>
                </a:solidFill>
                <a:latin typeface="Lucida Sans Unicode"/>
                <a:cs typeface="Lucida Sans Unicode"/>
              </a:rPr>
              <a:t> </a:t>
            </a:r>
            <a:r>
              <a:rPr sz="1400" spc="30" dirty="0">
                <a:solidFill>
                  <a:srgbClr val="FFFFFF"/>
                </a:solidFill>
                <a:latin typeface="Lucida Sans Unicode"/>
                <a:cs typeface="Lucida Sans Unicode"/>
              </a:rPr>
              <a:t>the</a:t>
            </a:r>
            <a:r>
              <a:rPr sz="1400" spc="103" dirty="0">
                <a:solidFill>
                  <a:srgbClr val="FFFFFF"/>
                </a:solidFill>
                <a:latin typeface="Lucida Sans Unicode"/>
                <a:cs typeface="Lucida Sans Unicode"/>
              </a:rPr>
              <a:t> </a:t>
            </a:r>
            <a:r>
              <a:rPr sz="1400" spc="27" dirty="0">
                <a:solidFill>
                  <a:srgbClr val="FFFFFF"/>
                </a:solidFill>
                <a:latin typeface="Lucida Sans Unicode"/>
                <a:cs typeface="Lucida Sans Unicode"/>
              </a:rPr>
              <a:t>country</a:t>
            </a:r>
            <a:r>
              <a:rPr sz="1400" spc="107" dirty="0">
                <a:solidFill>
                  <a:srgbClr val="FFFFFF"/>
                </a:solidFill>
                <a:latin typeface="Lucida Sans Unicode"/>
                <a:cs typeface="Lucida Sans Unicode"/>
              </a:rPr>
              <a:t> </a:t>
            </a:r>
            <a:r>
              <a:rPr sz="1400" spc="80" dirty="0">
                <a:solidFill>
                  <a:srgbClr val="FFFFFF"/>
                </a:solidFill>
                <a:latin typeface="Lucida Sans Unicode"/>
                <a:cs typeface="Lucida Sans Unicode"/>
              </a:rPr>
              <a:t>because</a:t>
            </a:r>
            <a:r>
              <a:rPr sz="1400" spc="573" dirty="0">
                <a:solidFill>
                  <a:srgbClr val="FFFFFF"/>
                </a:solidFill>
                <a:latin typeface="Lucida Sans Unicode"/>
                <a:cs typeface="Lucida Sans Unicode"/>
              </a:rPr>
              <a:t> </a:t>
            </a:r>
            <a:r>
              <a:rPr sz="1400" spc="-40" dirty="0">
                <a:solidFill>
                  <a:srgbClr val="FFFFFF"/>
                </a:solidFill>
                <a:latin typeface="Lucida Sans Unicode"/>
                <a:cs typeface="Lucida Sans Unicode"/>
              </a:rPr>
              <a:t>it</a:t>
            </a:r>
            <a:endParaRPr sz="1400">
              <a:solidFill>
                <a:prstClr val="black"/>
              </a:solidFill>
              <a:latin typeface="Lucida Sans Unicode"/>
              <a:cs typeface="Lucida Sans Unicode"/>
            </a:endParaRPr>
          </a:p>
        </p:txBody>
      </p:sp>
      <p:sp>
        <p:nvSpPr>
          <p:cNvPr id="13" name="object 13"/>
          <p:cNvSpPr txBox="1"/>
          <p:nvPr/>
        </p:nvSpPr>
        <p:spPr>
          <a:xfrm>
            <a:off x="8758376" y="1427514"/>
            <a:ext cx="3182197" cy="1402734"/>
          </a:xfrm>
          <a:prstGeom prst="rect">
            <a:avLst/>
          </a:prstGeom>
        </p:spPr>
        <p:txBody>
          <a:bodyPr vert="horz" wrap="square" lIns="0" tIns="8043" rIns="0" bIns="0" rtlCol="0">
            <a:spAutoFit/>
          </a:bodyPr>
          <a:lstStyle/>
          <a:p>
            <a:pPr marL="8467" marR="3387" algn="just" defTabSz="609630">
              <a:lnSpc>
                <a:spcPct val="131000"/>
              </a:lnSpc>
              <a:spcBef>
                <a:spcPts val="63"/>
              </a:spcBef>
            </a:pPr>
            <a:r>
              <a:rPr sz="1400" spc="27" dirty="0">
                <a:solidFill>
                  <a:srgbClr val="FFFFFF"/>
                </a:solidFill>
                <a:latin typeface="Lucida Sans Unicode"/>
                <a:cs typeface="Lucida Sans Unicode"/>
              </a:rPr>
              <a:t>naturally</a:t>
            </a:r>
            <a:r>
              <a:rPr sz="1400" spc="30" dirty="0">
                <a:solidFill>
                  <a:srgbClr val="FFFFFF"/>
                </a:solidFill>
                <a:latin typeface="Lucida Sans Unicode"/>
                <a:cs typeface="Lucida Sans Unicode"/>
              </a:rPr>
              <a:t> </a:t>
            </a:r>
            <a:r>
              <a:rPr sz="1400" spc="17" dirty="0">
                <a:solidFill>
                  <a:srgbClr val="FFFFFF"/>
                </a:solidFill>
                <a:latin typeface="Lucida Sans Unicode"/>
                <a:cs typeface="Lucida Sans Unicode"/>
              </a:rPr>
              <a:t>excludes</a:t>
            </a:r>
            <a:r>
              <a:rPr sz="1400" spc="20" dirty="0">
                <a:solidFill>
                  <a:srgbClr val="FFFFFF"/>
                </a:solidFill>
                <a:latin typeface="Lucida Sans Unicode"/>
                <a:cs typeface="Lucida Sans Unicode"/>
              </a:rPr>
              <a:t> </a:t>
            </a:r>
            <a:r>
              <a:rPr sz="1400" spc="40" dirty="0">
                <a:solidFill>
                  <a:srgbClr val="FFFFFF"/>
                </a:solidFill>
                <a:latin typeface="Lucida Sans Unicode"/>
                <a:cs typeface="Lucida Sans Unicode"/>
              </a:rPr>
              <a:t>several </a:t>
            </a:r>
            <a:r>
              <a:rPr sz="1400" spc="-433" dirty="0">
                <a:solidFill>
                  <a:srgbClr val="FFFFFF"/>
                </a:solidFill>
                <a:latin typeface="Lucida Sans Unicode"/>
                <a:cs typeface="Lucida Sans Unicode"/>
              </a:rPr>
              <a:t> </a:t>
            </a:r>
            <a:r>
              <a:rPr sz="1400" spc="23" dirty="0">
                <a:solidFill>
                  <a:srgbClr val="FFFFFF"/>
                </a:solidFill>
                <a:latin typeface="Lucida Sans Unicode"/>
                <a:cs typeface="Lucida Sans Unicode"/>
              </a:rPr>
              <a:t>marginalized</a:t>
            </a:r>
            <a:r>
              <a:rPr sz="1400" spc="27" dirty="0">
                <a:solidFill>
                  <a:srgbClr val="FFFFFF"/>
                </a:solidFill>
                <a:latin typeface="Lucida Sans Unicode"/>
                <a:cs typeface="Lucida Sans Unicode"/>
              </a:rPr>
              <a:t> </a:t>
            </a:r>
            <a:r>
              <a:rPr sz="1400" spc="23" dirty="0">
                <a:solidFill>
                  <a:srgbClr val="FFFFFF"/>
                </a:solidFill>
                <a:latin typeface="Lucida Sans Unicode"/>
                <a:cs typeface="Lucida Sans Unicode"/>
              </a:rPr>
              <a:t>groups</a:t>
            </a:r>
            <a:r>
              <a:rPr sz="1400" spc="27" dirty="0">
                <a:solidFill>
                  <a:srgbClr val="FFFFFF"/>
                </a:solidFill>
                <a:latin typeface="Lucida Sans Unicode"/>
                <a:cs typeface="Lucida Sans Unicode"/>
              </a:rPr>
              <a:t> </a:t>
            </a:r>
            <a:r>
              <a:rPr sz="1400" spc="-37" dirty="0">
                <a:solidFill>
                  <a:srgbClr val="FFFFFF"/>
                </a:solidFill>
                <a:latin typeface="Lucida Sans Unicode"/>
                <a:cs typeface="Lucida Sans Unicode"/>
              </a:rPr>
              <a:t>like</a:t>
            </a:r>
            <a:r>
              <a:rPr sz="1400" spc="-33" dirty="0">
                <a:solidFill>
                  <a:srgbClr val="FFFFFF"/>
                </a:solidFill>
                <a:latin typeface="Lucida Sans Unicode"/>
                <a:cs typeface="Lucida Sans Unicode"/>
              </a:rPr>
              <a:t> </a:t>
            </a:r>
            <a:r>
              <a:rPr sz="1400" spc="67" dirty="0">
                <a:solidFill>
                  <a:srgbClr val="FFFFFF"/>
                </a:solidFill>
                <a:latin typeface="Lucida Sans Unicode"/>
                <a:cs typeface="Lucida Sans Unicode"/>
              </a:rPr>
              <a:t>women </a:t>
            </a:r>
            <a:r>
              <a:rPr sz="1400" spc="70" dirty="0">
                <a:solidFill>
                  <a:srgbClr val="FFFFFF"/>
                </a:solidFill>
                <a:latin typeface="Lucida Sans Unicode"/>
                <a:cs typeface="Lucida Sans Unicode"/>
              </a:rPr>
              <a:t> </a:t>
            </a:r>
            <a:r>
              <a:rPr sz="1400" spc="43" dirty="0">
                <a:solidFill>
                  <a:srgbClr val="FFFFFF"/>
                </a:solidFill>
                <a:latin typeface="Lucida Sans Unicode"/>
                <a:cs typeface="Lucida Sans Unicode"/>
              </a:rPr>
              <a:t>whose </a:t>
            </a:r>
            <a:r>
              <a:rPr sz="1400" spc="10" dirty="0">
                <a:solidFill>
                  <a:srgbClr val="FFFFFF"/>
                </a:solidFill>
                <a:latin typeface="Lucida Sans Unicode"/>
                <a:cs typeface="Lucida Sans Unicode"/>
              </a:rPr>
              <a:t>limited </a:t>
            </a:r>
            <a:r>
              <a:rPr sz="1400" spc="30" dirty="0">
                <a:solidFill>
                  <a:srgbClr val="FFFFFF"/>
                </a:solidFill>
                <a:latin typeface="Lucida Sans Unicode"/>
                <a:cs typeface="Lucida Sans Unicode"/>
              </a:rPr>
              <a:t>financial </a:t>
            </a:r>
            <a:r>
              <a:rPr sz="1400" spc="83" dirty="0">
                <a:solidFill>
                  <a:srgbClr val="FFFFFF"/>
                </a:solidFill>
                <a:latin typeface="Lucida Sans Unicode"/>
                <a:cs typeface="Lucida Sans Unicode"/>
              </a:rPr>
              <a:t>means </a:t>
            </a:r>
            <a:r>
              <a:rPr sz="1400" spc="-33" dirty="0">
                <a:solidFill>
                  <a:srgbClr val="FFFFFF"/>
                </a:solidFill>
                <a:latin typeface="Lucida Sans Unicode"/>
                <a:cs typeface="Lucida Sans Unicode"/>
              </a:rPr>
              <a:t>will </a:t>
            </a:r>
            <a:r>
              <a:rPr sz="1400" spc="-30" dirty="0">
                <a:solidFill>
                  <a:srgbClr val="FFFFFF"/>
                </a:solidFill>
                <a:latin typeface="Lucida Sans Unicode"/>
                <a:cs typeface="Lucida Sans Unicode"/>
              </a:rPr>
              <a:t> </a:t>
            </a:r>
            <a:r>
              <a:rPr sz="1400" spc="33" dirty="0">
                <a:solidFill>
                  <a:srgbClr val="FFFFFF"/>
                </a:solidFill>
                <a:latin typeface="Lucida Sans Unicode"/>
                <a:cs typeface="Lucida Sans Unicode"/>
              </a:rPr>
              <a:t>deprive </a:t>
            </a:r>
            <a:r>
              <a:rPr sz="1400" spc="53" dirty="0">
                <a:solidFill>
                  <a:srgbClr val="FFFFFF"/>
                </a:solidFill>
                <a:latin typeface="Lucida Sans Unicode"/>
                <a:cs typeface="Lucida Sans Unicode"/>
              </a:rPr>
              <a:t>them </a:t>
            </a:r>
            <a:r>
              <a:rPr sz="1400" spc="-13" dirty="0">
                <a:solidFill>
                  <a:srgbClr val="FFFFFF"/>
                </a:solidFill>
                <a:latin typeface="Lucida Sans Unicode"/>
                <a:cs typeface="Lucida Sans Unicode"/>
              </a:rPr>
              <a:t>of </a:t>
            </a:r>
            <a:r>
              <a:rPr sz="1400" spc="30" dirty="0">
                <a:solidFill>
                  <a:srgbClr val="FFFFFF"/>
                </a:solidFill>
                <a:latin typeface="Lucida Sans Unicode"/>
                <a:cs typeface="Lucida Sans Unicode"/>
              </a:rPr>
              <a:t>the </a:t>
            </a:r>
            <a:r>
              <a:rPr sz="1400" spc="10" dirty="0">
                <a:solidFill>
                  <a:srgbClr val="FFFFFF"/>
                </a:solidFill>
                <a:latin typeface="Lucida Sans Unicode"/>
                <a:cs typeface="Lucida Sans Unicode"/>
              </a:rPr>
              <a:t>opportunity </a:t>
            </a:r>
            <a:r>
              <a:rPr sz="1400" spc="7" dirty="0">
                <a:solidFill>
                  <a:srgbClr val="FFFFFF"/>
                </a:solidFill>
                <a:latin typeface="Lucida Sans Unicode"/>
                <a:cs typeface="Lucida Sans Unicode"/>
              </a:rPr>
              <a:t>to </a:t>
            </a:r>
            <a:r>
              <a:rPr sz="1400" spc="10" dirty="0">
                <a:solidFill>
                  <a:srgbClr val="FFFFFF"/>
                </a:solidFill>
                <a:latin typeface="Lucida Sans Unicode"/>
                <a:cs typeface="Lucida Sans Unicode"/>
              </a:rPr>
              <a:t> </a:t>
            </a:r>
            <a:r>
              <a:rPr sz="1400" spc="90" dirty="0">
                <a:solidFill>
                  <a:srgbClr val="FFFFFF"/>
                </a:solidFill>
                <a:latin typeface="Lucida Sans Unicode"/>
                <a:cs typeface="Lucida Sans Unicode"/>
              </a:rPr>
              <a:t>access</a:t>
            </a:r>
            <a:r>
              <a:rPr sz="1400" spc="-73" dirty="0">
                <a:solidFill>
                  <a:srgbClr val="FFFFFF"/>
                </a:solidFill>
                <a:latin typeface="Lucida Sans Unicode"/>
                <a:cs typeface="Lucida Sans Unicode"/>
              </a:rPr>
              <a:t> </a:t>
            </a:r>
            <a:r>
              <a:rPr sz="1400" spc="37" dirty="0">
                <a:solidFill>
                  <a:srgbClr val="FFFFFF"/>
                </a:solidFill>
                <a:latin typeface="Lucida Sans Unicode"/>
                <a:cs typeface="Lucida Sans Unicode"/>
              </a:rPr>
              <a:t>these</a:t>
            </a:r>
            <a:r>
              <a:rPr sz="1400" spc="-73" dirty="0">
                <a:solidFill>
                  <a:srgbClr val="FFFFFF"/>
                </a:solidFill>
                <a:latin typeface="Lucida Sans Unicode"/>
                <a:cs typeface="Lucida Sans Unicode"/>
              </a:rPr>
              <a:t> </a:t>
            </a:r>
            <a:r>
              <a:rPr sz="1400" spc="7" dirty="0">
                <a:solidFill>
                  <a:srgbClr val="FFFFFF"/>
                </a:solidFill>
                <a:latin typeface="Lucida Sans Unicode"/>
                <a:cs typeface="Lucida Sans Unicode"/>
              </a:rPr>
              <a:t>innovations.</a:t>
            </a:r>
            <a:endParaRPr sz="1400">
              <a:solidFill>
                <a:prstClr val="black"/>
              </a:solidFill>
              <a:latin typeface="Lucida Sans Unicode"/>
              <a:cs typeface="Lucida Sans Unicode"/>
            </a:endParaRPr>
          </a:p>
        </p:txBody>
      </p:sp>
      <p:sp>
        <p:nvSpPr>
          <p:cNvPr id="14" name="object 14"/>
          <p:cNvSpPr txBox="1"/>
          <p:nvPr/>
        </p:nvSpPr>
        <p:spPr>
          <a:xfrm>
            <a:off x="5145390" y="3646522"/>
            <a:ext cx="3202517" cy="863612"/>
          </a:xfrm>
          <a:prstGeom prst="rect">
            <a:avLst/>
          </a:prstGeom>
        </p:spPr>
        <p:txBody>
          <a:bodyPr vert="horz" wrap="square" lIns="0" tIns="8043" rIns="0" bIns="0" rtlCol="0">
            <a:spAutoFit/>
          </a:bodyPr>
          <a:lstStyle/>
          <a:p>
            <a:pPr marL="8467" marR="3387" algn="just" defTabSz="609630">
              <a:lnSpc>
                <a:spcPct val="131500"/>
              </a:lnSpc>
              <a:spcBef>
                <a:spcPts val="63"/>
              </a:spcBef>
            </a:pPr>
            <a:r>
              <a:rPr sz="1433" spc="50" dirty="0">
                <a:solidFill>
                  <a:srgbClr val="FFFFFF"/>
                </a:solidFill>
                <a:latin typeface="Lucida Sans Unicode"/>
                <a:cs typeface="Lucida Sans Unicode"/>
              </a:rPr>
              <a:t>Uganda's</a:t>
            </a:r>
            <a:r>
              <a:rPr sz="1433" spc="53" dirty="0">
                <a:solidFill>
                  <a:srgbClr val="FFFFFF"/>
                </a:solidFill>
                <a:latin typeface="Lucida Sans Unicode"/>
                <a:cs typeface="Lucida Sans Unicode"/>
              </a:rPr>
              <a:t> </a:t>
            </a:r>
            <a:r>
              <a:rPr sz="1433" spc="40" dirty="0">
                <a:solidFill>
                  <a:srgbClr val="FFFFFF"/>
                </a:solidFill>
                <a:latin typeface="Lucida Sans Unicode"/>
                <a:cs typeface="Lucida Sans Unicode"/>
              </a:rPr>
              <a:t>legal</a:t>
            </a:r>
            <a:r>
              <a:rPr sz="1433" spc="43" dirty="0">
                <a:solidFill>
                  <a:srgbClr val="FFFFFF"/>
                </a:solidFill>
                <a:latin typeface="Lucida Sans Unicode"/>
                <a:cs typeface="Lucida Sans Unicode"/>
              </a:rPr>
              <a:t> </a:t>
            </a:r>
            <a:r>
              <a:rPr sz="1433" spc="27" dirty="0">
                <a:solidFill>
                  <a:srgbClr val="FFFFFF"/>
                </a:solidFill>
                <a:latin typeface="Lucida Sans Unicode"/>
                <a:cs typeface="Lucida Sans Unicode"/>
              </a:rPr>
              <a:t>framework </a:t>
            </a:r>
            <a:r>
              <a:rPr sz="1433" spc="-447" dirty="0">
                <a:solidFill>
                  <a:srgbClr val="FFFFFF"/>
                </a:solidFill>
                <a:latin typeface="Lucida Sans Unicode"/>
                <a:cs typeface="Lucida Sans Unicode"/>
              </a:rPr>
              <a:t> </a:t>
            </a:r>
            <a:r>
              <a:rPr sz="1433" spc="17" dirty="0">
                <a:solidFill>
                  <a:srgbClr val="FFFFFF"/>
                </a:solidFill>
                <a:latin typeface="Lucida Sans Unicode"/>
                <a:cs typeface="Lucida Sans Unicode"/>
              </a:rPr>
              <a:t>recognizes </a:t>
            </a:r>
            <a:r>
              <a:rPr sz="1433" spc="37" dirty="0">
                <a:solidFill>
                  <a:srgbClr val="FFFFFF"/>
                </a:solidFill>
                <a:latin typeface="Lucida Sans Unicode"/>
                <a:cs typeface="Lucida Sans Unicode"/>
              </a:rPr>
              <a:t>women's </a:t>
            </a:r>
            <a:r>
              <a:rPr sz="1433" spc="-7" dirty="0">
                <a:solidFill>
                  <a:srgbClr val="FFFFFF"/>
                </a:solidFill>
                <a:latin typeface="Lucida Sans Unicode"/>
                <a:cs typeface="Lucida Sans Unicode"/>
              </a:rPr>
              <a:t>right </a:t>
            </a:r>
            <a:r>
              <a:rPr sz="1433" spc="10" dirty="0">
                <a:solidFill>
                  <a:srgbClr val="FFFFFF"/>
                </a:solidFill>
                <a:latin typeface="Lucida Sans Unicode"/>
                <a:cs typeface="Lucida Sans Unicode"/>
              </a:rPr>
              <a:t>to </a:t>
            </a:r>
            <a:r>
              <a:rPr sz="1433" spc="43" dirty="0">
                <a:solidFill>
                  <a:srgbClr val="FFFFFF"/>
                </a:solidFill>
                <a:latin typeface="Lucida Sans Unicode"/>
                <a:cs typeface="Lucida Sans Unicode"/>
              </a:rPr>
              <a:t>own </a:t>
            </a:r>
            <a:r>
              <a:rPr sz="1433" spc="47" dirty="0">
                <a:solidFill>
                  <a:srgbClr val="FFFFFF"/>
                </a:solidFill>
                <a:latin typeface="Lucida Sans Unicode"/>
                <a:cs typeface="Lucida Sans Unicode"/>
              </a:rPr>
              <a:t> </a:t>
            </a:r>
            <a:r>
              <a:rPr sz="1433" spc="3" dirty="0">
                <a:solidFill>
                  <a:srgbClr val="FFFFFF"/>
                </a:solidFill>
                <a:latin typeface="Lucida Sans Unicode"/>
                <a:cs typeface="Lucida Sans Unicode"/>
              </a:rPr>
              <a:t>land,</a:t>
            </a:r>
            <a:r>
              <a:rPr sz="1433" spc="197" dirty="0">
                <a:solidFill>
                  <a:srgbClr val="FFFFFF"/>
                </a:solidFill>
                <a:latin typeface="Lucida Sans Unicode"/>
                <a:cs typeface="Lucida Sans Unicode"/>
              </a:rPr>
              <a:t> </a:t>
            </a:r>
            <a:r>
              <a:rPr sz="1433" spc="23" dirty="0">
                <a:solidFill>
                  <a:srgbClr val="FFFFFF"/>
                </a:solidFill>
                <a:latin typeface="Lucida Sans Unicode"/>
                <a:cs typeface="Lucida Sans Unicode"/>
              </a:rPr>
              <a:t>but</a:t>
            </a:r>
            <a:r>
              <a:rPr sz="1433" spc="157" dirty="0">
                <a:solidFill>
                  <a:srgbClr val="FFFFFF"/>
                </a:solidFill>
                <a:latin typeface="Lucida Sans Unicode"/>
                <a:cs typeface="Lucida Sans Unicode"/>
              </a:rPr>
              <a:t> </a:t>
            </a:r>
            <a:r>
              <a:rPr sz="1433" spc="20" dirty="0">
                <a:solidFill>
                  <a:srgbClr val="FFFFFF"/>
                </a:solidFill>
                <a:latin typeface="Lucida Sans Unicode"/>
                <a:cs typeface="Lucida Sans Unicode"/>
              </a:rPr>
              <a:t>cultural</a:t>
            </a:r>
            <a:r>
              <a:rPr sz="1433" spc="163" dirty="0">
                <a:solidFill>
                  <a:srgbClr val="FFFFFF"/>
                </a:solidFill>
                <a:latin typeface="Lucida Sans Unicode"/>
                <a:cs typeface="Lucida Sans Unicode"/>
              </a:rPr>
              <a:t> </a:t>
            </a:r>
            <a:r>
              <a:rPr sz="1433" spc="30" dirty="0">
                <a:solidFill>
                  <a:srgbClr val="FFFFFF"/>
                </a:solidFill>
                <a:latin typeface="Lucida Sans Unicode"/>
                <a:cs typeface="Lucida Sans Unicode"/>
              </a:rPr>
              <a:t>norms</a:t>
            </a:r>
            <a:r>
              <a:rPr sz="1433" spc="143" dirty="0">
                <a:solidFill>
                  <a:srgbClr val="FFFFFF"/>
                </a:solidFill>
                <a:latin typeface="Lucida Sans Unicode"/>
                <a:cs typeface="Lucida Sans Unicode"/>
              </a:rPr>
              <a:t> </a:t>
            </a:r>
            <a:r>
              <a:rPr sz="1433" spc="87" dirty="0">
                <a:solidFill>
                  <a:srgbClr val="FFFFFF"/>
                </a:solidFill>
                <a:latin typeface="Lucida Sans Unicode"/>
                <a:cs typeface="Lucida Sans Unicode"/>
              </a:rPr>
              <a:t>and</a:t>
            </a:r>
            <a:endParaRPr sz="1433">
              <a:solidFill>
                <a:prstClr val="black"/>
              </a:solidFill>
              <a:latin typeface="Lucida Sans Unicode"/>
              <a:cs typeface="Lucida Sans Unicode"/>
            </a:endParaRPr>
          </a:p>
        </p:txBody>
      </p:sp>
      <p:sp>
        <p:nvSpPr>
          <p:cNvPr id="15" name="object 15"/>
          <p:cNvSpPr txBox="1"/>
          <p:nvPr/>
        </p:nvSpPr>
        <p:spPr>
          <a:xfrm>
            <a:off x="5145390" y="4508165"/>
            <a:ext cx="3206750" cy="2027777"/>
          </a:xfrm>
          <a:prstGeom prst="rect">
            <a:avLst/>
          </a:prstGeom>
        </p:spPr>
        <p:txBody>
          <a:bodyPr vert="horz" wrap="square" lIns="0" tIns="8043" rIns="0" bIns="0" rtlCol="0">
            <a:spAutoFit/>
          </a:bodyPr>
          <a:lstStyle/>
          <a:p>
            <a:pPr marL="8467" marR="3387" algn="just" defTabSz="609630">
              <a:lnSpc>
                <a:spcPct val="131500"/>
              </a:lnSpc>
              <a:spcBef>
                <a:spcPts val="63"/>
              </a:spcBef>
            </a:pPr>
            <a:r>
              <a:rPr sz="1433" spc="50" dirty="0">
                <a:solidFill>
                  <a:srgbClr val="FFFFFF"/>
                </a:solidFill>
                <a:latin typeface="Lucida Sans Unicode"/>
                <a:cs typeface="Lucida Sans Unicode"/>
              </a:rPr>
              <a:t>practices</a:t>
            </a:r>
            <a:r>
              <a:rPr sz="1433" spc="53" dirty="0">
                <a:solidFill>
                  <a:srgbClr val="FFFFFF"/>
                </a:solidFill>
                <a:latin typeface="Lucida Sans Unicode"/>
                <a:cs typeface="Lucida Sans Unicode"/>
              </a:rPr>
              <a:t> </a:t>
            </a:r>
            <a:r>
              <a:rPr sz="1433" spc="13" dirty="0">
                <a:solidFill>
                  <a:srgbClr val="FFFFFF"/>
                </a:solidFill>
                <a:latin typeface="Lucida Sans Unicode"/>
                <a:cs typeface="Lucida Sans Unicode"/>
              </a:rPr>
              <a:t>often</a:t>
            </a:r>
            <a:r>
              <a:rPr sz="1433" spc="17" dirty="0">
                <a:solidFill>
                  <a:srgbClr val="FFFFFF"/>
                </a:solidFill>
                <a:latin typeface="Lucida Sans Unicode"/>
                <a:cs typeface="Lucida Sans Unicode"/>
              </a:rPr>
              <a:t> </a:t>
            </a:r>
            <a:r>
              <a:rPr sz="1433" spc="-17" dirty="0">
                <a:solidFill>
                  <a:srgbClr val="FFFFFF"/>
                </a:solidFill>
                <a:latin typeface="Lucida Sans Unicode"/>
                <a:cs typeface="Lucida Sans Unicode"/>
              </a:rPr>
              <a:t>limit</a:t>
            </a:r>
            <a:r>
              <a:rPr sz="1433" spc="-13" dirty="0">
                <a:solidFill>
                  <a:srgbClr val="FFFFFF"/>
                </a:solidFill>
                <a:latin typeface="Lucida Sans Unicode"/>
                <a:cs typeface="Lucida Sans Unicode"/>
              </a:rPr>
              <a:t> </a:t>
            </a:r>
            <a:r>
              <a:rPr sz="1433" spc="37" dirty="0">
                <a:solidFill>
                  <a:srgbClr val="FFFFFF"/>
                </a:solidFill>
                <a:latin typeface="Lucida Sans Unicode"/>
                <a:cs typeface="Lucida Sans Unicode"/>
              </a:rPr>
              <a:t>women's </a:t>
            </a:r>
            <a:r>
              <a:rPr sz="1433" spc="40" dirty="0">
                <a:solidFill>
                  <a:srgbClr val="FFFFFF"/>
                </a:solidFill>
                <a:latin typeface="Lucida Sans Unicode"/>
                <a:cs typeface="Lucida Sans Unicode"/>
              </a:rPr>
              <a:t> </a:t>
            </a:r>
            <a:r>
              <a:rPr sz="1433" spc="93" dirty="0">
                <a:solidFill>
                  <a:srgbClr val="FFFFFF"/>
                </a:solidFill>
                <a:latin typeface="Lucida Sans Unicode"/>
                <a:cs typeface="Lucida Sans Unicode"/>
              </a:rPr>
              <a:t>access </a:t>
            </a:r>
            <a:r>
              <a:rPr sz="1433" spc="10" dirty="0">
                <a:solidFill>
                  <a:srgbClr val="FFFFFF"/>
                </a:solidFill>
                <a:latin typeface="Lucida Sans Unicode"/>
                <a:cs typeface="Lucida Sans Unicode"/>
              </a:rPr>
              <a:t>to </a:t>
            </a:r>
            <a:r>
              <a:rPr sz="1433" spc="87" dirty="0">
                <a:solidFill>
                  <a:srgbClr val="FFFFFF"/>
                </a:solidFill>
                <a:latin typeface="Lucida Sans Unicode"/>
                <a:cs typeface="Lucida Sans Unicode"/>
              </a:rPr>
              <a:t>and </a:t>
            </a:r>
            <a:r>
              <a:rPr sz="1433" spc="13" dirty="0">
                <a:solidFill>
                  <a:srgbClr val="FFFFFF"/>
                </a:solidFill>
                <a:latin typeface="Lucida Sans Unicode"/>
                <a:cs typeface="Lucida Sans Unicode"/>
              </a:rPr>
              <a:t>control </a:t>
            </a:r>
            <a:r>
              <a:rPr sz="1433" spc="30" dirty="0">
                <a:solidFill>
                  <a:srgbClr val="FFFFFF"/>
                </a:solidFill>
                <a:latin typeface="Lucida Sans Unicode"/>
                <a:cs typeface="Lucida Sans Unicode"/>
              </a:rPr>
              <a:t>over </a:t>
            </a:r>
            <a:r>
              <a:rPr sz="1433" spc="7" dirty="0">
                <a:solidFill>
                  <a:srgbClr val="FFFFFF"/>
                </a:solidFill>
                <a:latin typeface="Lucida Sans Unicode"/>
                <a:cs typeface="Lucida Sans Unicode"/>
              </a:rPr>
              <a:t>land. </a:t>
            </a:r>
            <a:r>
              <a:rPr sz="1433" spc="10" dirty="0">
                <a:solidFill>
                  <a:srgbClr val="FFFFFF"/>
                </a:solidFill>
                <a:latin typeface="Lucida Sans Unicode"/>
                <a:cs typeface="Lucida Sans Unicode"/>
              </a:rPr>
              <a:t> </a:t>
            </a:r>
            <a:r>
              <a:rPr sz="1433" spc="90" dirty="0">
                <a:solidFill>
                  <a:srgbClr val="FFFFFF"/>
                </a:solidFill>
                <a:latin typeface="Lucida Sans Unicode"/>
                <a:cs typeface="Lucida Sans Unicode"/>
              </a:rPr>
              <a:t>Women</a:t>
            </a:r>
            <a:r>
              <a:rPr sz="1433" spc="93" dirty="0">
                <a:solidFill>
                  <a:srgbClr val="FFFFFF"/>
                </a:solidFill>
                <a:latin typeface="Lucida Sans Unicode"/>
                <a:cs typeface="Lucida Sans Unicode"/>
              </a:rPr>
              <a:t> </a:t>
            </a:r>
            <a:r>
              <a:rPr sz="1433" spc="70" dirty="0">
                <a:solidFill>
                  <a:srgbClr val="FFFFFF"/>
                </a:solidFill>
                <a:latin typeface="Lucida Sans Unicode"/>
                <a:cs typeface="Lucida Sans Unicode"/>
              </a:rPr>
              <a:t>are</a:t>
            </a:r>
            <a:r>
              <a:rPr sz="1433" spc="73" dirty="0">
                <a:solidFill>
                  <a:srgbClr val="FFFFFF"/>
                </a:solidFill>
                <a:latin typeface="Lucida Sans Unicode"/>
                <a:cs typeface="Lucida Sans Unicode"/>
              </a:rPr>
              <a:t> </a:t>
            </a:r>
            <a:r>
              <a:rPr sz="1433" spc="13" dirty="0">
                <a:solidFill>
                  <a:srgbClr val="FFFFFF"/>
                </a:solidFill>
                <a:latin typeface="Lucida Sans Unicode"/>
                <a:cs typeface="Lucida Sans Unicode"/>
              </a:rPr>
              <a:t>frequently</a:t>
            </a:r>
            <a:r>
              <a:rPr sz="1433" spc="17" dirty="0">
                <a:solidFill>
                  <a:srgbClr val="FFFFFF"/>
                </a:solidFill>
                <a:latin typeface="Lucida Sans Unicode"/>
                <a:cs typeface="Lucida Sans Unicode"/>
              </a:rPr>
              <a:t> </a:t>
            </a:r>
            <a:r>
              <a:rPr sz="1433" spc="23" dirty="0">
                <a:solidFill>
                  <a:srgbClr val="FFFFFF"/>
                </a:solidFill>
                <a:latin typeface="Lucida Sans Unicode"/>
                <a:cs typeface="Lucida Sans Unicode"/>
              </a:rPr>
              <a:t>excluded </a:t>
            </a:r>
            <a:r>
              <a:rPr sz="1433" spc="-447" dirty="0">
                <a:solidFill>
                  <a:srgbClr val="FFFFFF"/>
                </a:solidFill>
                <a:latin typeface="Lucida Sans Unicode"/>
                <a:cs typeface="Lucida Sans Unicode"/>
              </a:rPr>
              <a:t> </a:t>
            </a:r>
            <a:r>
              <a:rPr sz="1433" spc="13" dirty="0">
                <a:solidFill>
                  <a:srgbClr val="FFFFFF"/>
                </a:solidFill>
                <a:latin typeface="Lucida Sans Unicode"/>
                <a:cs typeface="Lucida Sans Unicode"/>
              </a:rPr>
              <a:t>from</a:t>
            </a:r>
            <a:r>
              <a:rPr sz="1433" spc="17" dirty="0">
                <a:solidFill>
                  <a:srgbClr val="FFFFFF"/>
                </a:solidFill>
                <a:latin typeface="Lucida Sans Unicode"/>
                <a:cs typeface="Lucida Sans Unicode"/>
              </a:rPr>
              <a:t> </a:t>
            </a:r>
            <a:r>
              <a:rPr sz="1433" spc="27" dirty="0">
                <a:solidFill>
                  <a:srgbClr val="FFFFFF"/>
                </a:solidFill>
                <a:latin typeface="Lucida Sans Unicode"/>
                <a:cs typeface="Lucida Sans Unicode"/>
              </a:rPr>
              <a:t>decision-making</a:t>
            </a:r>
            <a:r>
              <a:rPr sz="1433" spc="30" dirty="0">
                <a:solidFill>
                  <a:srgbClr val="FFFFFF"/>
                </a:solidFill>
                <a:latin typeface="Lucida Sans Unicode"/>
                <a:cs typeface="Lucida Sans Unicode"/>
              </a:rPr>
              <a:t> </a:t>
            </a:r>
            <a:r>
              <a:rPr sz="1433" spc="43" dirty="0">
                <a:solidFill>
                  <a:srgbClr val="FFFFFF"/>
                </a:solidFill>
                <a:latin typeface="Lucida Sans Unicode"/>
                <a:cs typeface="Lucida Sans Unicode"/>
              </a:rPr>
              <a:t>processes </a:t>
            </a:r>
            <a:r>
              <a:rPr sz="1433" spc="-447" dirty="0">
                <a:solidFill>
                  <a:srgbClr val="FFFFFF"/>
                </a:solidFill>
                <a:latin typeface="Lucida Sans Unicode"/>
                <a:cs typeface="Lucida Sans Unicode"/>
              </a:rPr>
              <a:t> </a:t>
            </a:r>
            <a:r>
              <a:rPr sz="1433" spc="43" dirty="0">
                <a:solidFill>
                  <a:srgbClr val="FFFFFF"/>
                </a:solidFill>
                <a:latin typeface="Lucida Sans Unicode"/>
                <a:cs typeface="Lucida Sans Unicode"/>
              </a:rPr>
              <a:t>around </a:t>
            </a:r>
            <a:r>
              <a:rPr sz="1433" spc="50" dirty="0">
                <a:solidFill>
                  <a:srgbClr val="FFFFFF"/>
                </a:solidFill>
                <a:latin typeface="Lucida Sans Unicode"/>
                <a:cs typeface="Lucida Sans Unicode"/>
              </a:rPr>
              <a:t>land </a:t>
            </a:r>
            <a:r>
              <a:rPr sz="1433" spc="87" dirty="0">
                <a:solidFill>
                  <a:srgbClr val="FFFFFF"/>
                </a:solidFill>
                <a:latin typeface="Lucida Sans Unicode"/>
                <a:cs typeface="Lucida Sans Unicode"/>
              </a:rPr>
              <a:t>and </a:t>
            </a:r>
            <a:r>
              <a:rPr sz="1433" spc="70" dirty="0">
                <a:solidFill>
                  <a:srgbClr val="FFFFFF"/>
                </a:solidFill>
                <a:latin typeface="Lucida Sans Unicode"/>
                <a:cs typeface="Lucida Sans Unicode"/>
              </a:rPr>
              <a:t>are </a:t>
            </a:r>
            <a:r>
              <a:rPr sz="1433" spc="13" dirty="0">
                <a:solidFill>
                  <a:srgbClr val="FFFFFF"/>
                </a:solidFill>
                <a:latin typeface="Lucida Sans Unicode"/>
                <a:cs typeface="Lucida Sans Unicode"/>
              </a:rPr>
              <a:t>often </a:t>
            </a:r>
            <a:r>
              <a:rPr sz="1433" spc="50" dirty="0">
                <a:solidFill>
                  <a:srgbClr val="FFFFFF"/>
                </a:solidFill>
                <a:latin typeface="Lucida Sans Unicode"/>
                <a:cs typeface="Lucida Sans Unicode"/>
              </a:rPr>
              <a:t>unable </a:t>
            </a:r>
            <a:r>
              <a:rPr sz="1433" spc="-447" dirty="0">
                <a:solidFill>
                  <a:srgbClr val="FFFFFF"/>
                </a:solidFill>
                <a:latin typeface="Lucida Sans Unicode"/>
                <a:cs typeface="Lucida Sans Unicode"/>
              </a:rPr>
              <a:t> </a:t>
            </a:r>
            <a:r>
              <a:rPr sz="1433" spc="10" dirty="0">
                <a:solidFill>
                  <a:srgbClr val="FFFFFF"/>
                </a:solidFill>
                <a:latin typeface="Lucida Sans Unicode"/>
                <a:cs typeface="Lucida Sans Unicode"/>
              </a:rPr>
              <a:t>to</a:t>
            </a:r>
            <a:r>
              <a:rPr sz="1433" spc="13" dirty="0">
                <a:solidFill>
                  <a:srgbClr val="FFFFFF"/>
                </a:solidFill>
                <a:latin typeface="Lucida Sans Unicode"/>
                <a:cs typeface="Lucida Sans Unicode"/>
              </a:rPr>
              <a:t> </a:t>
            </a:r>
            <a:r>
              <a:rPr sz="1433" spc="93" dirty="0">
                <a:solidFill>
                  <a:srgbClr val="FFFFFF"/>
                </a:solidFill>
                <a:latin typeface="Lucida Sans Unicode"/>
                <a:cs typeface="Lucida Sans Unicode"/>
              </a:rPr>
              <a:t>access</a:t>
            </a:r>
            <a:r>
              <a:rPr sz="1433" spc="97" dirty="0">
                <a:solidFill>
                  <a:srgbClr val="FFFFFF"/>
                </a:solidFill>
                <a:latin typeface="Lucida Sans Unicode"/>
                <a:cs typeface="Lucida Sans Unicode"/>
              </a:rPr>
              <a:t> </a:t>
            </a:r>
            <a:r>
              <a:rPr sz="1433" spc="23" dirty="0">
                <a:solidFill>
                  <a:srgbClr val="FFFFFF"/>
                </a:solidFill>
                <a:latin typeface="Lucida Sans Unicode"/>
                <a:cs typeface="Lucida Sans Unicode"/>
              </a:rPr>
              <a:t>credit</a:t>
            </a:r>
            <a:r>
              <a:rPr sz="1433" spc="503" dirty="0">
                <a:solidFill>
                  <a:srgbClr val="FFFFFF"/>
                </a:solidFill>
                <a:latin typeface="Lucida Sans Unicode"/>
                <a:cs typeface="Lucida Sans Unicode"/>
              </a:rPr>
              <a:t> </a:t>
            </a:r>
            <a:r>
              <a:rPr sz="1433" spc="-10" dirty="0">
                <a:solidFill>
                  <a:srgbClr val="FFFFFF"/>
                </a:solidFill>
                <a:latin typeface="Lucida Sans Unicode"/>
                <a:cs typeface="Lucida Sans Unicode"/>
              </a:rPr>
              <a:t>or</a:t>
            </a:r>
            <a:r>
              <a:rPr sz="1433" spc="437" dirty="0">
                <a:solidFill>
                  <a:srgbClr val="FFFFFF"/>
                </a:solidFill>
                <a:latin typeface="Lucida Sans Unicode"/>
                <a:cs typeface="Lucida Sans Unicode"/>
              </a:rPr>
              <a:t> </a:t>
            </a:r>
            <a:r>
              <a:rPr sz="1433" spc="37" dirty="0">
                <a:solidFill>
                  <a:srgbClr val="FFFFFF"/>
                </a:solidFill>
                <a:latin typeface="Lucida Sans Unicode"/>
                <a:cs typeface="Lucida Sans Unicode"/>
              </a:rPr>
              <a:t>loans</a:t>
            </a:r>
            <a:r>
              <a:rPr sz="1433" spc="40" dirty="0">
                <a:solidFill>
                  <a:srgbClr val="FFFFFF"/>
                </a:solidFill>
                <a:latin typeface="Lucida Sans Unicode"/>
                <a:cs typeface="Lucida Sans Unicode"/>
              </a:rPr>
              <a:t> </a:t>
            </a:r>
            <a:r>
              <a:rPr sz="1433" spc="10" dirty="0">
                <a:solidFill>
                  <a:srgbClr val="FFFFFF"/>
                </a:solidFill>
                <a:latin typeface="Lucida Sans Unicode"/>
                <a:cs typeface="Lucida Sans Unicode"/>
              </a:rPr>
              <a:t>to </a:t>
            </a:r>
            <a:r>
              <a:rPr sz="1433" spc="13" dirty="0">
                <a:solidFill>
                  <a:srgbClr val="FFFFFF"/>
                </a:solidFill>
                <a:latin typeface="Lucida Sans Unicode"/>
                <a:cs typeface="Lucida Sans Unicode"/>
              </a:rPr>
              <a:t> </a:t>
            </a:r>
            <a:r>
              <a:rPr sz="1433" spc="57" dirty="0">
                <a:solidFill>
                  <a:srgbClr val="FFFFFF"/>
                </a:solidFill>
                <a:latin typeface="Lucida Sans Unicode"/>
                <a:cs typeface="Lucida Sans Unicode"/>
              </a:rPr>
              <a:t>purchase</a:t>
            </a:r>
            <a:r>
              <a:rPr sz="1433" spc="-76" dirty="0">
                <a:solidFill>
                  <a:srgbClr val="FFFFFF"/>
                </a:solidFill>
                <a:latin typeface="Lucida Sans Unicode"/>
                <a:cs typeface="Lucida Sans Unicode"/>
              </a:rPr>
              <a:t> </a:t>
            </a:r>
            <a:r>
              <a:rPr sz="1433" spc="7" dirty="0">
                <a:solidFill>
                  <a:srgbClr val="FFFFFF"/>
                </a:solidFill>
                <a:latin typeface="Lucida Sans Unicode"/>
                <a:cs typeface="Lucida Sans Unicode"/>
              </a:rPr>
              <a:t>land.</a:t>
            </a:r>
            <a:endParaRPr sz="1433">
              <a:solidFill>
                <a:prstClr val="black"/>
              </a:solidFill>
              <a:latin typeface="Lucida Sans Unicode"/>
              <a:cs typeface="Lucida Sans Unicode"/>
            </a:endParaRPr>
          </a:p>
        </p:txBody>
      </p:sp>
      <p:sp>
        <p:nvSpPr>
          <p:cNvPr id="16" name="object 16"/>
          <p:cNvSpPr txBox="1"/>
          <p:nvPr/>
        </p:nvSpPr>
        <p:spPr>
          <a:xfrm>
            <a:off x="8758375" y="3586095"/>
            <a:ext cx="3152987" cy="266804"/>
          </a:xfrm>
          <a:prstGeom prst="rect">
            <a:avLst/>
          </a:prstGeom>
        </p:spPr>
        <p:txBody>
          <a:bodyPr vert="horz" wrap="square" lIns="0" tIns="10160" rIns="0" bIns="0" rtlCol="0">
            <a:spAutoFit/>
          </a:bodyPr>
          <a:lstStyle/>
          <a:p>
            <a:pPr marL="8467" defTabSz="609630">
              <a:spcBef>
                <a:spcPts val="80"/>
              </a:spcBef>
              <a:tabLst>
                <a:tab pos="1589696" algn="l"/>
                <a:tab pos="2719205" algn="l"/>
              </a:tabLst>
            </a:pPr>
            <a:r>
              <a:rPr sz="1667" spc="-150" dirty="0">
                <a:solidFill>
                  <a:srgbClr val="D9D9D9"/>
                </a:solidFill>
                <a:latin typeface="Lucida Sans Unicode"/>
                <a:cs typeface="Lucida Sans Unicode"/>
              </a:rPr>
              <a:t>T</a:t>
            </a:r>
            <a:r>
              <a:rPr sz="1667" spc="-60" dirty="0">
                <a:solidFill>
                  <a:srgbClr val="D9D9D9"/>
                </a:solidFill>
                <a:latin typeface="Lucida Sans Unicode"/>
                <a:cs typeface="Lucida Sans Unicode"/>
              </a:rPr>
              <a:t>r</a:t>
            </a:r>
            <a:r>
              <a:rPr sz="1667" spc="210" dirty="0">
                <a:solidFill>
                  <a:srgbClr val="D9D9D9"/>
                </a:solidFill>
                <a:latin typeface="Lucida Sans Unicode"/>
                <a:cs typeface="Lucida Sans Unicode"/>
              </a:rPr>
              <a:t>a</a:t>
            </a:r>
            <a:r>
              <a:rPr sz="1667" spc="80" dirty="0">
                <a:solidFill>
                  <a:srgbClr val="D9D9D9"/>
                </a:solidFill>
                <a:latin typeface="Lucida Sans Unicode"/>
                <a:cs typeface="Lucida Sans Unicode"/>
              </a:rPr>
              <a:t>d</a:t>
            </a:r>
            <a:r>
              <a:rPr sz="1667" spc="-70" dirty="0">
                <a:solidFill>
                  <a:srgbClr val="D9D9D9"/>
                </a:solidFill>
                <a:latin typeface="Lucida Sans Unicode"/>
                <a:cs typeface="Lucida Sans Unicode"/>
              </a:rPr>
              <a:t>i</a:t>
            </a:r>
            <a:r>
              <a:rPr sz="1667" spc="-17" dirty="0">
                <a:solidFill>
                  <a:srgbClr val="D9D9D9"/>
                </a:solidFill>
                <a:latin typeface="Lucida Sans Unicode"/>
                <a:cs typeface="Lucida Sans Unicode"/>
              </a:rPr>
              <a:t>t</a:t>
            </a:r>
            <a:r>
              <a:rPr sz="1667" spc="-70" dirty="0">
                <a:solidFill>
                  <a:srgbClr val="D9D9D9"/>
                </a:solidFill>
                <a:latin typeface="Lucida Sans Unicode"/>
                <a:cs typeface="Lucida Sans Unicode"/>
              </a:rPr>
              <a:t>i</a:t>
            </a:r>
            <a:r>
              <a:rPr sz="1667" spc="47" dirty="0">
                <a:solidFill>
                  <a:srgbClr val="D9D9D9"/>
                </a:solidFill>
                <a:latin typeface="Lucida Sans Unicode"/>
                <a:cs typeface="Lucida Sans Unicode"/>
              </a:rPr>
              <a:t>o</a:t>
            </a:r>
            <a:r>
              <a:rPr sz="1667" spc="37" dirty="0">
                <a:solidFill>
                  <a:srgbClr val="D9D9D9"/>
                </a:solidFill>
                <a:latin typeface="Lucida Sans Unicode"/>
                <a:cs typeface="Lucida Sans Unicode"/>
              </a:rPr>
              <a:t>n</a:t>
            </a:r>
            <a:r>
              <a:rPr sz="1667" spc="210" dirty="0">
                <a:solidFill>
                  <a:srgbClr val="D9D9D9"/>
                </a:solidFill>
                <a:latin typeface="Lucida Sans Unicode"/>
                <a:cs typeface="Lucida Sans Unicode"/>
              </a:rPr>
              <a:t>a</a:t>
            </a:r>
            <a:r>
              <a:rPr sz="1667" spc="-70" dirty="0">
                <a:solidFill>
                  <a:srgbClr val="D9D9D9"/>
                </a:solidFill>
                <a:latin typeface="Lucida Sans Unicode"/>
                <a:cs typeface="Lucida Sans Unicode"/>
              </a:rPr>
              <a:t>l</a:t>
            </a:r>
            <a:r>
              <a:rPr sz="1667" dirty="0">
                <a:solidFill>
                  <a:srgbClr val="D9D9D9"/>
                </a:solidFill>
                <a:latin typeface="Lucida Sans Unicode"/>
                <a:cs typeface="Lucida Sans Unicode"/>
              </a:rPr>
              <a:t>	</a:t>
            </a:r>
            <a:r>
              <a:rPr sz="1667" spc="37" dirty="0">
                <a:solidFill>
                  <a:srgbClr val="D9D9D9"/>
                </a:solidFill>
                <a:latin typeface="Lucida Sans Unicode"/>
                <a:cs typeface="Lucida Sans Unicode"/>
              </a:rPr>
              <a:t>n</a:t>
            </a:r>
            <a:r>
              <a:rPr sz="1667" spc="47" dirty="0">
                <a:solidFill>
                  <a:srgbClr val="D9D9D9"/>
                </a:solidFill>
                <a:latin typeface="Lucida Sans Unicode"/>
                <a:cs typeface="Lucida Sans Unicode"/>
              </a:rPr>
              <a:t>o</a:t>
            </a:r>
            <a:r>
              <a:rPr sz="1667" spc="-60" dirty="0">
                <a:solidFill>
                  <a:srgbClr val="D9D9D9"/>
                </a:solidFill>
                <a:latin typeface="Lucida Sans Unicode"/>
                <a:cs typeface="Lucida Sans Unicode"/>
              </a:rPr>
              <a:t>r</a:t>
            </a:r>
            <a:r>
              <a:rPr sz="1667" spc="169" dirty="0">
                <a:solidFill>
                  <a:srgbClr val="D9D9D9"/>
                </a:solidFill>
                <a:latin typeface="Lucida Sans Unicode"/>
                <a:cs typeface="Lucida Sans Unicode"/>
              </a:rPr>
              <a:t>m</a:t>
            </a:r>
            <a:r>
              <a:rPr sz="1667" spc="27" dirty="0">
                <a:solidFill>
                  <a:srgbClr val="D9D9D9"/>
                </a:solidFill>
                <a:latin typeface="Lucida Sans Unicode"/>
                <a:cs typeface="Lucida Sans Unicode"/>
              </a:rPr>
              <a:t>s</a:t>
            </a:r>
            <a:r>
              <a:rPr sz="1667" dirty="0">
                <a:solidFill>
                  <a:srgbClr val="D9D9D9"/>
                </a:solidFill>
                <a:latin typeface="Lucida Sans Unicode"/>
                <a:cs typeface="Lucida Sans Unicode"/>
              </a:rPr>
              <a:t>	</a:t>
            </a:r>
            <a:r>
              <a:rPr sz="1667" spc="210" dirty="0">
                <a:solidFill>
                  <a:srgbClr val="D9D9D9"/>
                </a:solidFill>
                <a:latin typeface="Lucida Sans Unicode"/>
                <a:cs typeface="Lucida Sans Unicode"/>
              </a:rPr>
              <a:t>a</a:t>
            </a:r>
            <a:r>
              <a:rPr sz="1667" spc="37" dirty="0">
                <a:solidFill>
                  <a:srgbClr val="D9D9D9"/>
                </a:solidFill>
                <a:latin typeface="Lucida Sans Unicode"/>
                <a:cs typeface="Lucida Sans Unicode"/>
              </a:rPr>
              <a:t>n</a:t>
            </a:r>
            <a:r>
              <a:rPr sz="1667" spc="83" dirty="0">
                <a:solidFill>
                  <a:srgbClr val="D9D9D9"/>
                </a:solidFill>
                <a:latin typeface="Lucida Sans Unicode"/>
                <a:cs typeface="Lucida Sans Unicode"/>
              </a:rPr>
              <a:t>d</a:t>
            </a:r>
            <a:endParaRPr sz="1667">
              <a:solidFill>
                <a:prstClr val="black"/>
              </a:solidFill>
              <a:latin typeface="Lucida Sans Unicode"/>
              <a:cs typeface="Lucida Sans Unicode"/>
            </a:endParaRPr>
          </a:p>
        </p:txBody>
      </p:sp>
      <p:sp>
        <p:nvSpPr>
          <p:cNvPr id="17" name="object 17"/>
          <p:cNvSpPr txBox="1"/>
          <p:nvPr/>
        </p:nvSpPr>
        <p:spPr>
          <a:xfrm>
            <a:off x="8758375" y="3842041"/>
            <a:ext cx="3152987" cy="1680695"/>
          </a:xfrm>
          <a:prstGeom prst="rect">
            <a:avLst/>
          </a:prstGeom>
        </p:spPr>
        <p:txBody>
          <a:bodyPr vert="horz" wrap="square" lIns="0" tIns="8043" rIns="0" bIns="0" rtlCol="0">
            <a:spAutoFit/>
          </a:bodyPr>
          <a:lstStyle/>
          <a:p>
            <a:pPr marL="8467" marR="3387" algn="just" defTabSz="609630">
              <a:lnSpc>
                <a:spcPct val="131700"/>
              </a:lnSpc>
              <a:spcBef>
                <a:spcPts val="63"/>
              </a:spcBef>
            </a:pPr>
            <a:r>
              <a:rPr sz="1667" spc="67" dirty="0">
                <a:solidFill>
                  <a:srgbClr val="D9D9D9"/>
                </a:solidFill>
                <a:latin typeface="Lucida Sans Unicode"/>
                <a:cs typeface="Lucida Sans Unicode"/>
              </a:rPr>
              <a:t>practices </a:t>
            </a:r>
            <a:r>
              <a:rPr sz="1667" spc="43" dirty="0">
                <a:solidFill>
                  <a:srgbClr val="D9D9D9"/>
                </a:solidFill>
                <a:latin typeface="Lucida Sans Unicode"/>
                <a:cs typeface="Lucida Sans Unicode"/>
              </a:rPr>
              <a:t>continue </a:t>
            </a:r>
            <a:r>
              <a:rPr sz="1667" spc="17" dirty="0">
                <a:solidFill>
                  <a:srgbClr val="D9D9D9"/>
                </a:solidFill>
                <a:latin typeface="Lucida Sans Unicode"/>
                <a:cs typeface="Lucida Sans Unicode"/>
              </a:rPr>
              <a:t>to </a:t>
            </a:r>
            <a:r>
              <a:rPr sz="1667" spc="23" dirty="0">
                <a:solidFill>
                  <a:srgbClr val="D9D9D9"/>
                </a:solidFill>
                <a:latin typeface="Lucida Sans Unicode"/>
                <a:cs typeface="Lucida Sans Unicode"/>
              </a:rPr>
              <a:t>hinder </a:t>
            </a:r>
            <a:r>
              <a:rPr sz="1667" spc="27" dirty="0">
                <a:solidFill>
                  <a:srgbClr val="D9D9D9"/>
                </a:solidFill>
                <a:latin typeface="Lucida Sans Unicode"/>
                <a:cs typeface="Lucida Sans Unicode"/>
              </a:rPr>
              <a:t> </a:t>
            </a:r>
            <a:r>
              <a:rPr sz="1667" spc="53" dirty="0">
                <a:solidFill>
                  <a:srgbClr val="D9D9D9"/>
                </a:solidFill>
                <a:latin typeface="Lucida Sans Unicode"/>
                <a:cs typeface="Lucida Sans Unicode"/>
              </a:rPr>
              <a:t>equitable</a:t>
            </a:r>
            <a:r>
              <a:rPr sz="1667" spc="-60" dirty="0">
                <a:solidFill>
                  <a:srgbClr val="D9D9D9"/>
                </a:solidFill>
                <a:latin typeface="Lucida Sans Unicode"/>
                <a:cs typeface="Lucida Sans Unicode"/>
              </a:rPr>
              <a:t> </a:t>
            </a:r>
            <a:r>
              <a:rPr sz="1667" spc="113" dirty="0">
                <a:solidFill>
                  <a:srgbClr val="D9D9D9"/>
                </a:solidFill>
                <a:latin typeface="Lucida Sans Unicode"/>
                <a:cs typeface="Lucida Sans Unicode"/>
              </a:rPr>
              <a:t>access</a:t>
            </a:r>
            <a:r>
              <a:rPr sz="1667" spc="-60" dirty="0">
                <a:solidFill>
                  <a:srgbClr val="D9D9D9"/>
                </a:solidFill>
                <a:latin typeface="Lucida Sans Unicode"/>
                <a:cs typeface="Lucida Sans Unicode"/>
              </a:rPr>
              <a:t> </a:t>
            </a:r>
            <a:r>
              <a:rPr sz="1667" spc="17" dirty="0">
                <a:solidFill>
                  <a:srgbClr val="D9D9D9"/>
                </a:solidFill>
                <a:latin typeface="Lucida Sans Unicode"/>
                <a:cs typeface="Lucida Sans Unicode"/>
              </a:rPr>
              <a:t>to</a:t>
            </a:r>
            <a:r>
              <a:rPr sz="1667" spc="-60" dirty="0">
                <a:solidFill>
                  <a:srgbClr val="D9D9D9"/>
                </a:solidFill>
                <a:latin typeface="Lucida Sans Unicode"/>
                <a:cs typeface="Lucida Sans Unicode"/>
              </a:rPr>
              <a:t> </a:t>
            </a:r>
            <a:r>
              <a:rPr sz="1667" spc="63" dirty="0">
                <a:solidFill>
                  <a:srgbClr val="D9D9D9"/>
                </a:solidFill>
                <a:latin typeface="Lucida Sans Unicode"/>
                <a:cs typeface="Lucida Sans Unicode"/>
              </a:rPr>
              <a:t>land</a:t>
            </a:r>
            <a:r>
              <a:rPr sz="1667" spc="-60" dirty="0">
                <a:solidFill>
                  <a:srgbClr val="D9D9D9"/>
                </a:solidFill>
                <a:latin typeface="Lucida Sans Unicode"/>
                <a:cs typeface="Lucida Sans Unicode"/>
              </a:rPr>
              <a:t> </a:t>
            </a:r>
            <a:r>
              <a:rPr sz="1667" spc="110" dirty="0">
                <a:solidFill>
                  <a:srgbClr val="D9D9D9"/>
                </a:solidFill>
                <a:latin typeface="Lucida Sans Unicode"/>
                <a:cs typeface="Lucida Sans Unicode"/>
              </a:rPr>
              <a:t>and </a:t>
            </a:r>
            <a:r>
              <a:rPr sz="1667" spc="-520" dirty="0">
                <a:solidFill>
                  <a:srgbClr val="D9D9D9"/>
                </a:solidFill>
                <a:latin typeface="Lucida Sans Unicode"/>
                <a:cs typeface="Lucida Sans Unicode"/>
              </a:rPr>
              <a:t> </a:t>
            </a:r>
            <a:r>
              <a:rPr sz="1667" spc="23" dirty="0">
                <a:solidFill>
                  <a:srgbClr val="D9D9D9"/>
                </a:solidFill>
                <a:latin typeface="Lucida Sans Unicode"/>
                <a:cs typeface="Lucida Sans Unicode"/>
              </a:rPr>
              <a:t>reinforce </a:t>
            </a:r>
            <a:r>
              <a:rPr sz="1667" spc="53" dirty="0">
                <a:solidFill>
                  <a:srgbClr val="D9D9D9"/>
                </a:solidFill>
                <a:latin typeface="Lucida Sans Unicode"/>
                <a:cs typeface="Lucida Sans Unicode"/>
              </a:rPr>
              <a:t>power </a:t>
            </a:r>
            <a:r>
              <a:rPr sz="1667" spc="63" dirty="0">
                <a:solidFill>
                  <a:srgbClr val="D9D9D9"/>
                </a:solidFill>
                <a:latin typeface="Lucida Sans Unicode"/>
                <a:cs typeface="Lucida Sans Unicode"/>
              </a:rPr>
              <a:t>imbalances. </a:t>
            </a:r>
            <a:r>
              <a:rPr sz="1667" spc="-520" dirty="0">
                <a:solidFill>
                  <a:srgbClr val="D9D9D9"/>
                </a:solidFill>
                <a:latin typeface="Lucida Sans Unicode"/>
                <a:cs typeface="Lucida Sans Unicode"/>
              </a:rPr>
              <a:t> </a:t>
            </a:r>
            <a:r>
              <a:rPr sz="1667" dirty="0">
                <a:solidFill>
                  <a:srgbClr val="D9D9D9"/>
                </a:solidFill>
                <a:latin typeface="Lucida Sans Unicode"/>
                <a:cs typeface="Lucida Sans Unicode"/>
              </a:rPr>
              <a:t>The</a:t>
            </a:r>
            <a:r>
              <a:rPr sz="1667" spc="3" dirty="0">
                <a:solidFill>
                  <a:srgbClr val="D9D9D9"/>
                </a:solidFill>
                <a:latin typeface="Lucida Sans Unicode"/>
                <a:cs typeface="Lucida Sans Unicode"/>
              </a:rPr>
              <a:t> </a:t>
            </a:r>
            <a:r>
              <a:rPr sz="1667" spc="57" dirty="0">
                <a:solidFill>
                  <a:srgbClr val="D9D9D9"/>
                </a:solidFill>
                <a:latin typeface="Lucida Sans Unicode"/>
                <a:cs typeface="Lucida Sans Unicode"/>
              </a:rPr>
              <a:t>use</a:t>
            </a:r>
            <a:r>
              <a:rPr sz="1667" spc="60" dirty="0">
                <a:solidFill>
                  <a:srgbClr val="D9D9D9"/>
                </a:solidFill>
                <a:latin typeface="Lucida Sans Unicode"/>
                <a:cs typeface="Lucida Sans Unicode"/>
              </a:rPr>
              <a:t> </a:t>
            </a:r>
            <a:r>
              <a:rPr sz="1667" spc="-7" dirty="0">
                <a:solidFill>
                  <a:srgbClr val="D9D9D9"/>
                </a:solidFill>
                <a:latin typeface="Lucida Sans Unicode"/>
                <a:cs typeface="Lucida Sans Unicode"/>
              </a:rPr>
              <a:t>of</a:t>
            </a:r>
            <a:r>
              <a:rPr sz="1667" spc="-3" dirty="0">
                <a:solidFill>
                  <a:srgbClr val="D9D9D9"/>
                </a:solidFill>
                <a:latin typeface="Lucida Sans Unicode"/>
                <a:cs typeface="Lucida Sans Unicode"/>
              </a:rPr>
              <a:t> </a:t>
            </a:r>
            <a:r>
              <a:rPr sz="1667" spc="50" dirty="0">
                <a:solidFill>
                  <a:srgbClr val="D9D9D9"/>
                </a:solidFill>
                <a:latin typeface="Lucida Sans Unicode"/>
                <a:cs typeface="Lucida Sans Unicode"/>
              </a:rPr>
              <a:t>technology</a:t>
            </a:r>
            <a:r>
              <a:rPr sz="1667" spc="53" dirty="0">
                <a:solidFill>
                  <a:srgbClr val="D9D9D9"/>
                </a:solidFill>
                <a:latin typeface="Lucida Sans Unicode"/>
                <a:cs typeface="Lucida Sans Unicode"/>
              </a:rPr>
              <a:t> </a:t>
            </a:r>
            <a:r>
              <a:rPr sz="1667" spc="-27" dirty="0">
                <a:solidFill>
                  <a:srgbClr val="D9D9D9"/>
                </a:solidFill>
                <a:latin typeface="Lucida Sans Unicode"/>
                <a:cs typeface="Lucida Sans Unicode"/>
              </a:rPr>
              <a:t>for </a:t>
            </a:r>
            <a:r>
              <a:rPr sz="1667" spc="-23" dirty="0">
                <a:solidFill>
                  <a:srgbClr val="D9D9D9"/>
                </a:solidFill>
                <a:latin typeface="Lucida Sans Unicode"/>
                <a:cs typeface="Lucida Sans Unicode"/>
              </a:rPr>
              <a:t> </a:t>
            </a:r>
            <a:r>
              <a:rPr sz="1667" spc="127" dirty="0">
                <a:solidFill>
                  <a:srgbClr val="D9D9D9"/>
                </a:solidFill>
                <a:latin typeface="Lucida Sans Unicode"/>
                <a:cs typeface="Lucida Sans Unicode"/>
              </a:rPr>
              <a:t>advocacy</a:t>
            </a:r>
            <a:r>
              <a:rPr sz="1667" spc="383" dirty="0">
                <a:solidFill>
                  <a:srgbClr val="D9D9D9"/>
                </a:solidFill>
                <a:latin typeface="Lucida Sans Unicode"/>
                <a:cs typeface="Lucida Sans Unicode"/>
              </a:rPr>
              <a:t> </a:t>
            </a:r>
            <a:r>
              <a:rPr sz="1667" spc="110" dirty="0">
                <a:solidFill>
                  <a:srgbClr val="D9D9D9"/>
                </a:solidFill>
                <a:latin typeface="Lucida Sans Unicode"/>
                <a:cs typeface="Lucida Sans Unicode"/>
              </a:rPr>
              <a:t>and</a:t>
            </a:r>
            <a:r>
              <a:rPr sz="1667" spc="383" dirty="0">
                <a:solidFill>
                  <a:srgbClr val="D9D9D9"/>
                </a:solidFill>
                <a:latin typeface="Lucida Sans Unicode"/>
                <a:cs typeface="Lucida Sans Unicode"/>
              </a:rPr>
              <a:t> </a:t>
            </a:r>
            <a:r>
              <a:rPr sz="1667" spc="37" dirty="0">
                <a:solidFill>
                  <a:srgbClr val="D9D9D9"/>
                </a:solidFill>
                <a:latin typeface="Lucida Sans Unicode"/>
                <a:cs typeface="Lucida Sans Unicode"/>
              </a:rPr>
              <a:t>policy</a:t>
            </a:r>
            <a:r>
              <a:rPr sz="1667" spc="387" dirty="0">
                <a:solidFill>
                  <a:srgbClr val="D9D9D9"/>
                </a:solidFill>
                <a:latin typeface="Lucida Sans Unicode"/>
                <a:cs typeface="Lucida Sans Unicode"/>
              </a:rPr>
              <a:t> </a:t>
            </a:r>
            <a:r>
              <a:rPr sz="1667" spc="-17" dirty="0">
                <a:solidFill>
                  <a:srgbClr val="D9D9D9"/>
                </a:solidFill>
                <a:latin typeface="Lucida Sans Unicode"/>
                <a:cs typeface="Lucida Sans Unicode"/>
              </a:rPr>
              <a:t>in</a:t>
            </a:r>
            <a:r>
              <a:rPr sz="1667" spc="383" dirty="0">
                <a:solidFill>
                  <a:srgbClr val="D9D9D9"/>
                </a:solidFill>
                <a:latin typeface="Lucida Sans Unicode"/>
                <a:cs typeface="Lucida Sans Unicode"/>
              </a:rPr>
              <a:t> </a:t>
            </a:r>
            <a:r>
              <a:rPr sz="1667" spc="43" dirty="0">
                <a:solidFill>
                  <a:srgbClr val="D9D9D9"/>
                </a:solidFill>
                <a:latin typeface="Lucida Sans Unicode"/>
                <a:cs typeface="Lucida Sans Unicode"/>
              </a:rPr>
              <a:t>the</a:t>
            </a:r>
            <a:endParaRPr sz="1667">
              <a:solidFill>
                <a:prstClr val="black"/>
              </a:solidFill>
              <a:latin typeface="Lucida Sans Unicode"/>
              <a:cs typeface="Lucida Sans Unicode"/>
            </a:endParaRPr>
          </a:p>
        </p:txBody>
      </p:sp>
      <p:sp>
        <p:nvSpPr>
          <p:cNvPr id="18" name="object 18"/>
          <p:cNvSpPr txBox="1"/>
          <p:nvPr/>
        </p:nvSpPr>
        <p:spPr>
          <a:xfrm>
            <a:off x="10282911" y="5514607"/>
            <a:ext cx="1628140" cy="679374"/>
          </a:xfrm>
          <a:prstGeom prst="rect">
            <a:avLst/>
          </a:prstGeom>
        </p:spPr>
        <p:txBody>
          <a:bodyPr vert="horz" wrap="square" lIns="0" tIns="88477" rIns="0" bIns="0" rtlCol="0">
            <a:spAutoFit/>
          </a:bodyPr>
          <a:lstStyle/>
          <a:p>
            <a:pPr marR="4234" algn="r" defTabSz="609630">
              <a:spcBef>
                <a:spcPts val="697"/>
              </a:spcBef>
              <a:tabLst>
                <a:tab pos="1115115" algn="l"/>
              </a:tabLst>
            </a:pPr>
            <a:r>
              <a:rPr sz="1667" spc="37" dirty="0">
                <a:solidFill>
                  <a:srgbClr val="D9D9D9"/>
                </a:solidFill>
                <a:latin typeface="Lucida Sans Unicode"/>
                <a:cs typeface="Lucida Sans Unicode"/>
              </a:rPr>
              <a:t>presents	both</a:t>
            </a:r>
            <a:endParaRPr sz="1667">
              <a:solidFill>
                <a:prstClr val="black"/>
              </a:solidFill>
              <a:latin typeface="Lucida Sans Unicode"/>
              <a:cs typeface="Lucida Sans Unicode"/>
            </a:endParaRPr>
          </a:p>
          <a:p>
            <a:pPr marR="3387" algn="r" defTabSz="609630">
              <a:spcBef>
                <a:spcPts val="633"/>
              </a:spcBef>
            </a:pPr>
            <a:r>
              <a:rPr sz="1667" spc="110" dirty="0">
                <a:solidFill>
                  <a:srgbClr val="D9D9D9"/>
                </a:solidFill>
                <a:latin typeface="Lucida Sans Unicode"/>
                <a:cs typeface="Lucida Sans Unicode"/>
              </a:rPr>
              <a:t>and</a:t>
            </a:r>
            <a:endParaRPr sz="1667">
              <a:solidFill>
                <a:prstClr val="black"/>
              </a:solidFill>
              <a:latin typeface="Lucida Sans Unicode"/>
              <a:cs typeface="Lucida Sans Unicode"/>
            </a:endParaRPr>
          </a:p>
        </p:txBody>
      </p:sp>
      <p:sp>
        <p:nvSpPr>
          <p:cNvPr id="19" name="object 19"/>
          <p:cNvSpPr txBox="1"/>
          <p:nvPr/>
        </p:nvSpPr>
        <p:spPr>
          <a:xfrm>
            <a:off x="8758376" y="5514607"/>
            <a:ext cx="1434677" cy="1003459"/>
          </a:xfrm>
          <a:prstGeom prst="rect">
            <a:avLst/>
          </a:prstGeom>
        </p:spPr>
        <p:txBody>
          <a:bodyPr vert="horz" wrap="square" lIns="0" tIns="8043" rIns="0" bIns="0" rtlCol="0">
            <a:spAutoFit/>
          </a:bodyPr>
          <a:lstStyle/>
          <a:p>
            <a:pPr marL="8467" marR="3387" defTabSz="609630">
              <a:lnSpc>
                <a:spcPct val="131700"/>
              </a:lnSpc>
              <a:spcBef>
                <a:spcPts val="63"/>
              </a:spcBef>
              <a:tabLst>
                <a:tab pos="675674" algn="l"/>
              </a:tabLst>
            </a:pPr>
            <a:r>
              <a:rPr sz="1667" spc="63" dirty="0">
                <a:solidFill>
                  <a:srgbClr val="D9D9D9"/>
                </a:solidFill>
                <a:latin typeface="Lucida Sans Unicode"/>
                <a:cs typeface="Lucida Sans Unicode"/>
              </a:rPr>
              <a:t>land	</a:t>
            </a:r>
            <a:r>
              <a:rPr sz="1667" spc="43" dirty="0">
                <a:solidFill>
                  <a:srgbClr val="D9D9D9"/>
                </a:solidFill>
                <a:latin typeface="Lucida Sans Unicode"/>
                <a:cs typeface="Lucida Sans Unicode"/>
              </a:rPr>
              <a:t>sector </a:t>
            </a:r>
            <a:r>
              <a:rPr sz="1667" spc="47" dirty="0">
                <a:solidFill>
                  <a:srgbClr val="D9D9D9"/>
                </a:solidFill>
                <a:latin typeface="Lucida Sans Unicode"/>
                <a:cs typeface="Lucida Sans Unicode"/>
              </a:rPr>
              <a:t> o</a:t>
            </a:r>
            <a:r>
              <a:rPr sz="1667" spc="80" dirty="0">
                <a:solidFill>
                  <a:srgbClr val="D9D9D9"/>
                </a:solidFill>
                <a:latin typeface="Lucida Sans Unicode"/>
                <a:cs typeface="Lucida Sans Unicode"/>
              </a:rPr>
              <a:t>pp</a:t>
            </a:r>
            <a:r>
              <a:rPr sz="1667" spc="47" dirty="0">
                <a:solidFill>
                  <a:srgbClr val="D9D9D9"/>
                </a:solidFill>
                <a:latin typeface="Lucida Sans Unicode"/>
                <a:cs typeface="Lucida Sans Unicode"/>
              </a:rPr>
              <a:t>o</a:t>
            </a:r>
            <a:r>
              <a:rPr sz="1667" spc="-60" dirty="0">
                <a:solidFill>
                  <a:srgbClr val="D9D9D9"/>
                </a:solidFill>
                <a:latin typeface="Lucida Sans Unicode"/>
                <a:cs typeface="Lucida Sans Unicode"/>
              </a:rPr>
              <a:t>r</a:t>
            </a:r>
            <a:r>
              <a:rPr sz="1667" spc="-17" dirty="0">
                <a:solidFill>
                  <a:srgbClr val="D9D9D9"/>
                </a:solidFill>
                <a:latin typeface="Lucida Sans Unicode"/>
                <a:cs typeface="Lucida Sans Unicode"/>
              </a:rPr>
              <a:t>t</a:t>
            </a:r>
            <a:r>
              <a:rPr sz="1667" spc="37" dirty="0">
                <a:solidFill>
                  <a:srgbClr val="D9D9D9"/>
                </a:solidFill>
                <a:latin typeface="Lucida Sans Unicode"/>
                <a:cs typeface="Lucida Sans Unicode"/>
              </a:rPr>
              <a:t>un</a:t>
            </a:r>
            <a:r>
              <a:rPr sz="1667" spc="-70" dirty="0">
                <a:solidFill>
                  <a:srgbClr val="D9D9D9"/>
                </a:solidFill>
                <a:latin typeface="Lucida Sans Unicode"/>
                <a:cs typeface="Lucida Sans Unicode"/>
              </a:rPr>
              <a:t>i</a:t>
            </a:r>
            <a:r>
              <a:rPr sz="1667" spc="-17" dirty="0">
                <a:solidFill>
                  <a:srgbClr val="D9D9D9"/>
                </a:solidFill>
                <a:latin typeface="Lucida Sans Unicode"/>
                <a:cs typeface="Lucida Sans Unicode"/>
              </a:rPr>
              <a:t>t</a:t>
            </a:r>
            <a:r>
              <a:rPr sz="1667" spc="-70" dirty="0">
                <a:solidFill>
                  <a:srgbClr val="D9D9D9"/>
                </a:solidFill>
                <a:latin typeface="Lucida Sans Unicode"/>
                <a:cs typeface="Lucida Sans Unicode"/>
              </a:rPr>
              <a:t>i</a:t>
            </a:r>
            <a:r>
              <a:rPr sz="1667" spc="107" dirty="0">
                <a:solidFill>
                  <a:srgbClr val="D9D9D9"/>
                </a:solidFill>
                <a:latin typeface="Lucida Sans Unicode"/>
                <a:cs typeface="Lucida Sans Unicode"/>
              </a:rPr>
              <a:t>e</a:t>
            </a:r>
            <a:r>
              <a:rPr sz="1667" spc="20" dirty="0">
                <a:solidFill>
                  <a:srgbClr val="D9D9D9"/>
                </a:solidFill>
                <a:latin typeface="Lucida Sans Unicode"/>
                <a:cs typeface="Lucida Sans Unicode"/>
              </a:rPr>
              <a:t>s  </a:t>
            </a:r>
            <a:r>
              <a:rPr sz="1667" spc="40" dirty="0">
                <a:solidFill>
                  <a:srgbClr val="D9D9D9"/>
                </a:solidFill>
                <a:latin typeface="Lucida Sans Unicode"/>
                <a:cs typeface="Lucida Sans Unicode"/>
              </a:rPr>
              <a:t>challenges.</a:t>
            </a:r>
            <a:endParaRPr sz="1667">
              <a:solidFill>
                <a:prstClr val="black"/>
              </a:solidFill>
              <a:latin typeface="Lucida Sans Unicode"/>
              <a:cs typeface="Lucida Sans Unicode"/>
            </a:endParaRPr>
          </a:p>
        </p:txBody>
      </p:sp>
      <p:sp>
        <p:nvSpPr>
          <p:cNvPr id="20" name="object 20"/>
          <p:cNvSpPr txBox="1"/>
          <p:nvPr/>
        </p:nvSpPr>
        <p:spPr>
          <a:xfrm>
            <a:off x="1122967" y="1024192"/>
            <a:ext cx="2613660" cy="1128279"/>
          </a:xfrm>
          <a:prstGeom prst="rect">
            <a:avLst/>
          </a:prstGeom>
        </p:spPr>
        <p:txBody>
          <a:bodyPr vert="horz" wrap="square" lIns="0" tIns="19896" rIns="0" bIns="0" rtlCol="0">
            <a:spAutoFit/>
          </a:bodyPr>
          <a:lstStyle/>
          <a:p>
            <a:pPr marL="8467" marR="3387" indent="269677" defTabSz="609630">
              <a:lnSpc>
                <a:spcPts val="4454"/>
              </a:lnSpc>
              <a:spcBef>
                <a:spcPts val="156"/>
              </a:spcBef>
            </a:pPr>
            <a:r>
              <a:rPr sz="3734" b="1" spc="73" dirty="0">
                <a:solidFill>
                  <a:srgbClr val="0F0F0F"/>
                </a:solidFill>
                <a:latin typeface="Tahoma"/>
                <a:cs typeface="Tahoma"/>
              </a:rPr>
              <a:t>Problem </a:t>
            </a:r>
            <a:r>
              <a:rPr sz="3734" b="1" spc="76" dirty="0">
                <a:solidFill>
                  <a:srgbClr val="0F0F0F"/>
                </a:solidFill>
                <a:latin typeface="Tahoma"/>
                <a:cs typeface="Tahoma"/>
              </a:rPr>
              <a:t> </a:t>
            </a:r>
            <a:r>
              <a:rPr sz="3734" b="1" spc="-73" dirty="0">
                <a:solidFill>
                  <a:srgbClr val="0F0F0F"/>
                </a:solidFill>
                <a:latin typeface="Tahoma"/>
                <a:cs typeface="Tahoma"/>
              </a:rPr>
              <a:t>S</a:t>
            </a:r>
            <a:r>
              <a:rPr sz="3734" b="1" spc="-40" dirty="0">
                <a:solidFill>
                  <a:srgbClr val="0F0F0F"/>
                </a:solidFill>
                <a:latin typeface="Tahoma"/>
                <a:cs typeface="Tahoma"/>
              </a:rPr>
              <a:t>t</a:t>
            </a:r>
            <a:r>
              <a:rPr sz="3734" b="1" spc="297" dirty="0">
                <a:solidFill>
                  <a:srgbClr val="0F0F0F"/>
                </a:solidFill>
                <a:latin typeface="Tahoma"/>
                <a:cs typeface="Tahoma"/>
              </a:rPr>
              <a:t>a</a:t>
            </a:r>
            <a:r>
              <a:rPr sz="3734" b="1" spc="-40" dirty="0">
                <a:solidFill>
                  <a:srgbClr val="0F0F0F"/>
                </a:solidFill>
                <a:latin typeface="Tahoma"/>
                <a:cs typeface="Tahoma"/>
              </a:rPr>
              <a:t>t</a:t>
            </a:r>
            <a:r>
              <a:rPr sz="3734" b="1" spc="76" dirty="0">
                <a:solidFill>
                  <a:srgbClr val="0F0F0F"/>
                </a:solidFill>
                <a:latin typeface="Tahoma"/>
                <a:cs typeface="Tahoma"/>
              </a:rPr>
              <a:t>e</a:t>
            </a:r>
            <a:r>
              <a:rPr sz="3734" b="1" spc="390" dirty="0">
                <a:solidFill>
                  <a:srgbClr val="0F0F0F"/>
                </a:solidFill>
                <a:latin typeface="Tahoma"/>
                <a:cs typeface="Tahoma"/>
              </a:rPr>
              <a:t>m</a:t>
            </a:r>
            <a:r>
              <a:rPr sz="3734" b="1" spc="76" dirty="0">
                <a:solidFill>
                  <a:srgbClr val="0F0F0F"/>
                </a:solidFill>
                <a:latin typeface="Tahoma"/>
                <a:cs typeface="Tahoma"/>
              </a:rPr>
              <a:t>e</a:t>
            </a:r>
            <a:r>
              <a:rPr sz="3734" b="1" spc="120" dirty="0">
                <a:solidFill>
                  <a:srgbClr val="0F0F0F"/>
                </a:solidFill>
                <a:latin typeface="Tahoma"/>
                <a:cs typeface="Tahoma"/>
              </a:rPr>
              <a:t>n</a:t>
            </a:r>
            <a:r>
              <a:rPr sz="3734" b="1" spc="-37" dirty="0">
                <a:solidFill>
                  <a:srgbClr val="0F0F0F"/>
                </a:solidFill>
                <a:latin typeface="Tahoma"/>
                <a:cs typeface="Tahoma"/>
              </a:rPr>
              <a:t>t</a:t>
            </a:r>
            <a:endParaRPr sz="3734">
              <a:solidFill>
                <a:prstClr val="black"/>
              </a:solidFill>
              <a:latin typeface="Tahoma"/>
              <a:cs typeface="Tahoma"/>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71B41"/>
          </a:solidFill>
        </p:spPr>
        <p:txBody>
          <a:bodyPr wrap="square" lIns="0" tIns="0" rIns="0" bIns="0" rtlCol="0"/>
          <a:lstStyle/>
          <a:p>
            <a:pPr defTabSz="609630"/>
            <a:endParaRPr sz="1200">
              <a:solidFill>
                <a:prstClr val="black"/>
              </a:solidFill>
              <a:latin typeface="Calibri"/>
            </a:endParaRPr>
          </a:p>
        </p:txBody>
      </p:sp>
      <p:sp>
        <p:nvSpPr>
          <p:cNvPr id="3" name="object 3"/>
          <p:cNvSpPr txBox="1">
            <a:spLocks noGrp="1"/>
          </p:cNvSpPr>
          <p:nvPr>
            <p:ph type="body" idx="1"/>
          </p:nvPr>
        </p:nvSpPr>
        <p:spPr>
          <a:xfrm>
            <a:off x="451555" y="1257576"/>
            <a:ext cx="4114800" cy="2725298"/>
          </a:xfrm>
          <a:prstGeom prst="rect">
            <a:avLst/>
          </a:prstGeom>
        </p:spPr>
        <p:txBody>
          <a:bodyPr vert="horz" wrap="square" lIns="0" tIns="7620" rIns="0" bIns="0" rtlCol="0">
            <a:spAutoFit/>
          </a:bodyPr>
          <a:lstStyle/>
          <a:p>
            <a:pPr marL="8467" marR="3387" algn="just">
              <a:lnSpc>
                <a:spcPct val="133800"/>
              </a:lnSpc>
              <a:spcBef>
                <a:spcPts val="60"/>
              </a:spcBef>
            </a:pPr>
            <a:r>
              <a:rPr spc="50" dirty="0"/>
              <a:t>Technology</a:t>
            </a:r>
            <a:r>
              <a:rPr spc="53" dirty="0"/>
              <a:t> </a:t>
            </a:r>
            <a:r>
              <a:rPr spc="43" dirty="0"/>
              <a:t>amplifies</a:t>
            </a:r>
            <a:r>
              <a:rPr spc="47" dirty="0"/>
              <a:t> marginalized</a:t>
            </a:r>
            <a:r>
              <a:rPr spc="50" dirty="0"/>
              <a:t> </a:t>
            </a:r>
            <a:r>
              <a:rPr spc="30" dirty="0"/>
              <a:t>voices, </a:t>
            </a:r>
            <a:r>
              <a:rPr spc="33" dirty="0"/>
              <a:t> </a:t>
            </a:r>
            <a:r>
              <a:rPr spc="63" dirty="0"/>
              <a:t>disseminates</a:t>
            </a:r>
            <a:r>
              <a:rPr spc="67" dirty="0"/>
              <a:t> </a:t>
            </a:r>
            <a:r>
              <a:rPr spc="33" dirty="0"/>
              <a:t>information</a:t>
            </a:r>
            <a:r>
              <a:rPr spc="37" dirty="0"/>
              <a:t> </a:t>
            </a:r>
            <a:r>
              <a:rPr spc="57" dirty="0"/>
              <a:t>on</a:t>
            </a:r>
            <a:r>
              <a:rPr spc="60" dirty="0"/>
              <a:t> </a:t>
            </a:r>
            <a:r>
              <a:rPr spc="80" dirty="0"/>
              <a:t>land</a:t>
            </a:r>
            <a:r>
              <a:rPr spc="83" dirty="0"/>
              <a:t> </a:t>
            </a:r>
            <a:r>
              <a:rPr spc="-27" dirty="0"/>
              <a:t>rights,</a:t>
            </a:r>
            <a:r>
              <a:rPr spc="-23" dirty="0"/>
              <a:t> </a:t>
            </a:r>
            <a:r>
              <a:rPr spc="133" dirty="0"/>
              <a:t>and </a:t>
            </a:r>
            <a:r>
              <a:rPr spc="136" dirty="0"/>
              <a:t> </a:t>
            </a:r>
            <a:r>
              <a:rPr spc="93" dirty="0"/>
              <a:t>creates </a:t>
            </a:r>
            <a:r>
              <a:rPr spc="100" dirty="0"/>
              <a:t>awareness </a:t>
            </a:r>
            <a:r>
              <a:rPr spc="23" dirty="0"/>
              <a:t>to </a:t>
            </a:r>
            <a:r>
              <a:rPr spc="83" dirty="0"/>
              <a:t>challenge </a:t>
            </a:r>
            <a:r>
              <a:rPr spc="47" dirty="0"/>
              <a:t>harmful </a:t>
            </a:r>
            <a:r>
              <a:rPr spc="60" dirty="0"/>
              <a:t>social </a:t>
            </a:r>
            <a:r>
              <a:rPr spc="63" dirty="0"/>
              <a:t> </a:t>
            </a:r>
            <a:r>
              <a:rPr spc="13" dirty="0"/>
              <a:t>norms.</a:t>
            </a:r>
            <a:r>
              <a:rPr spc="490" dirty="0"/>
              <a:t> </a:t>
            </a:r>
            <a:r>
              <a:rPr spc="-47" dirty="0"/>
              <a:t>It</a:t>
            </a:r>
            <a:r>
              <a:rPr spc="493" dirty="0"/>
              <a:t> </a:t>
            </a:r>
            <a:r>
              <a:rPr spc="87" dirty="0"/>
              <a:t>enables</a:t>
            </a:r>
            <a:r>
              <a:rPr spc="493" dirty="0"/>
              <a:t> </a:t>
            </a:r>
            <a:r>
              <a:rPr spc="147" dirty="0"/>
              <a:t>data</a:t>
            </a:r>
            <a:r>
              <a:rPr spc="493" dirty="0"/>
              <a:t> </a:t>
            </a:r>
            <a:r>
              <a:rPr spc="43" dirty="0"/>
              <a:t>collection</a:t>
            </a:r>
            <a:r>
              <a:rPr spc="493" dirty="0"/>
              <a:t> </a:t>
            </a:r>
            <a:r>
              <a:rPr spc="-23" dirty="0"/>
              <a:t>for</a:t>
            </a:r>
            <a:r>
              <a:rPr spc="493" dirty="0"/>
              <a:t> </a:t>
            </a:r>
            <a:r>
              <a:rPr spc="76" dirty="0"/>
              <a:t>evidence-</a:t>
            </a:r>
          </a:p>
        </p:txBody>
      </p:sp>
      <p:sp>
        <p:nvSpPr>
          <p:cNvPr id="4" name="object 4"/>
          <p:cNvSpPr txBox="1"/>
          <p:nvPr/>
        </p:nvSpPr>
        <p:spPr>
          <a:xfrm>
            <a:off x="677333" y="3435764"/>
            <a:ext cx="911860" cy="766428"/>
          </a:xfrm>
          <a:prstGeom prst="rect">
            <a:avLst/>
          </a:prstGeom>
        </p:spPr>
        <p:txBody>
          <a:bodyPr vert="horz" wrap="square" lIns="0" tIns="7620" rIns="0" bIns="0" rtlCol="0">
            <a:spAutoFit/>
          </a:bodyPr>
          <a:lstStyle/>
          <a:p>
            <a:pPr marL="8467" marR="3387" defTabSz="609630">
              <a:lnSpc>
                <a:spcPct val="133800"/>
              </a:lnSpc>
              <a:spcBef>
                <a:spcPts val="60"/>
              </a:spcBef>
            </a:pPr>
            <a:r>
              <a:rPr sz="1900" spc="123" dirty="0">
                <a:solidFill>
                  <a:srgbClr val="D9D9D9"/>
                </a:solidFill>
                <a:latin typeface="Lucida Sans Unicode"/>
                <a:cs typeface="Lucida Sans Unicode"/>
              </a:rPr>
              <a:t>based </a:t>
            </a:r>
            <a:r>
              <a:rPr sz="1900" spc="127" dirty="0">
                <a:solidFill>
                  <a:srgbClr val="D9D9D9"/>
                </a:solidFill>
                <a:latin typeface="Lucida Sans Unicode"/>
                <a:cs typeface="Lucida Sans Unicode"/>
              </a:rPr>
              <a:t> </a:t>
            </a:r>
            <a:r>
              <a:rPr sz="1900" spc="247" dirty="0">
                <a:solidFill>
                  <a:srgbClr val="D9D9D9"/>
                </a:solidFill>
                <a:latin typeface="Lucida Sans Unicode"/>
                <a:cs typeface="Lucida Sans Unicode"/>
              </a:rPr>
              <a:t>a</a:t>
            </a:r>
            <a:r>
              <a:rPr sz="1900" spc="203" dirty="0">
                <a:solidFill>
                  <a:srgbClr val="D9D9D9"/>
                </a:solidFill>
                <a:latin typeface="Lucida Sans Unicode"/>
                <a:cs typeface="Lucida Sans Unicode"/>
              </a:rPr>
              <a:t>m</a:t>
            </a:r>
            <a:r>
              <a:rPr sz="1900" spc="60" dirty="0">
                <a:solidFill>
                  <a:srgbClr val="D9D9D9"/>
                </a:solidFill>
                <a:latin typeface="Lucida Sans Unicode"/>
                <a:cs typeface="Lucida Sans Unicode"/>
              </a:rPr>
              <a:t>o</a:t>
            </a:r>
            <a:r>
              <a:rPr sz="1900" spc="47" dirty="0">
                <a:solidFill>
                  <a:srgbClr val="D9D9D9"/>
                </a:solidFill>
                <a:latin typeface="Lucida Sans Unicode"/>
                <a:cs typeface="Lucida Sans Unicode"/>
              </a:rPr>
              <a:t>n</a:t>
            </a:r>
            <a:r>
              <a:rPr sz="1900" spc="113" dirty="0">
                <a:solidFill>
                  <a:srgbClr val="D9D9D9"/>
                </a:solidFill>
                <a:latin typeface="Lucida Sans Unicode"/>
                <a:cs typeface="Lucida Sans Unicode"/>
              </a:rPr>
              <a:t>g</a:t>
            </a:r>
            <a:endParaRPr sz="1900">
              <a:solidFill>
                <a:prstClr val="black"/>
              </a:solidFill>
              <a:latin typeface="Lucida Sans Unicode"/>
              <a:cs typeface="Lucida Sans Unicode"/>
            </a:endParaRPr>
          </a:p>
        </p:txBody>
      </p:sp>
      <p:sp>
        <p:nvSpPr>
          <p:cNvPr id="5" name="object 5"/>
          <p:cNvSpPr txBox="1"/>
          <p:nvPr/>
        </p:nvSpPr>
        <p:spPr>
          <a:xfrm>
            <a:off x="1755377" y="3435764"/>
            <a:ext cx="5091006" cy="766428"/>
          </a:xfrm>
          <a:prstGeom prst="rect">
            <a:avLst/>
          </a:prstGeom>
        </p:spPr>
        <p:txBody>
          <a:bodyPr vert="horz" wrap="square" lIns="0" tIns="7620" rIns="0" bIns="0" rtlCol="0">
            <a:spAutoFit/>
          </a:bodyPr>
          <a:lstStyle/>
          <a:p>
            <a:pPr marL="115999" marR="3387" indent="-107955" defTabSz="609630">
              <a:lnSpc>
                <a:spcPct val="133800"/>
              </a:lnSpc>
              <a:spcBef>
                <a:spcPts val="60"/>
              </a:spcBef>
              <a:tabLst>
                <a:tab pos="1290807" algn="l"/>
                <a:tab pos="1535083" algn="l"/>
                <a:tab pos="2325063" algn="l"/>
                <a:tab pos="3200137" algn="l"/>
                <a:tab pos="3452033" algn="l"/>
                <a:tab pos="3778439" algn="l"/>
              </a:tabLst>
            </a:pPr>
            <a:r>
              <a:rPr sz="1900" spc="247" dirty="0">
                <a:solidFill>
                  <a:srgbClr val="D9D9D9"/>
                </a:solidFill>
                <a:latin typeface="Lucida Sans Unicode"/>
                <a:cs typeface="Lucida Sans Unicode"/>
              </a:rPr>
              <a:t>a</a:t>
            </a:r>
            <a:r>
              <a:rPr sz="1900" spc="100" dirty="0">
                <a:solidFill>
                  <a:srgbClr val="D9D9D9"/>
                </a:solidFill>
                <a:latin typeface="Lucida Sans Unicode"/>
                <a:cs typeface="Lucida Sans Unicode"/>
              </a:rPr>
              <a:t>d</a:t>
            </a:r>
            <a:r>
              <a:rPr sz="1900" spc="90" dirty="0">
                <a:solidFill>
                  <a:srgbClr val="D9D9D9"/>
                </a:solidFill>
                <a:latin typeface="Lucida Sans Unicode"/>
                <a:cs typeface="Lucida Sans Unicode"/>
              </a:rPr>
              <a:t>v</a:t>
            </a:r>
            <a:r>
              <a:rPr sz="1900" spc="60" dirty="0">
                <a:solidFill>
                  <a:srgbClr val="D9D9D9"/>
                </a:solidFill>
                <a:latin typeface="Lucida Sans Unicode"/>
                <a:cs typeface="Lucida Sans Unicode"/>
              </a:rPr>
              <a:t>o</a:t>
            </a:r>
            <a:r>
              <a:rPr sz="1900" spc="190" dirty="0">
                <a:solidFill>
                  <a:srgbClr val="D9D9D9"/>
                </a:solidFill>
                <a:latin typeface="Lucida Sans Unicode"/>
                <a:cs typeface="Lucida Sans Unicode"/>
              </a:rPr>
              <a:t>c</a:t>
            </a:r>
            <a:r>
              <a:rPr sz="1900" spc="247" dirty="0">
                <a:solidFill>
                  <a:srgbClr val="D9D9D9"/>
                </a:solidFill>
                <a:latin typeface="Lucida Sans Unicode"/>
                <a:cs typeface="Lucida Sans Unicode"/>
              </a:rPr>
              <a:t>a</a:t>
            </a:r>
            <a:r>
              <a:rPr sz="1900" spc="190" dirty="0">
                <a:solidFill>
                  <a:srgbClr val="D9D9D9"/>
                </a:solidFill>
                <a:latin typeface="Lucida Sans Unicode"/>
                <a:cs typeface="Lucida Sans Unicode"/>
              </a:rPr>
              <a:t>c</a:t>
            </a:r>
            <a:r>
              <a:rPr sz="1900" spc="90" dirty="0">
                <a:solidFill>
                  <a:srgbClr val="D9D9D9"/>
                </a:solidFill>
                <a:latin typeface="Lucida Sans Unicode"/>
                <a:cs typeface="Lucida Sans Unicode"/>
              </a:rPr>
              <a:t>y</a:t>
            </a:r>
            <a:r>
              <a:rPr sz="1900" dirty="0">
                <a:solidFill>
                  <a:srgbClr val="D9D9D9"/>
                </a:solidFill>
                <a:latin typeface="Lucida Sans Unicode"/>
                <a:cs typeface="Lucida Sans Unicode"/>
              </a:rPr>
              <a:t>		</a:t>
            </a:r>
            <a:r>
              <a:rPr sz="1900" spc="247" dirty="0">
                <a:solidFill>
                  <a:srgbClr val="D9D9D9"/>
                </a:solidFill>
                <a:latin typeface="Lucida Sans Unicode"/>
                <a:cs typeface="Lucida Sans Unicode"/>
              </a:rPr>
              <a:t>a</a:t>
            </a:r>
            <a:r>
              <a:rPr sz="1900" spc="47" dirty="0">
                <a:solidFill>
                  <a:srgbClr val="D9D9D9"/>
                </a:solidFill>
                <a:latin typeface="Lucida Sans Unicode"/>
                <a:cs typeface="Lucida Sans Unicode"/>
              </a:rPr>
              <a:t>n</a:t>
            </a:r>
            <a:r>
              <a:rPr sz="1900" spc="103" dirty="0">
                <a:solidFill>
                  <a:srgbClr val="D9D9D9"/>
                </a:solidFill>
                <a:latin typeface="Lucida Sans Unicode"/>
                <a:cs typeface="Lucida Sans Unicode"/>
              </a:rPr>
              <a:t>d</a:t>
            </a:r>
            <a:r>
              <a:rPr sz="1900" dirty="0">
                <a:solidFill>
                  <a:srgbClr val="D9D9D9"/>
                </a:solidFill>
                <a:latin typeface="Lucida Sans Unicode"/>
                <a:cs typeface="Lucida Sans Unicode"/>
              </a:rPr>
              <a:t>	</a:t>
            </a:r>
            <a:r>
              <a:rPr sz="1900" spc="-70" dirty="0">
                <a:solidFill>
                  <a:srgbClr val="D9D9D9"/>
                </a:solidFill>
                <a:latin typeface="Lucida Sans Unicode"/>
                <a:cs typeface="Lucida Sans Unicode"/>
              </a:rPr>
              <a:t>f</a:t>
            </a:r>
            <a:r>
              <a:rPr sz="1900" spc="60" dirty="0">
                <a:solidFill>
                  <a:srgbClr val="D9D9D9"/>
                </a:solidFill>
                <a:latin typeface="Lucida Sans Unicode"/>
                <a:cs typeface="Lucida Sans Unicode"/>
              </a:rPr>
              <a:t>o</a:t>
            </a:r>
            <a:r>
              <a:rPr sz="1900" spc="30" dirty="0">
                <a:solidFill>
                  <a:srgbClr val="D9D9D9"/>
                </a:solidFill>
                <a:latin typeface="Lucida Sans Unicode"/>
                <a:cs typeface="Lucida Sans Unicode"/>
              </a:rPr>
              <a:t>s</a:t>
            </a:r>
            <a:r>
              <a:rPr sz="1900" spc="-17" dirty="0">
                <a:solidFill>
                  <a:srgbClr val="D9D9D9"/>
                </a:solidFill>
                <a:latin typeface="Lucida Sans Unicode"/>
                <a:cs typeface="Lucida Sans Unicode"/>
              </a:rPr>
              <a:t>t</a:t>
            </a:r>
            <a:r>
              <a:rPr sz="1900" spc="130" dirty="0">
                <a:solidFill>
                  <a:srgbClr val="D9D9D9"/>
                </a:solidFill>
                <a:latin typeface="Lucida Sans Unicode"/>
                <a:cs typeface="Lucida Sans Unicode"/>
              </a:rPr>
              <a:t>e</a:t>
            </a:r>
            <a:r>
              <a:rPr sz="1900" spc="-63" dirty="0">
                <a:solidFill>
                  <a:srgbClr val="D9D9D9"/>
                </a:solidFill>
                <a:latin typeface="Lucida Sans Unicode"/>
                <a:cs typeface="Lucida Sans Unicode"/>
              </a:rPr>
              <a:t>r</a:t>
            </a:r>
            <a:r>
              <a:rPr sz="1900" spc="33" dirty="0">
                <a:solidFill>
                  <a:srgbClr val="D9D9D9"/>
                </a:solidFill>
                <a:latin typeface="Lucida Sans Unicode"/>
                <a:cs typeface="Lucida Sans Unicode"/>
              </a:rPr>
              <a:t>s</a:t>
            </a:r>
            <a:r>
              <a:rPr sz="1900" dirty="0">
                <a:solidFill>
                  <a:srgbClr val="D9D9D9"/>
                </a:solidFill>
                <a:latin typeface="Lucida Sans Unicode"/>
                <a:cs typeface="Lucida Sans Unicode"/>
              </a:rPr>
              <a:t>		</a:t>
            </a:r>
            <a:r>
              <a:rPr sz="1900" spc="190" dirty="0">
                <a:solidFill>
                  <a:srgbClr val="D9D9D9"/>
                </a:solidFill>
                <a:latin typeface="Lucida Sans Unicode"/>
                <a:cs typeface="Lucida Sans Unicode"/>
              </a:rPr>
              <a:t>c</a:t>
            </a:r>
            <a:r>
              <a:rPr sz="1900" spc="60" dirty="0">
                <a:solidFill>
                  <a:srgbClr val="D9D9D9"/>
                </a:solidFill>
                <a:latin typeface="Lucida Sans Unicode"/>
                <a:cs typeface="Lucida Sans Unicode"/>
              </a:rPr>
              <a:t>o</a:t>
            </a:r>
            <a:r>
              <a:rPr sz="1900" spc="-80" dirty="0">
                <a:solidFill>
                  <a:srgbClr val="D9D9D9"/>
                </a:solidFill>
                <a:latin typeface="Lucida Sans Unicode"/>
                <a:cs typeface="Lucida Sans Unicode"/>
              </a:rPr>
              <a:t>ll</a:t>
            </a:r>
            <a:r>
              <a:rPr sz="1900" spc="247" dirty="0">
                <a:solidFill>
                  <a:srgbClr val="D9D9D9"/>
                </a:solidFill>
                <a:latin typeface="Lucida Sans Unicode"/>
                <a:cs typeface="Lucida Sans Unicode"/>
              </a:rPr>
              <a:t>a</a:t>
            </a:r>
            <a:r>
              <a:rPr sz="1900" spc="100" dirty="0">
                <a:solidFill>
                  <a:srgbClr val="D9D9D9"/>
                </a:solidFill>
                <a:latin typeface="Lucida Sans Unicode"/>
                <a:cs typeface="Lucida Sans Unicode"/>
              </a:rPr>
              <a:t>b</a:t>
            </a:r>
            <a:r>
              <a:rPr sz="1900" spc="60" dirty="0">
                <a:solidFill>
                  <a:srgbClr val="D9D9D9"/>
                </a:solidFill>
                <a:latin typeface="Lucida Sans Unicode"/>
                <a:cs typeface="Lucida Sans Unicode"/>
              </a:rPr>
              <a:t>o</a:t>
            </a:r>
            <a:r>
              <a:rPr sz="1900" spc="-63" dirty="0">
                <a:solidFill>
                  <a:srgbClr val="D9D9D9"/>
                </a:solidFill>
                <a:latin typeface="Lucida Sans Unicode"/>
                <a:cs typeface="Lucida Sans Unicode"/>
              </a:rPr>
              <a:t>r</a:t>
            </a:r>
            <a:r>
              <a:rPr sz="1900" spc="247" dirty="0">
                <a:solidFill>
                  <a:srgbClr val="D9D9D9"/>
                </a:solidFill>
                <a:latin typeface="Lucida Sans Unicode"/>
                <a:cs typeface="Lucida Sans Unicode"/>
              </a:rPr>
              <a:t>a</a:t>
            </a:r>
            <a:r>
              <a:rPr sz="1900" spc="-17" dirty="0">
                <a:solidFill>
                  <a:srgbClr val="D9D9D9"/>
                </a:solidFill>
                <a:latin typeface="Lucida Sans Unicode"/>
                <a:cs typeface="Lucida Sans Unicode"/>
              </a:rPr>
              <a:t>t</a:t>
            </a:r>
            <a:r>
              <a:rPr sz="1900" spc="-80" dirty="0">
                <a:solidFill>
                  <a:srgbClr val="D9D9D9"/>
                </a:solidFill>
                <a:latin typeface="Lucida Sans Unicode"/>
                <a:cs typeface="Lucida Sans Unicode"/>
              </a:rPr>
              <a:t>i</a:t>
            </a:r>
            <a:r>
              <a:rPr sz="1900" spc="60" dirty="0">
                <a:solidFill>
                  <a:srgbClr val="D9D9D9"/>
                </a:solidFill>
                <a:latin typeface="Lucida Sans Unicode"/>
                <a:cs typeface="Lucida Sans Unicode"/>
              </a:rPr>
              <a:t>o</a:t>
            </a:r>
            <a:r>
              <a:rPr sz="1900" spc="33" dirty="0">
                <a:solidFill>
                  <a:srgbClr val="D9D9D9"/>
                </a:solidFill>
                <a:latin typeface="Lucida Sans Unicode"/>
                <a:cs typeface="Lucida Sans Unicode"/>
              </a:rPr>
              <a:t>n  </a:t>
            </a:r>
            <a:r>
              <a:rPr sz="1900" spc="100" dirty="0">
                <a:solidFill>
                  <a:srgbClr val="D9D9D9"/>
                </a:solidFill>
                <a:latin typeface="Lucida Sans Unicode"/>
                <a:cs typeface="Lucida Sans Unicode"/>
              </a:rPr>
              <a:t>d</a:t>
            </a:r>
            <a:r>
              <a:rPr sz="1900" spc="-80" dirty="0">
                <a:solidFill>
                  <a:srgbClr val="D9D9D9"/>
                </a:solidFill>
                <a:latin typeface="Lucida Sans Unicode"/>
                <a:cs typeface="Lucida Sans Unicode"/>
              </a:rPr>
              <a:t>i</a:t>
            </a:r>
            <a:r>
              <a:rPr sz="1900" spc="90" dirty="0">
                <a:solidFill>
                  <a:srgbClr val="D9D9D9"/>
                </a:solidFill>
                <a:latin typeface="Lucida Sans Unicode"/>
                <a:cs typeface="Lucida Sans Unicode"/>
              </a:rPr>
              <a:t>v</a:t>
            </a:r>
            <a:r>
              <a:rPr sz="1900" spc="130" dirty="0">
                <a:solidFill>
                  <a:srgbClr val="D9D9D9"/>
                </a:solidFill>
                <a:latin typeface="Lucida Sans Unicode"/>
                <a:cs typeface="Lucida Sans Unicode"/>
              </a:rPr>
              <a:t>e</a:t>
            </a:r>
            <a:r>
              <a:rPr sz="1900" spc="-63" dirty="0">
                <a:solidFill>
                  <a:srgbClr val="D9D9D9"/>
                </a:solidFill>
                <a:latin typeface="Lucida Sans Unicode"/>
                <a:cs typeface="Lucida Sans Unicode"/>
              </a:rPr>
              <a:t>r</a:t>
            </a:r>
            <a:r>
              <a:rPr sz="1900" spc="30" dirty="0">
                <a:solidFill>
                  <a:srgbClr val="D9D9D9"/>
                </a:solidFill>
                <a:latin typeface="Lucida Sans Unicode"/>
                <a:cs typeface="Lucida Sans Unicode"/>
              </a:rPr>
              <a:t>s</a:t>
            </a:r>
            <a:r>
              <a:rPr sz="1900" spc="133" dirty="0">
                <a:solidFill>
                  <a:srgbClr val="D9D9D9"/>
                </a:solidFill>
                <a:latin typeface="Lucida Sans Unicode"/>
                <a:cs typeface="Lucida Sans Unicode"/>
              </a:rPr>
              <a:t>e</a:t>
            </a:r>
            <a:r>
              <a:rPr sz="1900" dirty="0">
                <a:solidFill>
                  <a:srgbClr val="D9D9D9"/>
                </a:solidFill>
                <a:latin typeface="Lucida Sans Unicode"/>
                <a:cs typeface="Lucida Sans Unicode"/>
              </a:rPr>
              <a:t>	</a:t>
            </a:r>
            <a:r>
              <a:rPr sz="1900" spc="30" dirty="0">
                <a:solidFill>
                  <a:srgbClr val="D9D9D9"/>
                </a:solidFill>
                <a:latin typeface="Lucida Sans Unicode"/>
                <a:cs typeface="Lucida Sans Unicode"/>
              </a:rPr>
              <a:t>s</a:t>
            </a:r>
            <a:r>
              <a:rPr sz="1900" spc="-17" dirty="0">
                <a:solidFill>
                  <a:srgbClr val="D9D9D9"/>
                </a:solidFill>
                <a:latin typeface="Lucida Sans Unicode"/>
                <a:cs typeface="Lucida Sans Unicode"/>
              </a:rPr>
              <a:t>t</a:t>
            </a:r>
            <a:r>
              <a:rPr sz="1900" spc="247" dirty="0">
                <a:solidFill>
                  <a:srgbClr val="D9D9D9"/>
                </a:solidFill>
                <a:latin typeface="Lucida Sans Unicode"/>
                <a:cs typeface="Lucida Sans Unicode"/>
              </a:rPr>
              <a:t>a</a:t>
            </a:r>
            <a:r>
              <a:rPr sz="1900" spc="-123" dirty="0">
                <a:solidFill>
                  <a:srgbClr val="D9D9D9"/>
                </a:solidFill>
                <a:latin typeface="Lucida Sans Unicode"/>
                <a:cs typeface="Lucida Sans Unicode"/>
              </a:rPr>
              <a:t>k</a:t>
            </a:r>
            <a:r>
              <a:rPr sz="1900" spc="130" dirty="0">
                <a:solidFill>
                  <a:srgbClr val="D9D9D9"/>
                </a:solidFill>
                <a:latin typeface="Lucida Sans Unicode"/>
                <a:cs typeface="Lucida Sans Unicode"/>
              </a:rPr>
              <a:t>e</a:t>
            </a:r>
            <a:r>
              <a:rPr sz="1900" spc="47" dirty="0">
                <a:solidFill>
                  <a:srgbClr val="D9D9D9"/>
                </a:solidFill>
                <a:latin typeface="Lucida Sans Unicode"/>
                <a:cs typeface="Lucida Sans Unicode"/>
              </a:rPr>
              <a:t>h</a:t>
            </a:r>
            <a:r>
              <a:rPr sz="1900" spc="60" dirty="0">
                <a:solidFill>
                  <a:srgbClr val="D9D9D9"/>
                </a:solidFill>
                <a:latin typeface="Lucida Sans Unicode"/>
                <a:cs typeface="Lucida Sans Unicode"/>
              </a:rPr>
              <a:t>o</a:t>
            </a:r>
            <a:r>
              <a:rPr sz="1900" spc="-80" dirty="0">
                <a:solidFill>
                  <a:srgbClr val="D9D9D9"/>
                </a:solidFill>
                <a:latin typeface="Lucida Sans Unicode"/>
                <a:cs typeface="Lucida Sans Unicode"/>
              </a:rPr>
              <a:t>l</a:t>
            </a:r>
            <a:r>
              <a:rPr sz="1900" spc="100" dirty="0">
                <a:solidFill>
                  <a:srgbClr val="D9D9D9"/>
                </a:solidFill>
                <a:latin typeface="Lucida Sans Unicode"/>
                <a:cs typeface="Lucida Sans Unicode"/>
              </a:rPr>
              <a:t>d</a:t>
            </a:r>
            <a:r>
              <a:rPr sz="1900" spc="130" dirty="0">
                <a:solidFill>
                  <a:srgbClr val="D9D9D9"/>
                </a:solidFill>
                <a:latin typeface="Lucida Sans Unicode"/>
                <a:cs typeface="Lucida Sans Unicode"/>
              </a:rPr>
              <a:t>e</a:t>
            </a:r>
            <a:r>
              <a:rPr sz="1900" spc="-63" dirty="0">
                <a:solidFill>
                  <a:srgbClr val="D9D9D9"/>
                </a:solidFill>
                <a:latin typeface="Lucida Sans Unicode"/>
                <a:cs typeface="Lucida Sans Unicode"/>
              </a:rPr>
              <a:t>r</a:t>
            </a:r>
            <a:r>
              <a:rPr sz="1900" spc="30" dirty="0">
                <a:solidFill>
                  <a:srgbClr val="D9D9D9"/>
                </a:solidFill>
                <a:latin typeface="Lucida Sans Unicode"/>
                <a:cs typeface="Lucida Sans Unicode"/>
              </a:rPr>
              <a:t>s</a:t>
            </a:r>
            <a:r>
              <a:rPr sz="1900" spc="-200" dirty="0">
                <a:solidFill>
                  <a:srgbClr val="D9D9D9"/>
                </a:solidFill>
                <a:latin typeface="Lucida Sans Unicode"/>
                <a:cs typeface="Lucida Sans Unicode"/>
              </a:rPr>
              <a:t>.</a:t>
            </a:r>
            <a:r>
              <a:rPr sz="1900" dirty="0">
                <a:solidFill>
                  <a:srgbClr val="D9D9D9"/>
                </a:solidFill>
                <a:latin typeface="Lucida Sans Unicode"/>
                <a:cs typeface="Lucida Sans Unicode"/>
              </a:rPr>
              <a:t>	</a:t>
            </a:r>
            <a:r>
              <a:rPr sz="1900" spc="83" dirty="0">
                <a:solidFill>
                  <a:srgbClr val="D9D9D9"/>
                </a:solidFill>
                <a:latin typeface="Lucida Sans Unicode"/>
                <a:cs typeface="Lucida Sans Unicode"/>
              </a:rPr>
              <a:t>B</a:t>
            </a:r>
            <a:r>
              <a:rPr sz="1900" spc="90" dirty="0">
                <a:solidFill>
                  <a:srgbClr val="D9D9D9"/>
                </a:solidFill>
                <a:latin typeface="Lucida Sans Unicode"/>
                <a:cs typeface="Lucida Sans Unicode"/>
              </a:rPr>
              <a:t>y</a:t>
            </a:r>
            <a:r>
              <a:rPr sz="1900" dirty="0">
                <a:solidFill>
                  <a:srgbClr val="D9D9D9"/>
                </a:solidFill>
                <a:latin typeface="Lucida Sans Unicode"/>
                <a:cs typeface="Lucida Sans Unicode"/>
              </a:rPr>
              <a:t>	</a:t>
            </a:r>
            <a:r>
              <a:rPr sz="1900" spc="-80" dirty="0">
                <a:solidFill>
                  <a:srgbClr val="D9D9D9"/>
                </a:solidFill>
                <a:latin typeface="Lucida Sans Unicode"/>
                <a:cs typeface="Lucida Sans Unicode"/>
              </a:rPr>
              <a:t>l</a:t>
            </a:r>
            <a:r>
              <a:rPr sz="1900" spc="130" dirty="0">
                <a:solidFill>
                  <a:srgbClr val="D9D9D9"/>
                </a:solidFill>
                <a:latin typeface="Lucida Sans Unicode"/>
                <a:cs typeface="Lucida Sans Unicode"/>
              </a:rPr>
              <a:t>e</a:t>
            </a:r>
            <a:r>
              <a:rPr sz="1900" spc="90" dirty="0">
                <a:solidFill>
                  <a:srgbClr val="D9D9D9"/>
                </a:solidFill>
                <a:latin typeface="Lucida Sans Unicode"/>
                <a:cs typeface="Lucida Sans Unicode"/>
              </a:rPr>
              <a:t>v</a:t>
            </a:r>
            <a:r>
              <a:rPr sz="1900" spc="130" dirty="0">
                <a:solidFill>
                  <a:srgbClr val="D9D9D9"/>
                </a:solidFill>
                <a:latin typeface="Lucida Sans Unicode"/>
                <a:cs typeface="Lucida Sans Unicode"/>
              </a:rPr>
              <a:t>e</a:t>
            </a:r>
            <a:r>
              <a:rPr sz="1900" spc="-63" dirty="0">
                <a:solidFill>
                  <a:srgbClr val="D9D9D9"/>
                </a:solidFill>
                <a:latin typeface="Lucida Sans Unicode"/>
                <a:cs typeface="Lucida Sans Unicode"/>
              </a:rPr>
              <a:t>r</a:t>
            </a:r>
            <a:r>
              <a:rPr sz="1900" spc="247" dirty="0">
                <a:solidFill>
                  <a:srgbClr val="D9D9D9"/>
                </a:solidFill>
                <a:latin typeface="Lucida Sans Unicode"/>
                <a:cs typeface="Lucida Sans Unicode"/>
              </a:rPr>
              <a:t>a</a:t>
            </a:r>
            <a:r>
              <a:rPr sz="1900" spc="110" dirty="0">
                <a:solidFill>
                  <a:srgbClr val="D9D9D9"/>
                </a:solidFill>
                <a:latin typeface="Lucida Sans Unicode"/>
                <a:cs typeface="Lucida Sans Unicode"/>
              </a:rPr>
              <a:t>g</a:t>
            </a:r>
            <a:r>
              <a:rPr sz="1900" spc="-80" dirty="0">
                <a:solidFill>
                  <a:srgbClr val="D9D9D9"/>
                </a:solidFill>
                <a:latin typeface="Lucida Sans Unicode"/>
                <a:cs typeface="Lucida Sans Unicode"/>
              </a:rPr>
              <a:t>i</a:t>
            </a:r>
            <a:r>
              <a:rPr sz="1900" spc="47" dirty="0">
                <a:solidFill>
                  <a:srgbClr val="D9D9D9"/>
                </a:solidFill>
                <a:latin typeface="Lucida Sans Unicode"/>
                <a:cs typeface="Lucida Sans Unicode"/>
              </a:rPr>
              <a:t>n</a:t>
            </a:r>
            <a:r>
              <a:rPr sz="1900" spc="113" dirty="0">
                <a:solidFill>
                  <a:srgbClr val="D9D9D9"/>
                </a:solidFill>
                <a:latin typeface="Lucida Sans Unicode"/>
                <a:cs typeface="Lucida Sans Unicode"/>
              </a:rPr>
              <a:t>g</a:t>
            </a:r>
            <a:endParaRPr sz="1900">
              <a:solidFill>
                <a:prstClr val="black"/>
              </a:solidFill>
              <a:latin typeface="Lucida Sans Unicode"/>
              <a:cs typeface="Lucida Sans Unicode"/>
            </a:endParaRPr>
          </a:p>
        </p:txBody>
      </p:sp>
      <p:sp>
        <p:nvSpPr>
          <p:cNvPr id="6" name="object 6"/>
          <p:cNvSpPr txBox="1"/>
          <p:nvPr/>
        </p:nvSpPr>
        <p:spPr>
          <a:xfrm>
            <a:off x="677333" y="4210465"/>
            <a:ext cx="6170507" cy="1549976"/>
          </a:xfrm>
          <a:prstGeom prst="rect">
            <a:avLst/>
          </a:prstGeom>
        </p:spPr>
        <p:txBody>
          <a:bodyPr vert="horz" wrap="square" lIns="0" tIns="7620" rIns="0" bIns="0" rtlCol="0">
            <a:spAutoFit/>
          </a:bodyPr>
          <a:lstStyle/>
          <a:p>
            <a:pPr marL="8467" marR="3387" algn="just" defTabSz="609630">
              <a:lnSpc>
                <a:spcPct val="133800"/>
              </a:lnSpc>
              <a:spcBef>
                <a:spcPts val="60"/>
              </a:spcBef>
            </a:pPr>
            <a:r>
              <a:rPr sz="1900" spc="37" dirty="0">
                <a:solidFill>
                  <a:srgbClr val="D9D9D9"/>
                </a:solidFill>
                <a:latin typeface="Lucida Sans Unicode"/>
                <a:cs typeface="Lucida Sans Unicode"/>
              </a:rPr>
              <a:t>technology,</a:t>
            </a:r>
            <a:r>
              <a:rPr sz="1900" spc="-93" dirty="0">
                <a:solidFill>
                  <a:srgbClr val="D9D9D9"/>
                </a:solidFill>
                <a:latin typeface="Lucida Sans Unicode"/>
                <a:cs typeface="Lucida Sans Unicode"/>
              </a:rPr>
              <a:t> </a:t>
            </a:r>
            <a:r>
              <a:rPr sz="1900" spc="123" dirty="0">
                <a:solidFill>
                  <a:srgbClr val="D9D9D9"/>
                </a:solidFill>
                <a:latin typeface="Lucida Sans Unicode"/>
                <a:cs typeface="Lucida Sans Unicode"/>
              </a:rPr>
              <a:t>Uganda</a:t>
            </a:r>
            <a:r>
              <a:rPr sz="1900" spc="-90" dirty="0">
                <a:solidFill>
                  <a:srgbClr val="D9D9D9"/>
                </a:solidFill>
                <a:latin typeface="Lucida Sans Unicode"/>
                <a:cs typeface="Lucida Sans Unicode"/>
              </a:rPr>
              <a:t> </a:t>
            </a:r>
            <a:r>
              <a:rPr sz="1900" spc="163" dirty="0">
                <a:solidFill>
                  <a:srgbClr val="D9D9D9"/>
                </a:solidFill>
                <a:latin typeface="Lucida Sans Unicode"/>
                <a:cs typeface="Lucida Sans Unicode"/>
              </a:rPr>
              <a:t>can</a:t>
            </a:r>
            <a:r>
              <a:rPr sz="1900" spc="-90" dirty="0">
                <a:solidFill>
                  <a:srgbClr val="D9D9D9"/>
                </a:solidFill>
                <a:latin typeface="Lucida Sans Unicode"/>
                <a:cs typeface="Lucida Sans Unicode"/>
              </a:rPr>
              <a:t> </a:t>
            </a:r>
            <a:r>
              <a:rPr sz="1900" spc="40" dirty="0">
                <a:solidFill>
                  <a:srgbClr val="D9D9D9"/>
                </a:solidFill>
                <a:latin typeface="Lucida Sans Unicode"/>
                <a:cs typeface="Lucida Sans Unicode"/>
              </a:rPr>
              <a:t>effectively</a:t>
            </a:r>
            <a:r>
              <a:rPr sz="1900" spc="-90" dirty="0">
                <a:solidFill>
                  <a:srgbClr val="D9D9D9"/>
                </a:solidFill>
                <a:latin typeface="Lucida Sans Unicode"/>
                <a:cs typeface="Lucida Sans Unicode"/>
              </a:rPr>
              <a:t> </a:t>
            </a:r>
            <a:r>
              <a:rPr sz="1900" spc="83" dirty="0">
                <a:solidFill>
                  <a:srgbClr val="D9D9D9"/>
                </a:solidFill>
                <a:latin typeface="Lucida Sans Unicode"/>
                <a:cs typeface="Lucida Sans Unicode"/>
              </a:rPr>
              <a:t>challenge</a:t>
            </a:r>
            <a:r>
              <a:rPr sz="1900" spc="-90" dirty="0">
                <a:solidFill>
                  <a:srgbClr val="D9D9D9"/>
                </a:solidFill>
                <a:latin typeface="Lucida Sans Unicode"/>
                <a:cs typeface="Lucida Sans Unicode"/>
              </a:rPr>
              <a:t> </a:t>
            </a:r>
            <a:r>
              <a:rPr sz="1900" spc="133" dirty="0">
                <a:solidFill>
                  <a:srgbClr val="D9D9D9"/>
                </a:solidFill>
                <a:latin typeface="Lucida Sans Unicode"/>
                <a:cs typeface="Lucida Sans Unicode"/>
              </a:rPr>
              <a:t>and </a:t>
            </a:r>
            <a:r>
              <a:rPr sz="1900" spc="-593" dirty="0">
                <a:solidFill>
                  <a:srgbClr val="D9D9D9"/>
                </a:solidFill>
                <a:latin typeface="Lucida Sans Unicode"/>
                <a:cs typeface="Lucida Sans Unicode"/>
              </a:rPr>
              <a:t> </a:t>
            </a:r>
            <a:r>
              <a:rPr sz="1900" spc="90" dirty="0">
                <a:solidFill>
                  <a:srgbClr val="D9D9D9"/>
                </a:solidFill>
                <a:latin typeface="Lucida Sans Unicode"/>
                <a:cs typeface="Lucida Sans Unicode"/>
              </a:rPr>
              <a:t>reshape </a:t>
            </a:r>
            <a:r>
              <a:rPr sz="1900" spc="60" dirty="0">
                <a:solidFill>
                  <a:srgbClr val="D9D9D9"/>
                </a:solidFill>
                <a:latin typeface="Lucida Sans Unicode"/>
                <a:cs typeface="Lucida Sans Unicode"/>
              </a:rPr>
              <a:t>social </a:t>
            </a:r>
            <a:r>
              <a:rPr sz="1900" spc="10" dirty="0">
                <a:solidFill>
                  <a:srgbClr val="D9D9D9"/>
                </a:solidFill>
                <a:latin typeface="Lucida Sans Unicode"/>
                <a:cs typeface="Lucida Sans Unicode"/>
              </a:rPr>
              <a:t>norms, </a:t>
            </a:r>
            <a:r>
              <a:rPr sz="1900" spc="67" dirty="0">
                <a:solidFill>
                  <a:srgbClr val="D9D9D9"/>
                </a:solidFill>
                <a:latin typeface="Lucida Sans Unicode"/>
                <a:cs typeface="Lucida Sans Unicode"/>
              </a:rPr>
              <a:t>promote </a:t>
            </a:r>
            <a:r>
              <a:rPr sz="1900" spc="76" dirty="0">
                <a:solidFill>
                  <a:srgbClr val="D9D9D9"/>
                </a:solidFill>
                <a:latin typeface="Lucida Sans Unicode"/>
                <a:cs typeface="Lucida Sans Unicode"/>
              </a:rPr>
              <a:t>gender </a:t>
            </a:r>
            <a:r>
              <a:rPr sz="1900" spc="23" dirty="0">
                <a:solidFill>
                  <a:srgbClr val="D9D9D9"/>
                </a:solidFill>
                <a:latin typeface="Lucida Sans Unicode"/>
                <a:cs typeface="Lucida Sans Unicode"/>
              </a:rPr>
              <a:t>equality, </a:t>
            </a:r>
            <a:r>
              <a:rPr sz="1900" spc="27" dirty="0">
                <a:solidFill>
                  <a:srgbClr val="D9D9D9"/>
                </a:solidFill>
                <a:latin typeface="Lucida Sans Unicode"/>
                <a:cs typeface="Lucida Sans Unicode"/>
              </a:rPr>
              <a:t> </a:t>
            </a:r>
            <a:r>
              <a:rPr sz="1900" spc="133" dirty="0">
                <a:solidFill>
                  <a:srgbClr val="D9D9D9"/>
                </a:solidFill>
                <a:latin typeface="Lucida Sans Unicode"/>
                <a:cs typeface="Lucida Sans Unicode"/>
              </a:rPr>
              <a:t>and</a:t>
            </a:r>
            <a:r>
              <a:rPr sz="1900" spc="136" dirty="0">
                <a:solidFill>
                  <a:srgbClr val="D9D9D9"/>
                </a:solidFill>
                <a:latin typeface="Lucida Sans Unicode"/>
                <a:cs typeface="Lucida Sans Unicode"/>
              </a:rPr>
              <a:t> </a:t>
            </a:r>
            <a:r>
              <a:rPr sz="1900" spc="53" dirty="0">
                <a:solidFill>
                  <a:srgbClr val="D9D9D9"/>
                </a:solidFill>
                <a:latin typeface="Lucida Sans Unicode"/>
                <a:cs typeface="Lucida Sans Unicode"/>
              </a:rPr>
              <a:t>ensure</a:t>
            </a:r>
            <a:r>
              <a:rPr sz="1900" spc="57" dirty="0">
                <a:solidFill>
                  <a:srgbClr val="D9D9D9"/>
                </a:solidFill>
                <a:latin typeface="Lucida Sans Unicode"/>
                <a:cs typeface="Lucida Sans Unicode"/>
              </a:rPr>
              <a:t> </a:t>
            </a:r>
            <a:r>
              <a:rPr sz="1900" spc="63" dirty="0">
                <a:solidFill>
                  <a:srgbClr val="D9D9D9"/>
                </a:solidFill>
                <a:latin typeface="Lucida Sans Unicode"/>
                <a:cs typeface="Lucida Sans Unicode"/>
              </a:rPr>
              <a:t>sustainable</a:t>
            </a:r>
            <a:r>
              <a:rPr sz="1900" spc="67" dirty="0">
                <a:solidFill>
                  <a:srgbClr val="D9D9D9"/>
                </a:solidFill>
                <a:latin typeface="Lucida Sans Unicode"/>
                <a:cs typeface="Lucida Sans Unicode"/>
              </a:rPr>
              <a:t> </a:t>
            </a:r>
            <a:r>
              <a:rPr sz="1900" spc="133" dirty="0">
                <a:solidFill>
                  <a:srgbClr val="D9D9D9"/>
                </a:solidFill>
                <a:latin typeface="Lucida Sans Unicode"/>
                <a:cs typeface="Lucida Sans Unicode"/>
              </a:rPr>
              <a:t>and</a:t>
            </a:r>
            <a:r>
              <a:rPr sz="1900" spc="136" dirty="0">
                <a:solidFill>
                  <a:srgbClr val="D9D9D9"/>
                </a:solidFill>
                <a:latin typeface="Lucida Sans Unicode"/>
                <a:cs typeface="Lucida Sans Unicode"/>
              </a:rPr>
              <a:t> </a:t>
            </a:r>
            <a:r>
              <a:rPr sz="1900" spc="63" dirty="0">
                <a:solidFill>
                  <a:srgbClr val="D9D9D9"/>
                </a:solidFill>
                <a:latin typeface="Lucida Sans Unicode"/>
                <a:cs typeface="Lucida Sans Unicode"/>
              </a:rPr>
              <a:t>equitable</a:t>
            </a:r>
            <a:r>
              <a:rPr sz="1900" spc="67" dirty="0">
                <a:solidFill>
                  <a:srgbClr val="D9D9D9"/>
                </a:solidFill>
                <a:latin typeface="Lucida Sans Unicode"/>
                <a:cs typeface="Lucida Sans Unicode"/>
              </a:rPr>
              <a:t> </a:t>
            </a:r>
            <a:r>
              <a:rPr sz="1900" spc="80" dirty="0">
                <a:solidFill>
                  <a:srgbClr val="D9D9D9"/>
                </a:solidFill>
                <a:latin typeface="Lucida Sans Unicode"/>
                <a:cs typeface="Lucida Sans Unicode"/>
              </a:rPr>
              <a:t>land </a:t>
            </a:r>
            <a:r>
              <a:rPr sz="1900" spc="83" dirty="0">
                <a:solidFill>
                  <a:srgbClr val="D9D9D9"/>
                </a:solidFill>
                <a:latin typeface="Lucida Sans Unicode"/>
                <a:cs typeface="Lucida Sans Unicode"/>
              </a:rPr>
              <a:t> </a:t>
            </a:r>
            <a:r>
              <a:rPr sz="1900" spc="136" dirty="0">
                <a:solidFill>
                  <a:srgbClr val="D9D9D9"/>
                </a:solidFill>
                <a:latin typeface="Lucida Sans Unicode"/>
                <a:cs typeface="Lucida Sans Unicode"/>
              </a:rPr>
              <a:t>management</a:t>
            </a:r>
            <a:r>
              <a:rPr sz="1900" spc="-93" dirty="0">
                <a:solidFill>
                  <a:srgbClr val="D9D9D9"/>
                </a:solidFill>
                <a:latin typeface="Lucida Sans Unicode"/>
                <a:cs typeface="Lucida Sans Unicode"/>
              </a:rPr>
              <a:t> </a:t>
            </a:r>
            <a:r>
              <a:rPr sz="1900" spc="53" dirty="0">
                <a:solidFill>
                  <a:srgbClr val="D9D9D9"/>
                </a:solidFill>
                <a:latin typeface="Lucida Sans Unicode"/>
                <a:cs typeface="Lucida Sans Unicode"/>
              </a:rPr>
              <a:t>practices.</a:t>
            </a:r>
            <a:endParaRPr sz="1900">
              <a:solidFill>
                <a:prstClr val="black"/>
              </a:solidFill>
              <a:latin typeface="Lucida Sans Unicode"/>
              <a:cs typeface="Lucida Sans Unicode"/>
            </a:endParaRPr>
          </a:p>
        </p:txBody>
      </p:sp>
      <p:sp>
        <p:nvSpPr>
          <p:cNvPr id="7" name="object 7"/>
          <p:cNvSpPr/>
          <p:nvPr/>
        </p:nvSpPr>
        <p:spPr>
          <a:xfrm>
            <a:off x="685800" y="407299"/>
            <a:ext cx="10820400" cy="0"/>
          </a:xfrm>
          <a:custGeom>
            <a:avLst/>
            <a:gdLst/>
            <a:ahLst/>
            <a:cxnLst/>
            <a:rect l="l" t="t" r="r" b="b"/>
            <a:pathLst>
              <a:path w="16230600">
                <a:moveTo>
                  <a:pt x="0" y="0"/>
                </a:moveTo>
                <a:lnTo>
                  <a:pt x="16230598" y="0"/>
                </a:lnTo>
              </a:path>
            </a:pathLst>
          </a:custGeom>
          <a:ln w="19049">
            <a:solidFill>
              <a:srgbClr val="D9D9D9"/>
            </a:solidFill>
          </a:ln>
        </p:spPr>
        <p:txBody>
          <a:bodyPr wrap="square" lIns="0" tIns="0" rIns="0" bIns="0" rtlCol="0"/>
          <a:lstStyle/>
          <a:p>
            <a:pPr defTabSz="609630"/>
            <a:endParaRPr sz="1200">
              <a:solidFill>
                <a:prstClr val="black"/>
              </a:solidFill>
              <a:latin typeface="Calibri"/>
            </a:endParaRPr>
          </a:p>
        </p:txBody>
      </p:sp>
      <p:pic>
        <p:nvPicPr>
          <p:cNvPr id="8" name="object 8"/>
          <p:cNvPicPr/>
          <p:nvPr/>
        </p:nvPicPr>
        <p:blipFill>
          <a:blip r:embed="rId2" cstate="print"/>
          <a:stretch>
            <a:fillRect/>
          </a:stretch>
        </p:blipFill>
        <p:spPr>
          <a:xfrm>
            <a:off x="0" y="3784233"/>
            <a:ext cx="4425685" cy="3073767"/>
          </a:xfrm>
          <a:prstGeom prst="rect">
            <a:avLst/>
          </a:prstGeom>
        </p:spPr>
      </p:pic>
      <p:sp>
        <p:nvSpPr>
          <p:cNvPr id="9" name="object 9"/>
          <p:cNvSpPr/>
          <p:nvPr/>
        </p:nvSpPr>
        <p:spPr>
          <a:xfrm>
            <a:off x="-21" y="2107"/>
            <a:ext cx="193040" cy="2823633"/>
          </a:xfrm>
          <a:custGeom>
            <a:avLst/>
            <a:gdLst/>
            <a:ahLst/>
            <a:cxnLst/>
            <a:rect l="l" t="t" r="r" b="b"/>
            <a:pathLst>
              <a:path w="289560" h="4235450">
                <a:moveTo>
                  <a:pt x="289321" y="0"/>
                </a:moveTo>
                <a:lnTo>
                  <a:pt x="289321" y="4235350"/>
                </a:lnTo>
                <a:lnTo>
                  <a:pt x="0" y="4235350"/>
                </a:lnTo>
                <a:lnTo>
                  <a:pt x="0" y="0"/>
                </a:lnTo>
                <a:lnTo>
                  <a:pt x="289321" y="0"/>
                </a:lnTo>
                <a:close/>
              </a:path>
            </a:pathLst>
          </a:custGeom>
          <a:solidFill>
            <a:srgbClr val="3CCAB0"/>
          </a:solidFill>
        </p:spPr>
        <p:txBody>
          <a:bodyPr wrap="square" lIns="0" tIns="0" rIns="0" bIns="0" rtlCol="0"/>
          <a:lstStyle/>
          <a:p>
            <a:pPr defTabSz="609630"/>
            <a:endParaRPr sz="1200">
              <a:solidFill>
                <a:prstClr val="black"/>
              </a:solidFill>
              <a:latin typeface="Calibri"/>
            </a:endParaRPr>
          </a:p>
        </p:txBody>
      </p:sp>
      <p:pic>
        <p:nvPicPr>
          <p:cNvPr id="10" name="object 10"/>
          <p:cNvPicPr/>
          <p:nvPr/>
        </p:nvPicPr>
        <p:blipFill>
          <a:blip r:embed="rId3" cstate="print"/>
          <a:stretch>
            <a:fillRect/>
          </a:stretch>
        </p:blipFill>
        <p:spPr>
          <a:xfrm>
            <a:off x="7337707" y="765431"/>
            <a:ext cx="4051299" cy="5403849"/>
          </a:xfrm>
          <a:prstGeom prst="rect">
            <a:avLst/>
          </a:prstGeom>
        </p:spPr>
      </p:pic>
      <p:sp>
        <p:nvSpPr>
          <p:cNvPr id="11" name="object 11"/>
          <p:cNvSpPr txBox="1">
            <a:spLocks noGrp="1"/>
          </p:cNvSpPr>
          <p:nvPr>
            <p:ph type="title"/>
          </p:nvPr>
        </p:nvSpPr>
        <p:spPr>
          <a:xfrm>
            <a:off x="677334" y="1024192"/>
            <a:ext cx="3080597" cy="583194"/>
          </a:xfrm>
          <a:prstGeom prst="rect">
            <a:avLst/>
          </a:prstGeom>
        </p:spPr>
        <p:txBody>
          <a:bodyPr vert="horz" wrap="square" lIns="0" tIns="8467" rIns="0" bIns="0" rtlCol="0">
            <a:spAutoFit/>
          </a:bodyPr>
          <a:lstStyle/>
          <a:p>
            <a:pPr marL="8467">
              <a:spcBef>
                <a:spcPts val="67"/>
              </a:spcBef>
            </a:pPr>
            <a:r>
              <a:rPr spc="83" dirty="0">
                <a:latin typeface="Tahoma"/>
                <a:cs typeface="Tahoma"/>
              </a:rPr>
              <a:t>Justification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810046"/>
            <a:ext cx="12192000" cy="2046817"/>
          </a:xfrm>
          <a:custGeom>
            <a:avLst/>
            <a:gdLst/>
            <a:ahLst/>
            <a:cxnLst/>
            <a:rect l="l" t="t" r="r" b="b"/>
            <a:pathLst>
              <a:path w="18288000" h="3070225">
                <a:moveTo>
                  <a:pt x="0" y="0"/>
                </a:moveTo>
                <a:lnTo>
                  <a:pt x="18287999" y="0"/>
                </a:lnTo>
                <a:lnTo>
                  <a:pt x="18287999" y="3070026"/>
                </a:lnTo>
                <a:lnTo>
                  <a:pt x="0" y="3070026"/>
                </a:lnTo>
                <a:lnTo>
                  <a:pt x="0" y="0"/>
                </a:lnTo>
                <a:close/>
              </a:path>
            </a:pathLst>
          </a:custGeom>
          <a:solidFill>
            <a:srgbClr val="071B41"/>
          </a:solidFill>
        </p:spPr>
        <p:txBody>
          <a:bodyPr wrap="square" lIns="0" tIns="0" rIns="0" bIns="0" rtlCol="0"/>
          <a:lstStyle/>
          <a:p>
            <a:pPr defTabSz="609630"/>
            <a:endParaRPr sz="1200">
              <a:solidFill>
                <a:prstClr val="black"/>
              </a:solidFill>
              <a:latin typeface="Calibri"/>
            </a:endParaRPr>
          </a:p>
        </p:txBody>
      </p:sp>
      <p:sp>
        <p:nvSpPr>
          <p:cNvPr id="3" name="object 3"/>
          <p:cNvSpPr txBox="1"/>
          <p:nvPr/>
        </p:nvSpPr>
        <p:spPr>
          <a:xfrm>
            <a:off x="1021351" y="5520392"/>
            <a:ext cx="2615353" cy="583194"/>
          </a:xfrm>
          <a:prstGeom prst="rect">
            <a:avLst/>
          </a:prstGeom>
        </p:spPr>
        <p:txBody>
          <a:bodyPr vert="horz" wrap="square" lIns="0" tIns="8467" rIns="0" bIns="0" rtlCol="0">
            <a:spAutoFit/>
          </a:bodyPr>
          <a:lstStyle/>
          <a:p>
            <a:pPr marL="8467" defTabSz="609630">
              <a:spcBef>
                <a:spcPts val="67"/>
              </a:spcBef>
            </a:pPr>
            <a:r>
              <a:rPr sz="3734" b="1" spc="187" dirty="0">
                <a:solidFill>
                  <a:srgbClr val="FFFFFF"/>
                </a:solidFill>
                <a:latin typeface="Trebuchet MS"/>
                <a:cs typeface="Trebuchet MS"/>
              </a:rPr>
              <a:t>Objectives</a:t>
            </a:r>
            <a:endParaRPr sz="3734">
              <a:solidFill>
                <a:prstClr val="black"/>
              </a:solidFill>
              <a:latin typeface="Trebuchet MS"/>
              <a:cs typeface="Trebuchet MS"/>
            </a:endParaRPr>
          </a:p>
        </p:txBody>
      </p:sp>
      <p:grpSp>
        <p:nvGrpSpPr>
          <p:cNvPr id="4" name="object 4"/>
          <p:cNvGrpSpPr/>
          <p:nvPr/>
        </p:nvGrpSpPr>
        <p:grpSpPr>
          <a:xfrm>
            <a:off x="0" y="4538517"/>
            <a:ext cx="12192000" cy="2320713"/>
            <a:chOff x="0" y="6807775"/>
            <a:chExt cx="18288000" cy="3481070"/>
          </a:xfrm>
        </p:grpSpPr>
        <p:sp>
          <p:nvSpPr>
            <p:cNvPr id="5" name="object 5"/>
            <p:cNvSpPr/>
            <p:nvPr/>
          </p:nvSpPr>
          <p:spPr>
            <a:xfrm>
              <a:off x="0" y="9999515"/>
              <a:ext cx="6212840" cy="289560"/>
            </a:xfrm>
            <a:custGeom>
              <a:avLst/>
              <a:gdLst/>
              <a:ahLst/>
              <a:cxnLst/>
              <a:rect l="l" t="t" r="r" b="b"/>
              <a:pathLst>
                <a:path w="6212840" h="289559">
                  <a:moveTo>
                    <a:pt x="6212383" y="289321"/>
                  </a:moveTo>
                  <a:lnTo>
                    <a:pt x="0" y="289321"/>
                  </a:lnTo>
                  <a:lnTo>
                    <a:pt x="0" y="0"/>
                  </a:lnTo>
                  <a:lnTo>
                    <a:pt x="6212383" y="0"/>
                  </a:lnTo>
                  <a:lnTo>
                    <a:pt x="6212383" y="289321"/>
                  </a:lnTo>
                  <a:close/>
                </a:path>
              </a:pathLst>
            </a:custGeom>
            <a:solidFill>
              <a:srgbClr val="3CCAB0"/>
            </a:solidFill>
          </p:spPr>
          <p:txBody>
            <a:bodyPr wrap="square" lIns="0" tIns="0" rIns="0" bIns="0" rtlCol="0"/>
            <a:lstStyle/>
            <a:p>
              <a:pPr defTabSz="609630"/>
              <a:endParaRPr sz="1200">
                <a:solidFill>
                  <a:prstClr val="black"/>
                </a:solidFill>
                <a:latin typeface="Calibri"/>
              </a:endParaRPr>
            </a:p>
          </p:txBody>
        </p:sp>
        <p:pic>
          <p:nvPicPr>
            <p:cNvPr id="6" name="object 6"/>
            <p:cNvPicPr/>
            <p:nvPr/>
          </p:nvPicPr>
          <p:blipFill>
            <a:blip r:embed="rId2" cstate="print"/>
            <a:stretch>
              <a:fillRect/>
            </a:stretch>
          </p:blipFill>
          <p:spPr>
            <a:xfrm>
              <a:off x="12250979" y="6807775"/>
              <a:ext cx="6037020" cy="3479224"/>
            </a:xfrm>
            <a:prstGeom prst="rect">
              <a:avLst/>
            </a:prstGeom>
          </p:spPr>
        </p:pic>
      </p:grpSp>
      <p:sp>
        <p:nvSpPr>
          <p:cNvPr id="7" name="object 7"/>
          <p:cNvSpPr/>
          <p:nvPr/>
        </p:nvSpPr>
        <p:spPr>
          <a:xfrm>
            <a:off x="685800" y="407294"/>
            <a:ext cx="10820400" cy="0"/>
          </a:xfrm>
          <a:custGeom>
            <a:avLst/>
            <a:gdLst/>
            <a:ahLst/>
            <a:cxnLst/>
            <a:rect l="l" t="t" r="r" b="b"/>
            <a:pathLst>
              <a:path w="16230600">
                <a:moveTo>
                  <a:pt x="0" y="0"/>
                </a:moveTo>
                <a:lnTo>
                  <a:pt x="16230598" y="0"/>
                </a:lnTo>
              </a:path>
            </a:pathLst>
          </a:custGeom>
          <a:ln w="19049">
            <a:solidFill>
              <a:srgbClr val="D9D9D9"/>
            </a:solidFill>
          </a:ln>
        </p:spPr>
        <p:txBody>
          <a:bodyPr wrap="square" lIns="0" tIns="0" rIns="0" bIns="0" rtlCol="0"/>
          <a:lstStyle/>
          <a:p>
            <a:pPr defTabSz="609630"/>
            <a:endParaRPr sz="1200">
              <a:solidFill>
                <a:prstClr val="black"/>
              </a:solidFill>
              <a:latin typeface="Calibri"/>
            </a:endParaRPr>
          </a:p>
        </p:txBody>
      </p:sp>
      <p:grpSp>
        <p:nvGrpSpPr>
          <p:cNvPr id="8" name="object 8"/>
          <p:cNvGrpSpPr/>
          <p:nvPr/>
        </p:nvGrpSpPr>
        <p:grpSpPr>
          <a:xfrm>
            <a:off x="2117803" y="933001"/>
            <a:ext cx="7956550" cy="3361267"/>
            <a:chOff x="3176704" y="1399502"/>
            <a:chExt cx="11934825" cy="5041900"/>
          </a:xfrm>
        </p:grpSpPr>
        <p:sp>
          <p:nvSpPr>
            <p:cNvPr id="9" name="object 9"/>
            <p:cNvSpPr/>
            <p:nvPr/>
          </p:nvSpPr>
          <p:spPr>
            <a:xfrm>
              <a:off x="3176704" y="1399502"/>
              <a:ext cx="5047615" cy="5041900"/>
            </a:xfrm>
            <a:custGeom>
              <a:avLst/>
              <a:gdLst/>
              <a:ahLst/>
              <a:cxnLst/>
              <a:rect l="l" t="t" r="r" b="b"/>
              <a:pathLst>
                <a:path w="5047615" h="5041900">
                  <a:moveTo>
                    <a:pt x="2716313" y="12700"/>
                  </a:moveTo>
                  <a:lnTo>
                    <a:pt x="2330955" y="12700"/>
                  </a:lnTo>
                  <a:lnTo>
                    <a:pt x="2378775" y="0"/>
                  </a:lnTo>
                  <a:lnTo>
                    <a:pt x="2668492" y="0"/>
                  </a:lnTo>
                  <a:lnTo>
                    <a:pt x="2716313" y="12700"/>
                  </a:lnTo>
                  <a:close/>
                </a:path>
                <a:path w="5047615" h="5041900">
                  <a:moveTo>
                    <a:pt x="2858259" y="25400"/>
                  </a:moveTo>
                  <a:lnTo>
                    <a:pt x="2189008" y="25400"/>
                  </a:lnTo>
                  <a:lnTo>
                    <a:pt x="2236063" y="12700"/>
                  </a:lnTo>
                  <a:lnTo>
                    <a:pt x="2811204" y="12700"/>
                  </a:lnTo>
                  <a:lnTo>
                    <a:pt x="2858259" y="25400"/>
                  </a:lnTo>
                  <a:close/>
                </a:path>
                <a:path w="5047615" h="5041900">
                  <a:moveTo>
                    <a:pt x="2997765" y="50800"/>
                  </a:moveTo>
                  <a:lnTo>
                    <a:pt x="2049502" y="50800"/>
                  </a:lnTo>
                  <a:lnTo>
                    <a:pt x="2142224" y="25400"/>
                  </a:lnTo>
                  <a:lnTo>
                    <a:pt x="2905043" y="25400"/>
                  </a:lnTo>
                  <a:lnTo>
                    <a:pt x="2997765" y="50800"/>
                  </a:lnTo>
                  <a:close/>
                </a:path>
                <a:path w="5047615" h="5041900">
                  <a:moveTo>
                    <a:pt x="3134608" y="4978400"/>
                  </a:moveTo>
                  <a:lnTo>
                    <a:pt x="1912659" y="4978400"/>
                  </a:lnTo>
                  <a:lnTo>
                    <a:pt x="1734723" y="4927600"/>
                  </a:lnTo>
                  <a:lnTo>
                    <a:pt x="1691101" y="4902200"/>
                  </a:lnTo>
                  <a:lnTo>
                    <a:pt x="1562434" y="4864100"/>
                  </a:lnTo>
                  <a:lnTo>
                    <a:pt x="1520306" y="4838700"/>
                  </a:lnTo>
                  <a:lnTo>
                    <a:pt x="1478571" y="4826000"/>
                  </a:lnTo>
                  <a:lnTo>
                    <a:pt x="1437238" y="4800600"/>
                  </a:lnTo>
                  <a:lnTo>
                    <a:pt x="1396316" y="4787900"/>
                  </a:lnTo>
                  <a:lnTo>
                    <a:pt x="1315734" y="4737100"/>
                  </a:lnTo>
                  <a:lnTo>
                    <a:pt x="1276090" y="4724400"/>
                  </a:lnTo>
                  <a:lnTo>
                    <a:pt x="1198141" y="4673600"/>
                  </a:lnTo>
                  <a:lnTo>
                    <a:pt x="1122027" y="4622800"/>
                  </a:lnTo>
                  <a:lnTo>
                    <a:pt x="1047816" y="4572000"/>
                  </a:lnTo>
                  <a:lnTo>
                    <a:pt x="975572" y="4521200"/>
                  </a:lnTo>
                  <a:lnTo>
                    <a:pt x="940209" y="4495800"/>
                  </a:lnTo>
                  <a:lnTo>
                    <a:pt x="905361" y="4457700"/>
                  </a:lnTo>
                  <a:lnTo>
                    <a:pt x="871038" y="4432300"/>
                  </a:lnTo>
                  <a:lnTo>
                    <a:pt x="837248" y="4406900"/>
                  </a:lnTo>
                  <a:lnTo>
                    <a:pt x="803998" y="4368800"/>
                  </a:lnTo>
                  <a:lnTo>
                    <a:pt x="771298" y="4343400"/>
                  </a:lnTo>
                  <a:lnTo>
                    <a:pt x="739155" y="4305300"/>
                  </a:lnTo>
                  <a:lnTo>
                    <a:pt x="707577" y="4279900"/>
                  </a:lnTo>
                  <a:lnTo>
                    <a:pt x="676572" y="4241800"/>
                  </a:lnTo>
                  <a:lnTo>
                    <a:pt x="646150" y="4216400"/>
                  </a:lnTo>
                  <a:lnTo>
                    <a:pt x="616317" y="4178300"/>
                  </a:lnTo>
                  <a:lnTo>
                    <a:pt x="587082" y="4140200"/>
                  </a:lnTo>
                  <a:lnTo>
                    <a:pt x="558453" y="4102100"/>
                  </a:lnTo>
                  <a:lnTo>
                    <a:pt x="530439" y="4076700"/>
                  </a:lnTo>
                  <a:lnTo>
                    <a:pt x="503047" y="4038600"/>
                  </a:lnTo>
                  <a:lnTo>
                    <a:pt x="476286" y="4000500"/>
                  </a:lnTo>
                  <a:lnTo>
                    <a:pt x="450164" y="3962400"/>
                  </a:lnTo>
                  <a:lnTo>
                    <a:pt x="424689" y="3924300"/>
                  </a:lnTo>
                  <a:lnTo>
                    <a:pt x="399869" y="3886200"/>
                  </a:lnTo>
                  <a:lnTo>
                    <a:pt x="375712" y="3848100"/>
                  </a:lnTo>
                  <a:lnTo>
                    <a:pt x="352227" y="3810000"/>
                  </a:lnTo>
                  <a:lnTo>
                    <a:pt x="329422" y="3771900"/>
                  </a:lnTo>
                  <a:lnTo>
                    <a:pt x="307304" y="3733800"/>
                  </a:lnTo>
                  <a:lnTo>
                    <a:pt x="285883" y="3695700"/>
                  </a:lnTo>
                  <a:lnTo>
                    <a:pt x="265166" y="3657600"/>
                  </a:lnTo>
                  <a:lnTo>
                    <a:pt x="245161" y="3606800"/>
                  </a:lnTo>
                  <a:lnTo>
                    <a:pt x="225877" y="3568700"/>
                  </a:lnTo>
                  <a:lnTo>
                    <a:pt x="207321" y="3530600"/>
                  </a:lnTo>
                  <a:lnTo>
                    <a:pt x="189502" y="3479800"/>
                  </a:lnTo>
                  <a:lnTo>
                    <a:pt x="172429" y="3441700"/>
                  </a:lnTo>
                  <a:lnTo>
                    <a:pt x="156108" y="3403600"/>
                  </a:lnTo>
                  <a:lnTo>
                    <a:pt x="140549" y="3352800"/>
                  </a:lnTo>
                  <a:lnTo>
                    <a:pt x="125760" y="3314700"/>
                  </a:lnTo>
                  <a:lnTo>
                    <a:pt x="111748" y="3263900"/>
                  </a:lnTo>
                  <a:lnTo>
                    <a:pt x="98523" y="3225800"/>
                  </a:lnTo>
                  <a:lnTo>
                    <a:pt x="86091" y="3175000"/>
                  </a:lnTo>
                  <a:lnTo>
                    <a:pt x="74461" y="3136900"/>
                  </a:lnTo>
                  <a:lnTo>
                    <a:pt x="63642" y="3086100"/>
                  </a:lnTo>
                  <a:lnTo>
                    <a:pt x="53642" y="3048000"/>
                  </a:lnTo>
                  <a:lnTo>
                    <a:pt x="44468" y="2997200"/>
                  </a:lnTo>
                  <a:lnTo>
                    <a:pt x="36129" y="2946400"/>
                  </a:lnTo>
                  <a:lnTo>
                    <a:pt x="28634" y="2908300"/>
                  </a:lnTo>
                  <a:lnTo>
                    <a:pt x="21989" y="2857500"/>
                  </a:lnTo>
                  <a:lnTo>
                    <a:pt x="16204" y="2806700"/>
                  </a:lnTo>
                  <a:lnTo>
                    <a:pt x="11287" y="2768600"/>
                  </a:lnTo>
                  <a:lnTo>
                    <a:pt x="7245" y="2717800"/>
                  </a:lnTo>
                  <a:lnTo>
                    <a:pt x="4087" y="2667000"/>
                  </a:lnTo>
                  <a:lnTo>
                    <a:pt x="1822" y="2616200"/>
                  </a:lnTo>
                  <a:lnTo>
                    <a:pt x="456" y="2578100"/>
                  </a:lnTo>
                  <a:lnTo>
                    <a:pt x="0" y="2527300"/>
                  </a:lnTo>
                  <a:lnTo>
                    <a:pt x="456" y="2476500"/>
                  </a:lnTo>
                  <a:lnTo>
                    <a:pt x="1822" y="2425700"/>
                  </a:lnTo>
                  <a:lnTo>
                    <a:pt x="4087" y="2374900"/>
                  </a:lnTo>
                  <a:lnTo>
                    <a:pt x="7245" y="2336800"/>
                  </a:lnTo>
                  <a:lnTo>
                    <a:pt x="11287" y="2286000"/>
                  </a:lnTo>
                  <a:lnTo>
                    <a:pt x="16204" y="2235200"/>
                  </a:lnTo>
                  <a:lnTo>
                    <a:pt x="21989" y="2184400"/>
                  </a:lnTo>
                  <a:lnTo>
                    <a:pt x="28634" y="2146300"/>
                  </a:lnTo>
                  <a:lnTo>
                    <a:pt x="36129" y="2095500"/>
                  </a:lnTo>
                  <a:lnTo>
                    <a:pt x="44468" y="2044700"/>
                  </a:lnTo>
                  <a:lnTo>
                    <a:pt x="53642" y="2006600"/>
                  </a:lnTo>
                  <a:lnTo>
                    <a:pt x="63642" y="1955800"/>
                  </a:lnTo>
                  <a:lnTo>
                    <a:pt x="74461" y="1917700"/>
                  </a:lnTo>
                  <a:lnTo>
                    <a:pt x="86091" y="1866900"/>
                  </a:lnTo>
                  <a:lnTo>
                    <a:pt x="98523" y="1828800"/>
                  </a:lnTo>
                  <a:lnTo>
                    <a:pt x="111748" y="1778000"/>
                  </a:lnTo>
                  <a:lnTo>
                    <a:pt x="125760" y="1739900"/>
                  </a:lnTo>
                  <a:lnTo>
                    <a:pt x="140549" y="1689100"/>
                  </a:lnTo>
                  <a:lnTo>
                    <a:pt x="156108" y="1651000"/>
                  </a:lnTo>
                  <a:lnTo>
                    <a:pt x="172429" y="1600200"/>
                  </a:lnTo>
                  <a:lnTo>
                    <a:pt x="189502" y="1562100"/>
                  </a:lnTo>
                  <a:lnTo>
                    <a:pt x="207321" y="1524000"/>
                  </a:lnTo>
                  <a:lnTo>
                    <a:pt x="225877" y="1485900"/>
                  </a:lnTo>
                  <a:lnTo>
                    <a:pt x="245161" y="1435100"/>
                  </a:lnTo>
                  <a:lnTo>
                    <a:pt x="265166" y="1397000"/>
                  </a:lnTo>
                  <a:lnTo>
                    <a:pt x="285883" y="1358900"/>
                  </a:lnTo>
                  <a:lnTo>
                    <a:pt x="307304" y="1320800"/>
                  </a:lnTo>
                  <a:lnTo>
                    <a:pt x="329422" y="1282700"/>
                  </a:lnTo>
                  <a:lnTo>
                    <a:pt x="352227" y="1231900"/>
                  </a:lnTo>
                  <a:lnTo>
                    <a:pt x="375712" y="1193800"/>
                  </a:lnTo>
                  <a:lnTo>
                    <a:pt x="399869" y="1155700"/>
                  </a:lnTo>
                  <a:lnTo>
                    <a:pt x="424689" y="1117600"/>
                  </a:lnTo>
                  <a:lnTo>
                    <a:pt x="450164" y="1079500"/>
                  </a:lnTo>
                  <a:lnTo>
                    <a:pt x="476286" y="1054100"/>
                  </a:lnTo>
                  <a:lnTo>
                    <a:pt x="503047" y="1016000"/>
                  </a:lnTo>
                  <a:lnTo>
                    <a:pt x="530439" y="977900"/>
                  </a:lnTo>
                  <a:lnTo>
                    <a:pt x="558453" y="939800"/>
                  </a:lnTo>
                  <a:lnTo>
                    <a:pt x="587082" y="901700"/>
                  </a:lnTo>
                  <a:lnTo>
                    <a:pt x="616317" y="876300"/>
                  </a:lnTo>
                  <a:lnTo>
                    <a:pt x="646150" y="838200"/>
                  </a:lnTo>
                  <a:lnTo>
                    <a:pt x="676572" y="800100"/>
                  </a:lnTo>
                  <a:lnTo>
                    <a:pt x="707577" y="774700"/>
                  </a:lnTo>
                  <a:lnTo>
                    <a:pt x="739155" y="736600"/>
                  </a:lnTo>
                  <a:lnTo>
                    <a:pt x="771298" y="711200"/>
                  </a:lnTo>
                  <a:lnTo>
                    <a:pt x="803998" y="673100"/>
                  </a:lnTo>
                  <a:lnTo>
                    <a:pt x="837248" y="647700"/>
                  </a:lnTo>
                  <a:lnTo>
                    <a:pt x="871038" y="622300"/>
                  </a:lnTo>
                  <a:lnTo>
                    <a:pt x="905361" y="584200"/>
                  </a:lnTo>
                  <a:lnTo>
                    <a:pt x="940209" y="558800"/>
                  </a:lnTo>
                  <a:lnTo>
                    <a:pt x="975572" y="533400"/>
                  </a:lnTo>
                  <a:lnTo>
                    <a:pt x="1047816" y="482600"/>
                  </a:lnTo>
                  <a:lnTo>
                    <a:pt x="1122027" y="431800"/>
                  </a:lnTo>
                  <a:lnTo>
                    <a:pt x="1198141" y="381000"/>
                  </a:lnTo>
                  <a:lnTo>
                    <a:pt x="1276090" y="330200"/>
                  </a:lnTo>
                  <a:lnTo>
                    <a:pt x="1315734" y="304800"/>
                  </a:lnTo>
                  <a:lnTo>
                    <a:pt x="1355811" y="292100"/>
                  </a:lnTo>
                  <a:lnTo>
                    <a:pt x="1437238" y="241300"/>
                  </a:lnTo>
                  <a:lnTo>
                    <a:pt x="1478571" y="228600"/>
                  </a:lnTo>
                  <a:lnTo>
                    <a:pt x="1520306" y="203200"/>
                  </a:lnTo>
                  <a:lnTo>
                    <a:pt x="1604948" y="177800"/>
                  </a:lnTo>
                  <a:lnTo>
                    <a:pt x="1647840" y="152400"/>
                  </a:lnTo>
                  <a:lnTo>
                    <a:pt x="2003581" y="50800"/>
                  </a:lnTo>
                  <a:lnTo>
                    <a:pt x="3043686" y="50800"/>
                  </a:lnTo>
                  <a:lnTo>
                    <a:pt x="3399427" y="152400"/>
                  </a:lnTo>
                  <a:lnTo>
                    <a:pt x="3442319" y="177800"/>
                  </a:lnTo>
                  <a:lnTo>
                    <a:pt x="3526961" y="203200"/>
                  </a:lnTo>
                  <a:lnTo>
                    <a:pt x="3568696" y="228600"/>
                  </a:lnTo>
                  <a:lnTo>
                    <a:pt x="3610029" y="241300"/>
                  </a:lnTo>
                  <a:lnTo>
                    <a:pt x="3691456" y="292100"/>
                  </a:lnTo>
                  <a:lnTo>
                    <a:pt x="3731534" y="304800"/>
                  </a:lnTo>
                  <a:lnTo>
                    <a:pt x="3771177" y="330200"/>
                  </a:lnTo>
                  <a:lnTo>
                    <a:pt x="3849127" y="381000"/>
                  </a:lnTo>
                  <a:lnTo>
                    <a:pt x="3925240" y="431800"/>
                  </a:lnTo>
                  <a:lnTo>
                    <a:pt x="3999451" y="482600"/>
                  </a:lnTo>
                  <a:lnTo>
                    <a:pt x="4071695" y="533400"/>
                  </a:lnTo>
                  <a:lnTo>
                    <a:pt x="4107059" y="558800"/>
                  </a:lnTo>
                  <a:lnTo>
                    <a:pt x="4141906" y="584200"/>
                  </a:lnTo>
                  <a:lnTo>
                    <a:pt x="4176229" y="622300"/>
                  </a:lnTo>
                  <a:lnTo>
                    <a:pt x="4210019" y="647700"/>
                  </a:lnTo>
                  <a:lnTo>
                    <a:pt x="4243269" y="673100"/>
                  </a:lnTo>
                  <a:lnTo>
                    <a:pt x="4275969" y="711200"/>
                  </a:lnTo>
                  <a:lnTo>
                    <a:pt x="4308112" y="736600"/>
                  </a:lnTo>
                  <a:lnTo>
                    <a:pt x="4339690" y="774700"/>
                  </a:lnTo>
                  <a:lnTo>
                    <a:pt x="4370695" y="800100"/>
                  </a:lnTo>
                  <a:lnTo>
                    <a:pt x="4401117" y="838200"/>
                  </a:lnTo>
                  <a:lnTo>
                    <a:pt x="4430950" y="876300"/>
                  </a:lnTo>
                  <a:lnTo>
                    <a:pt x="4460185" y="901700"/>
                  </a:lnTo>
                  <a:lnTo>
                    <a:pt x="4488814" y="939800"/>
                  </a:lnTo>
                  <a:lnTo>
                    <a:pt x="4516828" y="977900"/>
                  </a:lnTo>
                  <a:lnTo>
                    <a:pt x="4544220" y="1016000"/>
                  </a:lnTo>
                  <a:lnTo>
                    <a:pt x="4570981" y="1054100"/>
                  </a:lnTo>
                  <a:lnTo>
                    <a:pt x="4597103" y="1079500"/>
                  </a:lnTo>
                  <a:lnTo>
                    <a:pt x="4622578" y="1117600"/>
                  </a:lnTo>
                  <a:lnTo>
                    <a:pt x="4647398" y="1155700"/>
                  </a:lnTo>
                  <a:lnTo>
                    <a:pt x="4671555" y="1193800"/>
                  </a:lnTo>
                  <a:lnTo>
                    <a:pt x="4695040" y="1231900"/>
                  </a:lnTo>
                  <a:lnTo>
                    <a:pt x="4717845" y="1282700"/>
                  </a:lnTo>
                  <a:lnTo>
                    <a:pt x="4739963" y="1320800"/>
                  </a:lnTo>
                  <a:lnTo>
                    <a:pt x="4761384" y="1358900"/>
                  </a:lnTo>
                  <a:lnTo>
                    <a:pt x="4782101" y="1397000"/>
                  </a:lnTo>
                  <a:lnTo>
                    <a:pt x="4802106" y="1435100"/>
                  </a:lnTo>
                  <a:lnTo>
                    <a:pt x="4821390" y="1485900"/>
                  </a:lnTo>
                  <a:lnTo>
                    <a:pt x="4839946" y="1524000"/>
                  </a:lnTo>
                  <a:lnTo>
                    <a:pt x="4857765" y="1562100"/>
                  </a:lnTo>
                  <a:lnTo>
                    <a:pt x="4874838" y="1600200"/>
                  </a:lnTo>
                  <a:lnTo>
                    <a:pt x="4891158" y="1651000"/>
                  </a:lnTo>
                  <a:lnTo>
                    <a:pt x="4906717" y="1689100"/>
                  </a:lnTo>
                  <a:lnTo>
                    <a:pt x="4921507" y="1739900"/>
                  </a:lnTo>
                  <a:lnTo>
                    <a:pt x="4935519" y="1778000"/>
                  </a:lnTo>
                  <a:lnTo>
                    <a:pt x="4948744" y="1828800"/>
                  </a:lnTo>
                  <a:lnTo>
                    <a:pt x="4961176" y="1866900"/>
                  </a:lnTo>
                  <a:lnTo>
                    <a:pt x="4972805" y="1917700"/>
                  </a:lnTo>
                  <a:lnTo>
                    <a:pt x="4983624" y="1955800"/>
                  </a:lnTo>
                  <a:lnTo>
                    <a:pt x="4993625" y="2006600"/>
                  </a:lnTo>
                  <a:lnTo>
                    <a:pt x="5002799" y="2044700"/>
                  </a:lnTo>
                  <a:lnTo>
                    <a:pt x="5011137" y="2095500"/>
                  </a:lnTo>
                  <a:lnTo>
                    <a:pt x="5018633" y="2146300"/>
                  </a:lnTo>
                  <a:lnTo>
                    <a:pt x="5025278" y="2184400"/>
                  </a:lnTo>
                  <a:lnTo>
                    <a:pt x="5031063" y="2235200"/>
                  </a:lnTo>
                  <a:lnTo>
                    <a:pt x="5035980" y="2286000"/>
                  </a:lnTo>
                  <a:lnTo>
                    <a:pt x="5040022" y="2336800"/>
                  </a:lnTo>
                  <a:lnTo>
                    <a:pt x="5043179" y="2374900"/>
                  </a:lnTo>
                  <a:lnTo>
                    <a:pt x="5045445" y="2425700"/>
                  </a:lnTo>
                  <a:lnTo>
                    <a:pt x="5046810" y="2476500"/>
                  </a:lnTo>
                  <a:lnTo>
                    <a:pt x="5047267" y="2527300"/>
                  </a:lnTo>
                  <a:lnTo>
                    <a:pt x="5046810" y="2578100"/>
                  </a:lnTo>
                  <a:lnTo>
                    <a:pt x="5045445" y="2616200"/>
                  </a:lnTo>
                  <a:lnTo>
                    <a:pt x="5043179" y="2667000"/>
                  </a:lnTo>
                  <a:lnTo>
                    <a:pt x="5040022" y="2717800"/>
                  </a:lnTo>
                  <a:lnTo>
                    <a:pt x="5035980" y="2768600"/>
                  </a:lnTo>
                  <a:lnTo>
                    <a:pt x="5031063" y="2806700"/>
                  </a:lnTo>
                  <a:lnTo>
                    <a:pt x="5025278" y="2857500"/>
                  </a:lnTo>
                  <a:lnTo>
                    <a:pt x="5018633" y="2908300"/>
                  </a:lnTo>
                  <a:lnTo>
                    <a:pt x="5011137" y="2946400"/>
                  </a:lnTo>
                  <a:lnTo>
                    <a:pt x="5002799" y="2997200"/>
                  </a:lnTo>
                  <a:lnTo>
                    <a:pt x="4993625" y="3048000"/>
                  </a:lnTo>
                  <a:lnTo>
                    <a:pt x="4983624" y="3086100"/>
                  </a:lnTo>
                  <a:lnTo>
                    <a:pt x="4972805" y="3136900"/>
                  </a:lnTo>
                  <a:lnTo>
                    <a:pt x="4961176" y="3175000"/>
                  </a:lnTo>
                  <a:lnTo>
                    <a:pt x="4948744" y="3225800"/>
                  </a:lnTo>
                  <a:lnTo>
                    <a:pt x="4935519" y="3263900"/>
                  </a:lnTo>
                  <a:lnTo>
                    <a:pt x="4921507" y="3314700"/>
                  </a:lnTo>
                  <a:lnTo>
                    <a:pt x="4906717" y="3352800"/>
                  </a:lnTo>
                  <a:lnTo>
                    <a:pt x="4891158" y="3403600"/>
                  </a:lnTo>
                  <a:lnTo>
                    <a:pt x="4874838" y="3441700"/>
                  </a:lnTo>
                  <a:lnTo>
                    <a:pt x="4857765" y="3479800"/>
                  </a:lnTo>
                  <a:lnTo>
                    <a:pt x="4839946" y="3530600"/>
                  </a:lnTo>
                  <a:lnTo>
                    <a:pt x="4821390" y="3568700"/>
                  </a:lnTo>
                  <a:lnTo>
                    <a:pt x="4802106" y="3606800"/>
                  </a:lnTo>
                  <a:lnTo>
                    <a:pt x="4782101" y="3657600"/>
                  </a:lnTo>
                  <a:lnTo>
                    <a:pt x="4761384" y="3695700"/>
                  </a:lnTo>
                  <a:lnTo>
                    <a:pt x="4739963" y="3733800"/>
                  </a:lnTo>
                  <a:lnTo>
                    <a:pt x="4717845" y="3771900"/>
                  </a:lnTo>
                  <a:lnTo>
                    <a:pt x="4695040" y="3810000"/>
                  </a:lnTo>
                  <a:lnTo>
                    <a:pt x="4671555" y="3848100"/>
                  </a:lnTo>
                  <a:lnTo>
                    <a:pt x="4647398" y="3886200"/>
                  </a:lnTo>
                  <a:lnTo>
                    <a:pt x="4622578" y="3924300"/>
                  </a:lnTo>
                  <a:lnTo>
                    <a:pt x="4597103" y="3962400"/>
                  </a:lnTo>
                  <a:lnTo>
                    <a:pt x="4570981" y="4000500"/>
                  </a:lnTo>
                  <a:lnTo>
                    <a:pt x="4544220" y="4038600"/>
                  </a:lnTo>
                  <a:lnTo>
                    <a:pt x="4516828" y="4076700"/>
                  </a:lnTo>
                  <a:lnTo>
                    <a:pt x="4488814" y="4102100"/>
                  </a:lnTo>
                  <a:lnTo>
                    <a:pt x="4460185" y="4140200"/>
                  </a:lnTo>
                  <a:lnTo>
                    <a:pt x="4430950" y="4178300"/>
                  </a:lnTo>
                  <a:lnTo>
                    <a:pt x="4401117" y="4216400"/>
                  </a:lnTo>
                  <a:lnTo>
                    <a:pt x="4370695" y="4241800"/>
                  </a:lnTo>
                  <a:lnTo>
                    <a:pt x="4339690" y="4279900"/>
                  </a:lnTo>
                  <a:lnTo>
                    <a:pt x="4308112" y="4305300"/>
                  </a:lnTo>
                  <a:lnTo>
                    <a:pt x="4275969" y="4343400"/>
                  </a:lnTo>
                  <a:lnTo>
                    <a:pt x="4243269" y="4368800"/>
                  </a:lnTo>
                  <a:lnTo>
                    <a:pt x="4210019" y="4406900"/>
                  </a:lnTo>
                  <a:lnTo>
                    <a:pt x="4176229" y="4432300"/>
                  </a:lnTo>
                  <a:lnTo>
                    <a:pt x="4141906" y="4457700"/>
                  </a:lnTo>
                  <a:lnTo>
                    <a:pt x="4107059" y="4495800"/>
                  </a:lnTo>
                  <a:lnTo>
                    <a:pt x="4071695" y="4521200"/>
                  </a:lnTo>
                  <a:lnTo>
                    <a:pt x="3999451" y="4572000"/>
                  </a:lnTo>
                  <a:lnTo>
                    <a:pt x="3925240" y="4622800"/>
                  </a:lnTo>
                  <a:lnTo>
                    <a:pt x="3849127" y="4673600"/>
                  </a:lnTo>
                  <a:lnTo>
                    <a:pt x="3771177" y="4724400"/>
                  </a:lnTo>
                  <a:lnTo>
                    <a:pt x="3731534" y="4737100"/>
                  </a:lnTo>
                  <a:lnTo>
                    <a:pt x="3650951" y="4787900"/>
                  </a:lnTo>
                  <a:lnTo>
                    <a:pt x="3610029" y="4800600"/>
                  </a:lnTo>
                  <a:lnTo>
                    <a:pt x="3568696" y="4826000"/>
                  </a:lnTo>
                  <a:lnTo>
                    <a:pt x="3526961" y="4838700"/>
                  </a:lnTo>
                  <a:lnTo>
                    <a:pt x="3484833" y="4864100"/>
                  </a:lnTo>
                  <a:lnTo>
                    <a:pt x="3356166" y="4902200"/>
                  </a:lnTo>
                  <a:lnTo>
                    <a:pt x="3312544" y="4927600"/>
                  </a:lnTo>
                  <a:lnTo>
                    <a:pt x="3134608" y="4978400"/>
                  </a:lnTo>
                  <a:close/>
                </a:path>
                <a:path w="5047615" h="5041900">
                  <a:moveTo>
                    <a:pt x="2951548" y="5016500"/>
                  </a:moveTo>
                  <a:lnTo>
                    <a:pt x="2095719" y="5016500"/>
                  </a:lnTo>
                  <a:lnTo>
                    <a:pt x="1957964" y="4978400"/>
                  </a:lnTo>
                  <a:lnTo>
                    <a:pt x="3089303" y="4978400"/>
                  </a:lnTo>
                  <a:lnTo>
                    <a:pt x="2951548" y="5016500"/>
                  </a:lnTo>
                  <a:close/>
                </a:path>
                <a:path w="5047615" h="5041900">
                  <a:moveTo>
                    <a:pt x="2858259" y="5029200"/>
                  </a:moveTo>
                  <a:lnTo>
                    <a:pt x="2189008" y="5029200"/>
                  </a:lnTo>
                  <a:lnTo>
                    <a:pt x="2142224" y="5016500"/>
                  </a:lnTo>
                  <a:lnTo>
                    <a:pt x="2905043" y="5016500"/>
                  </a:lnTo>
                  <a:lnTo>
                    <a:pt x="2858259" y="5029200"/>
                  </a:lnTo>
                  <a:close/>
                </a:path>
                <a:path w="5047615" h="5041900">
                  <a:moveTo>
                    <a:pt x="2763886" y="5041900"/>
                  </a:moveTo>
                  <a:lnTo>
                    <a:pt x="2283381" y="5041900"/>
                  </a:lnTo>
                  <a:lnTo>
                    <a:pt x="2236063" y="5029200"/>
                  </a:lnTo>
                  <a:lnTo>
                    <a:pt x="2811204" y="5029200"/>
                  </a:lnTo>
                  <a:lnTo>
                    <a:pt x="2763886" y="5041900"/>
                  </a:lnTo>
                  <a:close/>
                </a:path>
              </a:pathLst>
            </a:custGeom>
            <a:solidFill>
              <a:srgbClr val="071B41"/>
            </a:solidFill>
          </p:spPr>
          <p:txBody>
            <a:bodyPr wrap="square" lIns="0" tIns="0" rIns="0" bIns="0" rtlCol="0"/>
            <a:lstStyle/>
            <a:p>
              <a:pPr defTabSz="609630"/>
              <a:endParaRPr sz="1200">
                <a:solidFill>
                  <a:prstClr val="black"/>
                </a:solidFill>
                <a:latin typeface="Calibri"/>
              </a:endParaRPr>
            </a:p>
          </p:txBody>
        </p:sp>
        <p:sp>
          <p:nvSpPr>
            <p:cNvPr id="10" name="object 10"/>
            <p:cNvSpPr/>
            <p:nvPr/>
          </p:nvSpPr>
          <p:spPr>
            <a:xfrm>
              <a:off x="7640205" y="2085302"/>
              <a:ext cx="4368165" cy="4343400"/>
            </a:xfrm>
            <a:custGeom>
              <a:avLst/>
              <a:gdLst/>
              <a:ahLst/>
              <a:cxnLst/>
              <a:rect l="l" t="t" r="r" b="b"/>
              <a:pathLst>
                <a:path w="4368165" h="4343400">
                  <a:moveTo>
                    <a:pt x="2421789" y="12700"/>
                  </a:moveTo>
                  <a:lnTo>
                    <a:pt x="1945883" y="12700"/>
                  </a:lnTo>
                  <a:lnTo>
                    <a:pt x="1992923" y="0"/>
                  </a:lnTo>
                  <a:lnTo>
                    <a:pt x="2374750" y="0"/>
                  </a:lnTo>
                  <a:lnTo>
                    <a:pt x="2421789" y="12700"/>
                  </a:lnTo>
                  <a:close/>
                </a:path>
                <a:path w="4368165" h="4343400">
                  <a:moveTo>
                    <a:pt x="2514967" y="25400"/>
                  </a:moveTo>
                  <a:lnTo>
                    <a:pt x="1852705" y="25400"/>
                  </a:lnTo>
                  <a:lnTo>
                    <a:pt x="1899141" y="12700"/>
                  </a:lnTo>
                  <a:lnTo>
                    <a:pt x="2468532" y="12700"/>
                  </a:lnTo>
                  <a:lnTo>
                    <a:pt x="2514967" y="25400"/>
                  </a:lnTo>
                  <a:close/>
                </a:path>
                <a:path w="4368165" h="4343400">
                  <a:moveTo>
                    <a:pt x="2652321" y="50800"/>
                  </a:moveTo>
                  <a:lnTo>
                    <a:pt x="1715352" y="50800"/>
                  </a:lnTo>
                  <a:lnTo>
                    <a:pt x="1806589" y="25400"/>
                  </a:lnTo>
                  <a:lnTo>
                    <a:pt x="2561084" y="25400"/>
                  </a:lnTo>
                  <a:lnTo>
                    <a:pt x="2652321" y="50800"/>
                  </a:lnTo>
                  <a:close/>
                </a:path>
                <a:path w="4368165" h="4343400">
                  <a:moveTo>
                    <a:pt x="2652321" y="4318000"/>
                  </a:moveTo>
                  <a:lnTo>
                    <a:pt x="1715352" y="4318000"/>
                  </a:lnTo>
                  <a:lnTo>
                    <a:pt x="1450387" y="4241800"/>
                  </a:lnTo>
                  <a:lnTo>
                    <a:pt x="1407614" y="4216400"/>
                  </a:lnTo>
                  <a:lnTo>
                    <a:pt x="1323351" y="4191000"/>
                  </a:lnTo>
                  <a:lnTo>
                    <a:pt x="1281884" y="4165600"/>
                  </a:lnTo>
                  <a:lnTo>
                    <a:pt x="1240874" y="4152900"/>
                  </a:lnTo>
                  <a:lnTo>
                    <a:pt x="1160265" y="4102100"/>
                  </a:lnTo>
                  <a:lnTo>
                    <a:pt x="1120689" y="4089400"/>
                  </a:lnTo>
                  <a:lnTo>
                    <a:pt x="1043045" y="4038600"/>
                  </a:lnTo>
                  <a:lnTo>
                    <a:pt x="967484" y="3987800"/>
                  </a:lnTo>
                  <a:lnTo>
                    <a:pt x="930511" y="3962400"/>
                  </a:lnTo>
                  <a:lnTo>
                    <a:pt x="894090" y="3937000"/>
                  </a:lnTo>
                  <a:lnTo>
                    <a:pt x="858234" y="3911600"/>
                  </a:lnTo>
                  <a:lnTo>
                    <a:pt x="822951" y="3886200"/>
                  </a:lnTo>
                  <a:lnTo>
                    <a:pt x="788252" y="3860800"/>
                  </a:lnTo>
                  <a:lnTo>
                    <a:pt x="754149" y="3835400"/>
                  </a:lnTo>
                  <a:lnTo>
                    <a:pt x="720652" y="3797300"/>
                  </a:lnTo>
                  <a:lnTo>
                    <a:pt x="687772" y="3771900"/>
                  </a:lnTo>
                  <a:lnTo>
                    <a:pt x="655518" y="3733800"/>
                  </a:lnTo>
                  <a:lnTo>
                    <a:pt x="623903" y="3708400"/>
                  </a:lnTo>
                  <a:lnTo>
                    <a:pt x="592936" y="3670300"/>
                  </a:lnTo>
                  <a:lnTo>
                    <a:pt x="562629" y="3644900"/>
                  </a:lnTo>
                  <a:lnTo>
                    <a:pt x="532991" y="3606800"/>
                  </a:lnTo>
                  <a:lnTo>
                    <a:pt x="504034" y="3568700"/>
                  </a:lnTo>
                  <a:lnTo>
                    <a:pt x="475769" y="3543300"/>
                  </a:lnTo>
                  <a:lnTo>
                    <a:pt x="448205" y="3505200"/>
                  </a:lnTo>
                  <a:lnTo>
                    <a:pt x="421353" y="3467100"/>
                  </a:lnTo>
                  <a:lnTo>
                    <a:pt x="395225" y="3429000"/>
                  </a:lnTo>
                  <a:lnTo>
                    <a:pt x="369831" y="3390900"/>
                  </a:lnTo>
                  <a:lnTo>
                    <a:pt x="345181" y="3352800"/>
                  </a:lnTo>
                  <a:lnTo>
                    <a:pt x="321286" y="3314700"/>
                  </a:lnTo>
                  <a:lnTo>
                    <a:pt x="298157" y="3276600"/>
                  </a:lnTo>
                  <a:lnTo>
                    <a:pt x="275805" y="3238500"/>
                  </a:lnTo>
                  <a:lnTo>
                    <a:pt x="254239" y="3200400"/>
                  </a:lnTo>
                  <a:lnTo>
                    <a:pt x="233472" y="3162300"/>
                  </a:lnTo>
                  <a:lnTo>
                    <a:pt x="213513" y="3124200"/>
                  </a:lnTo>
                  <a:lnTo>
                    <a:pt x="194373" y="3086100"/>
                  </a:lnTo>
                  <a:lnTo>
                    <a:pt x="176063" y="3035300"/>
                  </a:lnTo>
                  <a:lnTo>
                    <a:pt x="158593" y="2997200"/>
                  </a:lnTo>
                  <a:lnTo>
                    <a:pt x="141974" y="2959100"/>
                  </a:lnTo>
                  <a:lnTo>
                    <a:pt x="126217" y="2908300"/>
                  </a:lnTo>
                  <a:lnTo>
                    <a:pt x="111333" y="2870200"/>
                  </a:lnTo>
                  <a:lnTo>
                    <a:pt x="97331" y="2819400"/>
                  </a:lnTo>
                  <a:lnTo>
                    <a:pt x="84224" y="2781300"/>
                  </a:lnTo>
                  <a:lnTo>
                    <a:pt x="72020" y="2743200"/>
                  </a:lnTo>
                  <a:lnTo>
                    <a:pt x="60732" y="2692400"/>
                  </a:lnTo>
                  <a:lnTo>
                    <a:pt x="50369" y="2641600"/>
                  </a:lnTo>
                  <a:lnTo>
                    <a:pt x="40943" y="2603500"/>
                  </a:lnTo>
                  <a:lnTo>
                    <a:pt x="32463" y="2552700"/>
                  </a:lnTo>
                  <a:lnTo>
                    <a:pt x="24942" y="2514600"/>
                  </a:lnTo>
                  <a:lnTo>
                    <a:pt x="18388" y="2463800"/>
                  </a:lnTo>
                  <a:lnTo>
                    <a:pt x="12814" y="2413000"/>
                  </a:lnTo>
                  <a:lnTo>
                    <a:pt x="8229" y="2374900"/>
                  </a:lnTo>
                  <a:lnTo>
                    <a:pt x="4645" y="2324100"/>
                  </a:lnTo>
                  <a:lnTo>
                    <a:pt x="2071" y="2273300"/>
                  </a:lnTo>
                  <a:lnTo>
                    <a:pt x="519" y="2222500"/>
                  </a:lnTo>
                  <a:lnTo>
                    <a:pt x="0" y="2184400"/>
                  </a:lnTo>
                  <a:lnTo>
                    <a:pt x="519" y="2133600"/>
                  </a:lnTo>
                  <a:lnTo>
                    <a:pt x="2071" y="2082800"/>
                  </a:lnTo>
                  <a:lnTo>
                    <a:pt x="4645" y="2032000"/>
                  </a:lnTo>
                  <a:lnTo>
                    <a:pt x="8229" y="1993900"/>
                  </a:lnTo>
                  <a:lnTo>
                    <a:pt x="12814" y="1943100"/>
                  </a:lnTo>
                  <a:lnTo>
                    <a:pt x="18388" y="1892300"/>
                  </a:lnTo>
                  <a:lnTo>
                    <a:pt x="24942" y="1841500"/>
                  </a:lnTo>
                  <a:lnTo>
                    <a:pt x="32463" y="1803400"/>
                  </a:lnTo>
                  <a:lnTo>
                    <a:pt x="40943" y="1752600"/>
                  </a:lnTo>
                  <a:lnTo>
                    <a:pt x="50369" y="1714500"/>
                  </a:lnTo>
                  <a:lnTo>
                    <a:pt x="60732" y="1663700"/>
                  </a:lnTo>
                  <a:lnTo>
                    <a:pt x="72020" y="1625600"/>
                  </a:lnTo>
                  <a:lnTo>
                    <a:pt x="84224" y="1574800"/>
                  </a:lnTo>
                  <a:lnTo>
                    <a:pt x="97331" y="1536700"/>
                  </a:lnTo>
                  <a:lnTo>
                    <a:pt x="111333" y="1485900"/>
                  </a:lnTo>
                  <a:lnTo>
                    <a:pt x="126217" y="1447800"/>
                  </a:lnTo>
                  <a:lnTo>
                    <a:pt x="141974" y="1397000"/>
                  </a:lnTo>
                  <a:lnTo>
                    <a:pt x="158593" y="1358900"/>
                  </a:lnTo>
                  <a:lnTo>
                    <a:pt x="176063" y="1320800"/>
                  </a:lnTo>
                  <a:lnTo>
                    <a:pt x="194373" y="1282700"/>
                  </a:lnTo>
                  <a:lnTo>
                    <a:pt x="213513" y="1231900"/>
                  </a:lnTo>
                  <a:lnTo>
                    <a:pt x="233472" y="1193800"/>
                  </a:lnTo>
                  <a:lnTo>
                    <a:pt x="254239" y="1155700"/>
                  </a:lnTo>
                  <a:lnTo>
                    <a:pt x="275805" y="1117600"/>
                  </a:lnTo>
                  <a:lnTo>
                    <a:pt x="298157" y="1079500"/>
                  </a:lnTo>
                  <a:lnTo>
                    <a:pt x="321286" y="1041400"/>
                  </a:lnTo>
                  <a:lnTo>
                    <a:pt x="345181" y="1003300"/>
                  </a:lnTo>
                  <a:lnTo>
                    <a:pt x="369831" y="965200"/>
                  </a:lnTo>
                  <a:lnTo>
                    <a:pt x="395225" y="927100"/>
                  </a:lnTo>
                  <a:lnTo>
                    <a:pt x="421353" y="889000"/>
                  </a:lnTo>
                  <a:lnTo>
                    <a:pt x="448205" y="850900"/>
                  </a:lnTo>
                  <a:lnTo>
                    <a:pt x="475769" y="812800"/>
                  </a:lnTo>
                  <a:lnTo>
                    <a:pt x="504034" y="787400"/>
                  </a:lnTo>
                  <a:lnTo>
                    <a:pt x="532991" y="749300"/>
                  </a:lnTo>
                  <a:lnTo>
                    <a:pt x="562629" y="711200"/>
                  </a:lnTo>
                  <a:lnTo>
                    <a:pt x="592936" y="685800"/>
                  </a:lnTo>
                  <a:lnTo>
                    <a:pt x="623903" y="647700"/>
                  </a:lnTo>
                  <a:lnTo>
                    <a:pt x="655518" y="622300"/>
                  </a:lnTo>
                  <a:lnTo>
                    <a:pt x="687772" y="584200"/>
                  </a:lnTo>
                  <a:lnTo>
                    <a:pt x="720652" y="558800"/>
                  </a:lnTo>
                  <a:lnTo>
                    <a:pt x="754149" y="533400"/>
                  </a:lnTo>
                  <a:lnTo>
                    <a:pt x="788252" y="495300"/>
                  </a:lnTo>
                  <a:lnTo>
                    <a:pt x="822951" y="469900"/>
                  </a:lnTo>
                  <a:lnTo>
                    <a:pt x="858234" y="444500"/>
                  </a:lnTo>
                  <a:lnTo>
                    <a:pt x="894090" y="419100"/>
                  </a:lnTo>
                  <a:lnTo>
                    <a:pt x="930511" y="393700"/>
                  </a:lnTo>
                  <a:lnTo>
                    <a:pt x="1004999" y="342900"/>
                  </a:lnTo>
                  <a:lnTo>
                    <a:pt x="1081612" y="292100"/>
                  </a:lnTo>
                  <a:lnTo>
                    <a:pt x="1120689" y="266700"/>
                  </a:lnTo>
                  <a:lnTo>
                    <a:pt x="1160265" y="254000"/>
                  </a:lnTo>
                  <a:lnTo>
                    <a:pt x="1240874" y="203200"/>
                  </a:lnTo>
                  <a:lnTo>
                    <a:pt x="1281884" y="190500"/>
                  </a:lnTo>
                  <a:lnTo>
                    <a:pt x="1323351" y="165100"/>
                  </a:lnTo>
                  <a:lnTo>
                    <a:pt x="1450387" y="127000"/>
                  </a:lnTo>
                  <a:lnTo>
                    <a:pt x="1493575" y="101600"/>
                  </a:lnTo>
                  <a:lnTo>
                    <a:pt x="1670254" y="50800"/>
                  </a:lnTo>
                  <a:lnTo>
                    <a:pt x="2697419" y="50800"/>
                  </a:lnTo>
                  <a:lnTo>
                    <a:pt x="2874098" y="101600"/>
                  </a:lnTo>
                  <a:lnTo>
                    <a:pt x="2917285" y="127000"/>
                  </a:lnTo>
                  <a:lnTo>
                    <a:pt x="3044321" y="165100"/>
                  </a:lnTo>
                  <a:lnTo>
                    <a:pt x="3085788" y="190500"/>
                  </a:lnTo>
                  <a:lnTo>
                    <a:pt x="3126799" y="203200"/>
                  </a:lnTo>
                  <a:lnTo>
                    <a:pt x="3207407" y="254000"/>
                  </a:lnTo>
                  <a:lnTo>
                    <a:pt x="3246984" y="266700"/>
                  </a:lnTo>
                  <a:lnTo>
                    <a:pt x="3286061" y="292100"/>
                  </a:lnTo>
                  <a:lnTo>
                    <a:pt x="3362674" y="342900"/>
                  </a:lnTo>
                  <a:lnTo>
                    <a:pt x="3437162" y="393700"/>
                  </a:lnTo>
                  <a:lnTo>
                    <a:pt x="3473582" y="419100"/>
                  </a:lnTo>
                  <a:lnTo>
                    <a:pt x="3509439" y="444500"/>
                  </a:lnTo>
                  <a:lnTo>
                    <a:pt x="3544722" y="469900"/>
                  </a:lnTo>
                  <a:lnTo>
                    <a:pt x="3579420" y="495300"/>
                  </a:lnTo>
                  <a:lnTo>
                    <a:pt x="3613523" y="533400"/>
                  </a:lnTo>
                  <a:lnTo>
                    <a:pt x="3647020" y="558800"/>
                  </a:lnTo>
                  <a:lnTo>
                    <a:pt x="3679901" y="584200"/>
                  </a:lnTo>
                  <a:lnTo>
                    <a:pt x="3712154" y="622300"/>
                  </a:lnTo>
                  <a:lnTo>
                    <a:pt x="3743769" y="647700"/>
                  </a:lnTo>
                  <a:lnTo>
                    <a:pt x="3774736" y="685800"/>
                  </a:lnTo>
                  <a:lnTo>
                    <a:pt x="3805044" y="711200"/>
                  </a:lnTo>
                  <a:lnTo>
                    <a:pt x="3834681" y="749300"/>
                  </a:lnTo>
                  <a:lnTo>
                    <a:pt x="3863638" y="787400"/>
                  </a:lnTo>
                  <a:lnTo>
                    <a:pt x="3891904" y="812800"/>
                  </a:lnTo>
                  <a:lnTo>
                    <a:pt x="3919468" y="850900"/>
                  </a:lnTo>
                  <a:lnTo>
                    <a:pt x="3946319" y="889000"/>
                  </a:lnTo>
                  <a:lnTo>
                    <a:pt x="3972448" y="927100"/>
                  </a:lnTo>
                  <a:lnTo>
                    <a:pt x="3997842" y="965200"/>
                  </a:lnTo>
                  <a:lnTo>
                    <a:pt x="4022492" y="1003300"/>
                  </a:lnTo>
                  <a:lnTo>
                    <a:pt x="4046387" y="1041400"/>
                  </a:lnTo>
                  <a:lnTo>
                    <a:pt x="4069515" y="1079500"/>
                  </a:lnTo>
                  <a:lnTo>
                    <a:pt x="4091868" y="1117600"/>
                  </a:lnTo>
                  <a:lnTo>
                    <a:pt x="4113433" y="1155700"/>
                  </a:lnTo>
                  <a:lnTo>
                    <a:pt x="4134201" y="1193800"/>
                  </a:lnTo>
                  <a:lnTo>
                    <a:pt x="4154160" y="1231900"/>
                  </a:lnTo>
                  <a:lnTo>
                    <a:pt x="4173300" y="1282700"/>
                  </a:lnTo>
                  <a:lnTo>
                    <a:pt x="4191610" y="1320800"/>
                  </a:lnTo>
                  <a:lnTo>
                    <a:pt x="4209080" y="1358900"/>
                  </a:lnTo>
                  <a:lnTo>
                    <a:pt x="4225698" y="1397000"/>
                  </a:lnTo>
                  <a:lnTo>
                    <a:pt x="4241455" y="1447800"/>
                  </a:lnTo>
                  <a:lnTo>
                    <a:pt x="4256340" y="1485900"/>
                  </a:lnTo>
                  <a:lnTo>
                    <a:pt x="4270341" y="1536700"/>
                  </a:lnTo>
                  <a:lnTo>
                    <a:pt x="4283449" y="1574800"/>
                  </a:lnTo>
                  <a:lnTo>
                    <a:pt x="4295653" y="1625600"/>
                  </a:lnTo>
                  <a:lnTo>
                    <a:pt x="4306941" y="1663700"/>
                  </a:lnTo>
                  <a:lnTo>
                    <a:pt x="4317304" y="1714500"/>
                  </a:lnTo>
                  <a:lnTo>
                    <a:pt x="4326730" y="1752600"/>
                  </a:lnTo>
                  <a:lnTo>
                    <a:pt x="4335209" y="1803400"/>
                  </a:lnTo>
                  <a:lnTo>
                    <a:pt x="4342731" y="1841500"/>
                  </a:lnTo>
                  <a:lnTo>
                    <a:pt x="4349284" y="1892300"/>
                  </a:lnTo>
                  <a:lnTo>
                    <a:pt x="4354859" y="1943100"/>
                  </a:lnTo>
                  <a:lnTo>
                    <a:pt x="4359444" y="1993900"/>
                  </a:lnTo>
                  <a:lnTo>
                    <a:pt x="4363028" y="2032000"/>
                  </a:lnTo>
                  <a:lnTo>
                    <a:pt x="4365602" y="2082800"/>
                  </a:lnTo>
                  <a:lnTo>
                    <a:pt x="4367154" y="2133600"/>
                  </a:lnTo>
                  <a:lnTo>
                    <a:pt x="4367673" y="2171700"/>
                  </a:lnTo>
                  <a:lnTo>
                    <a:pt x="4367154" y="2222500"/>
                  </a:lnTo>
                  <a:lnTo>
                    <a:pt x="4365602" y="2273300"/>
                  </a:lnTo>
                  <a:lnTo>
                    <a:pt x="4363028" y="2324100"/>
                  </a:lnTo>
                  <a:lnTo>
                    <a:pt x="4359444" y="2374900"/>
                  </a:lnTo>
                  <a:lnTo>
                    <a:pt x="4354859" y="2413000"/>
                  </a:lnTo>
                  <a:lnTo>
                    <a:pt x="4349284" y="2463800"/>
                  </a:lnTo>
                  <a:lnTo>
                    <a:pt x="4342731" y="2514600"/>
                  </a:lnTo>
                  <a:lnTo>
                    <a:pt x="4335209" y="2552700"/>
                  </a:lnTo>
                  <a:lnTo>
                    <a:pt x="4326730" y="2603500"/>
                  </a:lnTo>
                  <a:lnTo>
                    <a:pt x="4317304" y="2641600"/>
                  </a:lnTo>
                  <a:lnTo>
                    <a:pt x="4306941" y="2692400"/>
                  </a:lnTo>
                  <a:lnTo>
                    <a:pt x="4295653" y="2743200"/>
                  </a:lnTo>
                  <a:lnTo>
                    <a:pt x="4283449" y="2781300"/>
                  </a:lnTo>
                  <a:lnTo>
                    <a:pt x="4270341" y="2819400"/>
                  </a:lnTo>
                  <a:lnTo>
                    <a:pt x="4256340" y="2870200"/>
                  </a:lnTo>
                  <a:lnTo>
                    <a:pt x="4241455" y="2908300"/>
                  </a:lnTo>
                  <a:lnTo>
                    <a:pt x="4225698" y="2959100"/>
                  </a:lnTo>
                  <a:lnTo>
                    <a:pt x="4209080" y="2997200"/>
                  </a:lnTo>
                  <a:lnTo>
                    <a:pt x="4191610" y="3035300"/>
                  </a:lnTo>
                  <a:lnTo>
                    <a:pt x="4173300" y="3086100"/>
                  </a:lnTo>
                  <a:lnTo>
                    <a:pt x="4154160" y="3124200"/>
                  </a:lnTo>
                  <a:lnTo>
                    <a:pt x="4134201" y="3162300"/>
                  </a:lnTo>
                  <a:lnTo>
                    <a:pt x="4113433" y="3200400"/>
                  </a:lnTo>
                  <a:lnTo>
                    <a:pt x="4091868" y="3238500"/>
                  </a:lnTo>
                  <a:lnTo>
                    <a:pt x="4069515" y="3276600"/>
                  </a:lnTo>
                  <a:lnTo>
                    <a:pt x="4046387" y="3314700"/>
                  </a:lnTo>
                  <a:lnTo>
                    <a:pt x="4022492" y="3352800"/>
                  </a:lnTo>
                  <a:lnTo>
                    <a:pt x="3997842" y="3390900"/>
                  </a:lnTo>
                  <a:lnTo>
                    <a:pt x="3972448" y="3429000"/>
                  </a:lnTo>
                  <a:lnTo>
                    <a:pt x="3946319" y="3467100"/>
                  </a:lnTo>
                  <a:lnTo>
                    <a:pt x="3919468" y="3505200"/>
                  </a:lnTo>
                  <a:lnTo>
                    <a:pt x="3891904" y="3543300"/>
                  </a:lnTo>
                  <a:lnTo>
                    <a:pt x="3863638" y="3568700"/>
                  </a:lnTo>
                  <a:lnTo>
                    <a:pt x="3834681" y="3606800"/>
                  </a:lnTo>
                  <a:lnTo>
                    <a:pt x="3805044" y="3644900"/>
                  </a:lnTo>
                  <a:lnTo>
                    <a:pt x="3774736" y="3670300"/>
                  </a:lnTo>
                  <a:lnTo>
                    <a:pt x="3743769" y="3708400"/>
                  </a:lnTo>
                  <a:lnTo>
                    <a:pt x="3712154" y="3733800"/>
                  </a:lnTo>
                  <a:lnTo>
                    <a:pt x="3679901" y="3771900"/>
                  </a:lnTo>
                  <a:lnTo>
                    <a:pt x="3647020" y="3797300"/>
                  </a:lnTo>
                  <a:lnTo>
                    <a:pt x="3613523" y="3835400"/>
                  </a:lnTo>
                  <a:lnTo>
                    <a:pt x="3579420" y="3860800"/>
                  </a:lnTo>
                  <a:lnTo>
                    <a:pt x="3544722" y="3886200"/>
                  </a:lnTo>
                  <a:lnTo>
                    <a:pt x="3509439" y="3911600"/>
                  </a:lnTo>
                  <a:lnTo>
                    <a:pt x="3473582" y="3937000"/>
                  </a:lnTo>
                  <a:lnTo>
                    <a:pt x="3437162" y="3962400"/>
                  </a:lnTo>
                  <a:lnTo>
                    <a:pt x="3400189" y="3987800"/>
                  </a:lnTo>
                  <a:lnTo>
                    <a:pt x="3324628" y="4038600"/>
                  </a:lnTo>
                  <a:lnTo>
                    <a:pt x="3246984" y="4089400"/>
                  </a:lnTo>
                  <a:lnTo>
                    <a:pt x="3207407" y="4102100"/>
                  </a:lnTo>
                  <a:lnTo>
                    <a:pt x="3126799" y="4152900"/>
                  </a:lnTo>
                  <a:lnTo>
                    <a:pt x="3085788" y="4165600"/>
                  </a:lnTo>
                  <a:lnTo>
                    <a:pt x="3044321" y="4191000"/>
                  </a:lnTo>
                  <a:lnTo>
                    <a:pt x="2960059" y="4216400"/>
                  </a:lnTo>
                  <a:lnTo>
                    <a:pt x="2917285" y="4241800"/>
                  </a:lnTo>
                  <a:lnTo>
                    <a:pt x="2652321" y="4318000"/>
                  </a:lnTo>
                  <a:close/>
                </a:path>
                <a:path w="4368165" h="4343400">
                  <a:moveTo>
                    <a:pt x="2514967" y="4343400"/>
                  </a:moveTo>
                  <a:lnTo>
                    <a:pt x="1852705" y="4343400"/>
                  </a:lnTo>
                  <a:lnTo>
                    <a:pt x="1760801" y="4318000"/>
                  </a:lnTo>
                  <a:lnTo>
                    <a:pt x="2606872" y="4318000"/>
                  </a:lnTo>
                  <a:lnTo>
                    <a:pt x="2514967" y="4343400"/>
                  </a:lnTo>
                  <a:close/>
                </a:path>
              </a:pathLst>
            </a:custGeom>
            <a:solidFill>
              <a:srgbClr val="3CCAB0"/>
            </a:solidFill>
          </p:spPr>
          <p:txBody>
            <a:bodyPr wrap="square" lIns="0" tIns="0" rIns="0" bIns="0" rtlCol="0"/>
            <a:lstStyle/>
            <a:p>
              <a:pPr defTabSz="609630"/>
              <a:endParaRPr sz="1200">
                <a:solidFill>
                  <a:prstClr val="black"/>
                </a:solidFill>
                <a:latin typeface="Calibri"/>
              </a:endParaRPr>
            </a:p>
          </p:txBody>
        </p:sp>
        <p:sp>
          <p:nvSpPr>
            <p:cNvPr id="11" name="object 11"/>
            <p:cNvSpPr/>
            <p:nvPr/>
          </p:nvSpPr>
          <p:spPr>
            <a:xfrm>
              <a:off x="11604790" y="2934897"/>
              <a:ext cx="3507104" cy="3507104"/>
            </a:xfrm>
            <a:custGeom>
              <a:avLst/>
              <a:gdLst/>
              <a:ahLst/>
              <a:cxnLst/>
              <a:rect l="l" t="t" r="r" b="b"/>
              <a:pathLst>
                <a:path w="3507105" h="3507104">
                  <a:moveTo>
                    <a:pt x="1753254" y="3506504"/>
                  </a:moveTo>
                  <a:lnTo>
                    <a:pt x="1704992" y="3505853"/>
                  </a:lnTo>
                  <a:lnTo>
                    <a:pt x="1657055" y="3503910"/>
                  </a:lnTo>
                  <a:lnTo>
                    <a:pt x="1609457" y="3500692"/>
                  </a:lnTo>
                  <a:lnTo>
                    <a:pt x="1562215" y="3496216"/>
                  </a:lnTo>
                  <a:lnTo>
                    <a:pt x="1515345" y="3490499"/>
                  </a:lnTo>
                  <a:lnTo>
                    <a:pt x="1468865" y="3483557"/>
                  </a:lnTo>
                  <a:lnTo>
                    <a:pt x="1422790" y="3475407"/>
                  </a:lnTo>
                  <a:lnTo>
                    <a:pt x="1377138" y="3466066"/>
                  </a:lnTo>
                  <a:lnTo>
                    <a:pt x="1331924" y="3455550"/>
                  </a:lnTo>
                  <a:lnTo>
                    <a:pt x="1287167" y="3443876"/>
                  </a:lnTo>
                  <a:lnTo>
                    <a:pt x="1242883" y="3431061"/>
                  </a:lnTo>
                  <a:lnTo>
                    <a:pt x="1199088" y="3417122"/>
                  </a:lnTo>
                  <a:lnTo>
                    <a:pt x="1155799" y="3402075"/>
                  </a:lnTo>
                  <a:lnTo>
                    <a:pt x="1113033" y="3385937"/>
                  </a:lnTo>
                  <a:lnTo>
                    <a:pt x="1070806" y="3368725"/>
                  </a:lnTo>
                  <a:lnTo>
                    <a:pt x="1029136" y="3350455"/>
                  </a:lnTo>
                  <a:lnTo>
                    <a:pt x="988038" y="3331144"/>
                  </a:lnTo>
                  <a:lnTo>
                    <a:pt x="947531" y="3310809"/>
                  </a:lnTo>
                  <a:lnTo>
                    <a:pt x="907629" y="3289467"/>
                  </a:lnTo>
                  <a:lnTo>
                    <a:pt x="868351" y="3267134"/>
                  </a:lnTo>
                  <a:lnTo>
                    <a:pt x="829713" y="3243826"/>
                  </a:lnTo>
                  <a:lnTo>
                    <a:pt x="791731" y="3219562"/>
                  </a:lnTo>
                  <a:lnTo>
                    <a:pt x="754422" y="3194357"/>
                  </a:lnTo>
                  <a:lnTo>
                    <a:pt x="717803" y="3168228"/>
                  </a:lnTo>
                  <a:lnTo>
                    <a:pt x="681891" y="3141192"/>
                  </a:lnTo>
                  <a:lnTo>
                    <a:pt x="646702" y="3113265"/>
                  </a:lnTo>
                  <a:lnTo>
                    <a:pt x="612253" y="3084465"/>
                  </a:lnTo>
                  <a:lnTo>
                    <a:pt x="578561" y="3054807"/>
                  </a:lnTo>
                  <a:lnTo>
                    <a:pt x="545643" y="3024310"/>
                  </a:lnTo>
                  <a:lnTo>
                    <a:pt x="513514" y="2992988"/>
                  </a:lnTo>
                  <a:lnTo>
                    <a:pt x="482193" y="2960860"/>
                  </a:lnTo>
                  <a:lnTo>
                    <a:pt x="451695" y="2927941"/>
                  </a:lnTo>
                  <a:lnTo>
                    <a:pt x="422038" y="2894249"/>
                  </a:lnTo>
                  <a:lnTo>
                    <a:pt x="393237" y="2859801"/>
                  </a:lnTo>
                  <a:lnTo>
                    <a:pt x="365311" y="2824612"/>
                  </a:lnTo>
                  <a:lnTo>
                    <a:pt x="338275" y="2788700"/>
                  </a:lnTo>
                  <a:lnTo>
                    <a:pt x="312146" y="2752081"/>
                  </a:lnTo>
                  <a:lnTo>
                    <a:pt x="286941" y="2714772"/>
                  </a:lnTo>
                  <a:lnTo>
                    <a:pt x="262676" y="2676790"/>
                  </a:lnTo>
                  <a:lnTo>
                    <a:pt x="239369" y="2638152"/>
                  </a:lnTo>
                  <a:lnTo>
                    <a:pt x="217036" y="2598873"/>
                  </a:lnTo>
                  <a:lnTo>
                    <a:pt x="195694" y="2558972"/>
                  </a:lnTo>
                  <a:lnTo>
                    <a:pt x="175359" y="2518464"/>
                  </a:lnTo>
                  <a:lnTo>
                    <a:pt x="156048" y="2477367"/>
                  </a:lnTo>
                  <a:lnTo>
                    <a:pt x="137778" y="2435696"/>
                  </a:lnTo>
                  <a:lnTo>
                    <a:pt x="120566" y="2393470"/>
                  </a:lnTo>
                  <a:lnTo>
                    <a:pt x="104428" y="2350704"/>
                  </a:lnTo>
                  <a:lnTo>
                    <a:pt x="89381" y="2307415"/>
                  </a:lnTo>
                  <a:lnTo>
                    <a:pt x="75441" y="2263620"/>
                  </a:lnTo>
                  <a:lnTo>
                    <a:pt x="62627" y="2219335"/>
                  </a:lnTo>
                  <a:lnTo>
                    <a:pt x="50953" y="2174578"/>
                  </a:lnTo>
                  <a:lnTo>
                    <a:pt x="40437" y="2129365"/>
                  </a:lnTo>
                  <a:lnTo>
                    <a:pt x="31096" y="2083713"/>
                  </a:lnTo>
                  <a:lnTo>
                    <a:pt x="22946" y="2037638"/>
                  </a:lnTo>
                  <a:lnTo>
                    <a:pt x="16004" y="1991157"/>
                  </a:lnTo>
                  <a:lnTo>
                    <a:pt x="10287" y="1944288"/>
                  </a:lnTo>
                  <a:lnTo>
                    <a:pt x="5811" y="1897045"/>
                  </a:lnTo>
                  <a:lnTo>
                    <a:pt x="2593" y="1849448"/>
                  </a:lnTo>
                  <a:lnTo>
                    <a:pt x="650" y="1801511"/>
                  </a:lnTo>
                  <a:lnTo>
                    <a:pt x="0" y="1753247"/>
                  </a:lnTo>
                  <a:lnTo>
                    <a:pt x="650" y="1704992"/>
                  </a:lnTo>
                  <a:lnTo>
                    <a:pt x="2593" y="1657055"/>
                  </a:lnTo>
                  <a:lnTo>
                    <a:pt x="5811" y="1609458"/>
                  </a:lnTo>
                  <a:lnTo>
                    <a:pt x="10287" y="1562215"/>
                  </a:lnTo>
                  <a:lnTo>
                    <a:pt x="16004" y="1515346"/>
                  </a:lnTo>
                  <a:lnTo>
                    <a:pt x="22946" y="1468865"/>
                  </a:lnTo>
                  <a:lnTo>
                    <a:pt x="31096" y="1422790"/>
                  </a:lnTo>
                  <a:lnTo>
                    <a:pt x="40437" y="1377138"/>
                  </a:lnTo>
                  <a:lnTo>
                    <a:pt x="50953" y="1331925"/>
                  </a:lnTo>
                  <a:lnTo>
                    <a:pt x="62627" y="1287168"/>
                  </a:lnTo>
                  <a:lnTo>
                    <a:pt x="75441" y="1242883"/>
                  </a:lnTo>
                  <a:lnTo>
                    <a:pt x="89381" y="1199088"/>
                  </a:lnTo>
                  <a:lnTo>
                    <a:pt x="104428" y="1155799"/>
                  </a:lnTo>
                  <a:lnTo>
                    <a:pt x="120566" y="1113033"/>
                  </a:lnTo>
                  <a:lnTo>
                    <a:pt x="137778" y="1070807"/>
                  </a:lnTo>
                  <a:lnTo>
                    <a:pt x="156048" y="1029136"/>
                  </a:lnTo>
                  <a:lnTo>
                    <a:pt x="175359" y="988039"/>
                  </a:lnTo>
                  <a:lnTo>
                    <a:pt x="195694" y="947531"/>
                  </a:lnTo>
                  <a:lnTo>
                    <a:pt x="217036" y="907630"/>
                  </a:lnTo>
                  <a:lnTo>
                    <a:pt x="239369" y="868352"/>
                  </a:lnTo>
                  <a:lnTo>
                    <a:pt x="262676" y="829713"/>
                  </a:lnTo>
                  <a:lnTo>
                    <a:pt x="286941" y="791731"/>
                  </a:lnTo>
                  <a:lnTo>
                    <a:pt x="312146" y="754422"/>
                  </a:lnTo>
                  <a:lnTo>
                    <a:pt x="338275" y="717804"/>
                  </a:lnTo>
                  <a:lnTo>
                    <a:pt x="365311" y="681891"/>
                  </a:lnTo>
                  <a:lnTo>
                    <a:pt x="393237" y="646703"/>
                  </a:lnTo>
                  <a:lnTo>
                    <a:pt x="422038" y="612254"/>
                  </a:lnTo>
                  <a:lnTo>
                    <a:pt x="451695" y="578562"/>
                  </a:lnTo>
                  <a:lnTo>
                    <a:pt x="482193" y="545643"/>
                  </a:lnTo>
                  <a:lnTo>
                    <a:pt x="513514" y="513515"/>
                  </a:lnTo>
                  <a:lnTo>
                    <a:pt x="545643" y="482194"/>
                  </a:lnTo>
                  <a:lnTo>
                    <a:pt x="578561" y="451696"/>
                  </a:lnTo>
                  <a:lnTo>
                    <a:pt x="612253" y="422039"/>
                  </a:lnTo>
                  <a:lnTo>
                    <a:pt x="646702" y="393238"/>
                  </a:lnTo>
                  <a:lnTo>
                    <a:pt x="681891" y="365312"/>
                  </a:lnTo>
                  <a:lnTo>
                    <a:pt x="717803" y="338275"/>
                  </a:lnTo>
                  <a:lnTo>
                    <a:pt x="754422" y="312146"/>
                  </a:lnTo>
                  <a:lnTo>
                    <a:pt x="791731" y="286941"/>
                  </a:lnTo>
                  <a:lnTo>
                    <a:pt x="829713" y="262677"/>
                  </a:lnTo>
                  <a:lnTo>
                    <a:pt x="868351" y="239370"/>
                  </a:lnTo>
                  <a:lnTo>
                    <a:pt x="907629" y="217037"/>
                  </a:lnTo>
                  <a:lnTo>
                    <a:pt x="947531" y="195694"/>
                  </a:lnTo>
                  <a:lnTo>
                    <a:pt x="988038" y="175359"/>
                  </a:lnTo>
                  <a:lnTo>
                    <a:pt x="1029136" y="156049"/>
                  </a:lnTo>
                  <a:lnTo>
                    <a:pt x="1070806" y="137779"/>
                  </a:lnTo>
                  <a:lnTo>
                    <a:pt x="1113033" y="120566"/>
                  </a:lnTo>
                  <a:lnTo>
                    <a:pt x="1155799" y="104428"/>
                  </a:lnTo>
                  <a:lnTo>
                    <a:pt x="1199088" y="89381"/>
                  </a:lnTo>
                  <a:lnTo>
                    <a:pt x="1242883" y="75442"/>
                  </a:lnTo>
                  <a:lnTo>
                    <a:pt x="1287167" y="62627"/>
                  </a:lnTo>
                  <a:lnTo>
                    <a:pt x="1331924" y="50954"/>
                  </a:lnTo>
                  <a:lnTo>
                    <a:pt x="1377138" y="40438"/>
                  </a:lnTo>
                  <a:lnTo>
                    <a:pt x="1422790" y="31097"/>
                  </a:lnTo>
                  <a:lnTo>
                    <a:pt x="1468865" y="22947"/>
                  </a:lnTo>
                  <a:lnTo>
                    <a:pt x="1515345" y="16005"/>
                  </a:lnTo>
                  <a:lnTo>
                    <a:pt x="1562215" y="10287"/>
                  </a:lnTo>
                  <a:lnTo>
                    <a:pt x="1609457" y="5811"/>
                  </a:lnTo>
                  <a:lnTo>
                    <a:pt x="1657055" y="2594"/>
                  </a:lnTo>
                  <a:lnTo>
                    <a:pt x="1704992" y="651"/>
                  </a:lnTo>
                  <a:lnTo>
                    <a:pt x="1753252" y="0"/>
                  </a:lnTo>
                  <a:lnTo>
                    <a:pt x="1801511" y="651"/>
                  </a:lnTo>
                  <a:lnTo>
                    <a:pt x="1849448" y="2594"/>
                  </a:lnTo>
                  <a:lnTo>
                    <a:pt x="1897045" y="5811"/>
                  </a:lnTo>
                  <a:lnTo>
                    <a:pt x="1944288" y="10287"/>
                  </a:lnTo>
                  <a:lnTo>
                    <a:pt x="1991157" y="16005"/>
                  </a:lnTo>
                  <a:lnTo>
                    <a:pt x="2037638" y="22947"/>
                  </a:lnTo>
                  <a:lnTo>
                    <a:pt x="2083713" y="31097"/>
                  </a:lnTo>
                  <a:lnTo>
                    <a:pt x="2129365" y="40438"/>
                  </a:lnTo>
                  <a:lnTo>
                    <a:pt x="2174578" y="50954"/>
                  </a:lnTo>
                  <a:lnTo>
                    <a:pt x="2219335" y="62627"/>
                  </a:lnTo>
                  <a:lnTo>
                    <a:pt x="2263619" y="75442"/>
                  </a:lnTo>
                  <a:lnTo>
                    <a:pt x="2307414" y="89381"/>
                  </a:lnTo>
                  <a:lnTo>
                    <a:pt x="2350703" y="104428"/>
                  </a:lnTo>
                  <a:lnTo>
                    <a:pt x="2393469" y="120566"/>
                  </a:lnTo>
                  <a:lnTo>
                    <a:pt x="2435696" y="137779"/>
                  </a:lnTo>
                  <a:lnTo>
                    <a:pt x="2477366" y="156049"/>
                  </a:lnTo>
                  <a:lnTo>
                    <a:pt x="2518464" y="175359"/>
                  </a:lnTo>
                  <a:lnTo>
                    <a:pt x="2558971" y="195694"/>
                  </a:lnTo>
                  <a:lnTo>
                    <a:pt x="2598873" y="217037"/>
                  </a:lnTo>
                  <a:lnTo>
                    <a:pt x="2638151" y="239370"/>
                  </a:lnTo>
                  <a:lnTo>
                    <a:pt x="2676789" y="262677"/>
                  </a:lnTo>
                  <a:lnTo>
                    <a:pt x="2714771" y="286941"/>
                  </a:lnTo>
                  <a:lnTo>
                    <a:pt x="2752080" y="312146"/>
                  </a:lnTo>
                  <a:lnTo>
                    <a:pt x="2788699" y="338275"/>
                  </a:lnTo>
                  <a:lnTo>
                    <a:pt x="2824611" y="365312"/>
                  </a:lnTo>
                  <a:lnTo>
                    <a:pt x="2859800" y="393238"/>
                  </a:lnTo>
                  <a:lnTo>
                    <a:pt x="2894249" y="422039"/>
                  </a:lnTo>
                  <a:lnTo>
                    <a:pt x="2927941" y="451696"/>
                  </a:lnTo>
                  <a:lnTo>
                    <a:pt x="2960859" y="482194"/>
                  </a:lnTo>
                  <a:lnTo>
                    <a:pt x="2992987" y="513515"/>
                  </a:lnTo>
                  <a:lnTo>
                    <a:pt x="3024309" y="545643"/>
                  </a:lnTo>
                  <a:lnTo>
                    <a:pt x="3054807" y="578562"/>
                  </a:lnTo>
                  <a:lnTo>
                    <a:pt x="3084464" y="612254"/>
                  </a:lnTo>
                  <a:lnTo>
                    <a:pt x="3113264" y="646703"/>
                  </a:lnTo>
                  <a:lnTo>
                    <a:pt x="3141191" y="681891"/>
                  </a:lnTo>
                  <a:lnTo>
                    <a:pt x="3168227" y="717804"/>
                  </a:lnTo>
                  <a:lnTo>
                    <a:pt x="3194356" y="754422"/>
                  </a:lnTo>
                  <a:lnTo>
                    <a:pt x="3219561" y="791731"/>
                  </a:lnTo>
                  <a:lnTo>
                    <a:pt x="3243826" y="829713"/>
                  </a:lnTo>
                  <a:lnTo>
                    <a:pt x="3267133" y="868352"/>
                  </a:lnTo>
                  <a:lnTo>
                    <a:pt x="3289466" y="907630"/>
                  </a:lnTo>
                  <a:lnTo>
                    <a:pt x="3310808" y="947531"/>
                  </a:lnTo>
                  <a:lnTo>
                    <a:pt x="3331143" y="988039"/>
                  </a:lnTo>
                  <a:lnTo>
                    <a:pt x="3350454" y="1029136"/>
                  </a:lnTo>
                  <a:lnTo>
                    <a:pt x="3368724" y="1070807"/>
                  </a:lnTo>
                  <a:lnTo>
                    <a:pt x="3385936" y="1113033"/>
                  </a:lnTo>
                  <a:lnTo>
                    <a:pt x="3402074" y="1155799"/>
                  </a:lnTo>
                  <a:lnTo>
                    <a:pt x="3417121" y="1199088"/>
                  </a:lnTo>
                  <a:lnTo>
                    <a:pt x="3431060" y="1242883"/>
                  </a:lnTo>
                  <a:lnTo>
                    <a:pt x="3443875" y="1287168"/>
                  </a:lnTo>
                  <a:lnTo>
                    <a:pt x="3455549" y="1331925"/>
                  </a:lnTo>
                  <a:lnTo>
                    <a:pt x="3466065" y="1377138"/>
                  </a:lnTo>
                  <a:lnTo>
                    <a:pt x="3475406" y="1422790"/>
                  </a:lnTo>
                  <a:lnTo>
                    <a:pt x="3483556" y="1468865"/>
                  </a:lnTo>
                  <a:lnTo>
                    <a:pt x="3490498" y="1515346"/>
                  </a:lnTo>
                  <a:lnTo>
                    <a:pt x="3496215" y="1562215"/>
                  </a:lnTo>
                  <a:lnTo>
                    <a:pt x="3500691" y="1609458"/>
                  </a:lnTo>
                  <a:lnTo>
                    <a:pt x="3503909" y="1657055"/>
                  </a:lnTo>
                  <a:lnTo>
                    <a:pt x="3505852" y="1704992"/>
                  </a:lnTo>
                  <a:lnTo>
                    <a:pt x="3506503" y="1753277"/>
                  </a:lnTo>
                  <a:lnTo>
                    <a:pt x="3505852" y="1801511"/>
                  </a:lnTo>
                  <a:lnTo>
                    <a:pt x="3503909" y="1849448"/>
                  </a:lnTo>
                  <a:lnTo>
                    <a:pt x="3500691" y="1897045"/>
                  </a:lnTo>
                  <a:lnTo>
                    <a:pt x="3496215" y="1944288"/>
                  </a:lnTo>
                  <a:lnTo>
                    <a:pt x="3490498" y="1991157"/>
                  </a:lnTo>
                  <a:lnTo>
                    <a:pt x="3483556" y="2037638"/>
                  </a:lnTo>
                  <a:lnTo>
                    <a:pt x="3475406" y="2083713"/>
                  </a:lnTo>
                  <a:lnTo>
                    <a:pt x="3466065" y="2129365"/>
                  </a:lnTo>
                  <a:lnTo>
                    <a:pt x="3455549" y="2174578"/>
                  </a:lnTo>
                  <a:lnTo>
                    <a:pt x="3443875" y="2219335"/>
                  </a:lnTo>
                  <a:lnTo>
                    <a:pt x="3431060" y="2263620"/>
                  </a:lnTo>
                  <a:lnTo>
                    <a:pt x="3417121" y="2307415"/>
                  </a:lnTo>
                  <a:lnTo>
                    <a:pt x="3402074" y="2350704"/>
                  </a:lnTo>
                  <a:lnTo>
                    <a:pt x="3385936" y="2393470"/>
                  </a:lnTo>
                  <a:lnTo>
                    <a:pt x="3368724" y="2435696"/>
                  </a:lnTo>
                  <a:lnTo>
                    <a:pt x="3350454" y="2477367"/>
                  </a:lnTo>
                  <a:lnTo>
                    <a:pt x="3331143" y="2518464"/>
                  </a:lnTo>
                  <a:lnTo>
                    <a:pt x="3310808" y="2558972"/>
                  </a:lnTo>
                  <a:lnTo>
                    <a:pt x="3289466" y="2598873"/>
                  </a:lnTo>
                  <a:lnTo>
                    <a:pt x="3267133" y="2638152"/>
                  </a:lnTo>
                  <a:lnTo>
                    <a:pt x="3243826" y="2676790"/>
                  </a:lnTo>
                  <a:lnTo>
                    <a:pt x="3219561" y="2714772"/>
                  </a:lnTo>
                  <a:lnTo>
                    <a:pt x="3194356" y="2752081"/>
                  </a:lnTo>
                  <a:lnTo>
                    <a:pt x="3168227" y="2788700"/>
                  </a:lnTo>
                  <a:lnTo>
                    <a:pt x="3141191" y="2824612"/>
                  </a:lnTo>
                  <a:lnTo>
                    <a:pt x="3113264" y="2859801"/>
                  </a:lnTo>
                  <a:lnTo>
                    <a:pt x="3084464" y="2894249"/>
                  </a:lnTo>
                  <a:lnTo>
                    <a:pt x="3054807" y="2927941"/>
                  </a:lnTo>
                  <a:lnTo>
                    <a:pt x="3024309" y="2960860"/>
                  </a:lnTo>
                  <a:lnTo>
                    <a:pt x="2992987" y="2992988"/>
                  </a:lnTo>
                  <a:lnTo>
                    <a:pt x="2960859" y="3024310"/>
                  </a:lnTo>
                  <a:lnTo>
                    <a:pt x="2927941" y="3054807"/>
                  </a:lnTo>
                  <a:lnTo>
                    <a:pt x="2894249" y="3084465"/>
                  </a:lnTo>
                  <a:lnTo>
                    <a:pt x="2859800" y="3113265"/>
                  </a:lnTo>
                  <a:lnTo>
                    <a:pt x="2824611" y="3141192"/>
                  </a:lnTo>
                  <a:lnTo>
                    <a:pt x="2788699" y="3168228"/>
                  </a:lnTo>
                  <a:lnTo>
                    <a:pt x="2752080" y="3194357"/>
                  </a:lnTo>
                  <a:lnTo>
                    <a:pt x="2714771" y="3219562"/>
                  </a:lnTo>
                  <a:lnTo>
                    <a:pt x="2676789" y="3243826"/>
                  </a:lnTo>
                  <a:lnTo>
                    <a:pt x="2638151" y="3267134"/>
                  </a:lnTo>
                  <a:lnTo>
                    <a:pt x="2598873" y="3289467"/>
                  </a:lnTo>
                  <a:lnTo>
                    <a:pt x="2558971" y="3310809"/>
                  </a:lnTo>
                  <a:lnTo>
                    <a:pt x="2518464" y="3331144"/>
                  </a:lnTo>
                  <a:lnTo>
                    <a:pt x="2477366" y="3350455"/>
                  </a:lnTo>
                  <a:lnTo>
                    <a:pt x="2435696" y="3368725"/>
                  </a:lnTo>
                  <a:lnTo>
                    <a:pt x="2393469" y="3385937"/>
                  </a:lnTo>
                  <a:lnTo>
                    <a:pt x="2350703" y="3402075"/>
                  </a:lnTo>
                  <a:lnTo>
                    <a:pt x="2307414" y="3417122"/>
                  </a:lnTo>
                  <a:lnTo>
                    <a:pt x="2263619" y="3431061"/>
                  </a:lnTo>
                  <a:lnTo>
                    <a:pt x="2219335" y="3443876"/>
                  </a:lnTo>
                  <a:lnTo>
                    <a:pt x="2174578" y="3455550"/>
                  </a:lnTo>
                  <a:lnTo>
                    <a:pt x="2129365" y="3466066"/>
                  </a:lnTo>
                  <a:lnTo>
                    <a:pt x="2083713" y="3475407"/>
                  </a:lnTo>
                  <a:lnTo>
                    <a:pt x="2037638" y="3483557"/>
                  </a:lnTo>
                  <a:lnTo>
                    <a:pt x="1991157" y="3490499"/>
                  </a:lnTo>
                  <a:lnTo>
                    <a:pt x="1944288" y="3496216"/>
                  </a:lnTo>
                  <a:lnTo>
                    <a:pt x="1897045" y="3500692"/>
                  </a:lnTo>
                  <a:lnTo>
                    <a:pt x="1849448" y="3503910"/>
                  </a:lnTo>
                  <a:lnTo>
                    <a:pt x="1801511" y="3505853"/>
                  </a:lnTo>
                  <a:lnTo>
                    <a:pt x="1753254" y="3506504"/>
                  </a:lnTo>
                  <a:close/>
                </a:path>
              </a:pathLst>
            </a:custGeom>
            <a:solidFill>
              <a:srgbClr val="071B41"/>
            </a:solidFill>
          </p:spPr>
          <p:txBody>
            <a:bodyPr wrap="square" lIns="0" tIns="0" rIns="0" bIns="0" rtlCol="0"/>
            <a:lstStyle/>
            <a:p>
              <a:pPr defTabSz="609630"/>
              <a:endParaRPr sz="1200">
                <a:solidFill>
                  <a:prstClr val="black"/>
                </a:solidFill>
                <a:latin typeface="Calibri"/>
              </a:endParaRPr>
            </a:p>
          </p:txBody>
        </p:sp>
      </p:grpSp>
      <p:sp>
        <p:nvSpPr>
          <p:cNvPr id="12" name="object 12"/>
          <p:cNvSpPr txBox="1"/>
          <p:nvPr/>
        </p:nvSpPr>
        <p:spPr>
          <a:xfrm>
            <a:off x="2414645" y="1844096"/>
            <a:ext cx="2509519" cy="1414853"/>
          </a:xfrm>
          <a:prstGeom prst="rect">
            <a:avLst/>
          </a:prstGeom>
        </p:spPr>
        <p:txBody>
          <a:bodyPr vert="horz" wrap="square" lIns="0" tIns="8043" rIns="0" bIns="0" rtlCol="0">
            <a:spAutoFit/>
          </a:bodyPr>
          <a:lstStyle/>
          <a:p>
            <a:pPr marL="8467" marR="3387" algn="ctr" defTabSz="609630">
              <a:lnSpc>
                <a:spcPct val="133900"/>
              </a:lnSpc>
              <a:spcBef>
                <a:spcPts val="63"/>
              </a:spcBef>
            </a:pPr>
            <a:r>
              <a:rPr sz="1733" spc="-157" dirty="0">
                <a:solidFill>
                  <a:srgbClr val="EDF1F5"/>
                </a:solidFill>
                <a:latin typeface="Lucida Sans Unicode"/>
                <a:cs typeface="Lucida Sans Unicode"/>
              </a:rPr>
              <a:t>T</a:t>
            </a:r>
            <a:r>
              <a:rPr sz="1733" spc="50" dirty="0">
                <a:solidFill>
                  <a:srgbClr val="EDF1F5"/>
                </a:solidFill>
                <a:latin typeface="Lucida Sans Unicode"/>
                <a:cs typeface="Lucida Sans Unicode"/>
              </a:rPr>
              <a:t>o</a:t>
            </a:r>
            <a:r>
              <a:rPr sz="1733" spc="-83" dirty="0">
                <a:solidFill>
                  <a:srgbClr val="EDF1F5"/>
                </a:solidFill>
                <a:latin typeface="Lucida Sans Unicode"/>
                <a:cs typeface="Lucida Sans Unicode"/>
              </a:rPr>
              <a:t> </a:t>
            </a:r>
            <a:r>
              <a:rPr sz="1733" spc="-63" dirty="0">
                <a:solidFill>
                  <a:srgbClr val="EDF1F5"/>
                </a:solidFill>
                <a:latin typeface="Lucida Sans Unicode"/>
                <a:cs typeface="Lucida Sans Unicode"/>
              </a:rPr>
              <a:t>r</a:t>
            </a:r>
            <a:r>
              <a:rPr sz="1733" spc="113" dirty="0">
                <a:solidFill>
                  <a:srgbClr val="EDF1F5"/>
                </a:solidFill>
                <a:latin typeface="Lucida Sans Unicode"/>
                <a:cs typeface="Lucida Sans Unicode"/>
              </a:rPr>
              <a:t>e</a:t>
            </a:r>
            <a:r>
              <a:rPr sz="1733" spc="76" dirty="0">
                <a:solidFill>
                  <a:srgbClr val="EDF1F5"/>
                </a:solidFill>
                <a:latin typeface="Lucida Sans Unicode"/>
                <a:cs typeface="Lucida Sans Unicode"/>
              </a:rPr>
              <a:t>v</a:t>
            </a:r>
            <a:r>
              <a:rPr sz="1733" spc="-76" dirty="0">
                <a:solidFill>
                  <a:srgbClr val="EDF1F5"/>
                </a:solidFill>
                <a:latin typeface="Lucida Sans Unicode"/>
                <a:cs typeface="Lucida Sans Unicode"/>
              </a:rPr>
              <a:t>i</a:t>
            </a:r>
            <a:r>
              <a:rPr sz="1733" spc="113" dirty="0">
                <a:solidFill>
                  <a:srgbClr val="EDF1F5"/>
                </a:solidFill>
                <a:latin typeface="Lucida Sans Unicode"/>
                <a:cs typeface="Lucida Sans Unicode"/>
              </a:rPr>
              <a:t>e</a:t>
            </a:r>
            <a:r>
              <a:rPr sz="1733" spc="97" dirty="0">
                <a:solidFill>
                  <a:srgbClr val="EDF1F5"/>
                </a:solidFill>
                <a:latin typeface="Lucida Sans Unicode"/>
                <a:cs typeface="Lucida Sans Unicode"/>
              </a:rPr>
              <a:t>w</a:t>
            </a:r>
            <a:r>
              <a:rPr sz="1733" spc="-83" dirty="0">
                <a:solidFill>
                  <a:srgbClr val="EDF1F5"/>
                </a:solidFill>
                <a:latin typeface="Lucida Sans Unicode"/>
                <a:cs typeface="Lucida Sans Unicode"/>
              </a:rPr>
              <a:t> </a:t>
            </a:r>
            <a:r>
              <a:rPr sz="1733" spc="-17" dirty="0">
                <a:solidFill>
                  <a:srgbClr val="EDF1F5"/>
                </a:solidFill>
                <a:latin typeface="Lucida Sans Unicode"/>
                <a:cs typeface="Lucida Sans Unicode"/>
              </a:rPr>
              <a:t>t</a:t>
            </a:r>
            <a:r>
              <a:rPr sz="1733" spc="37" dirty="0">
                <a:solidFill>
                  <a:srgbClr val="EDF1F5"/>
                </a:solidFill>
                <a:latin typeface="Lucida Sans Unicode"/>
                <a:cs typeface="Lucida Sans Unicode"/>
              </a:rPr>
              <a:t>h</a:t>
            </a:r>
            <a:r>
              <a:rPr sz="1733" spc="117" dirty="0">
                <a:solidFill>
                  <a:srgbClr val="EDF1F5"/>
                </a:solidFill>
                <a:latin typeface="Lucida Sans Unicode"/>
                <a:cs typeface="Lucida Sans Unicode"/>
              </a:rPr>
              <a:t>e</a:t>
            </a:r>
            <a:r>
              <a:rPr sz="1733" spc="-83" dirty="0">
                <a:solidFill>
                  <a:srgbClr val="EDF1F5"/>
                </a:solidFill>
                <a:latin typeface="Lucida Sans Unicode"/>
                <a:cs typeface="Lucida Sans Unicode"/>
              </a:rPr>
              <a:t> </a:t>
            </a:r>
            <a:r>
              <a:rPr sz="1733" spc="23" dirty="0">
                <a:solidFill>
                  <a:srgbClr val="EDF1F5"/>
                </a:solidFill>
                <a:latin typeface="Lucida Sans Unicode"/>
                <a:cs typeface="Lucida Sans Unicode"/>
              </a:rPr>
              <a:t>s</a:t>
            </a:r>
            <a:r>
              <a:rPr sz="1733" spc="-17" dirty="0">
                <a:solidFill>
                  <a:srgbClr val="EDF1F5"/>
                </a:solidFill>
                <a:latin typeface="Lucida Sans Unicode"/>
                <a:cs typeface="Lucida Sans Unicode"/>
              </a:rPr>
              <a:t>t</a:t>
            </a:r>
            <a:r>
              <a:rPr sz="1733" spc="220" dirty="0">
                <a:solidFill>
                  <a:srgbClr val="EDF1F5"/>
                </a:solidFill>
                <a:latin typeface="Lucida Sans Unicode"/>
                <a:cs typeface="Lucida Sans Unicode"/>
              </a:rPr>
              <a:t>a</a:t>
            </a:r>
            <a:r>
              <a:rPr sz="1733" spc="-17" dirty="0">
                <a:solidFill>
                  <a:srgbClr val="EDF1F5"/>
                </a:solidFill>
                <a:latin typeface="Lucida Sans Unicode"/>
                <a:cs typeface="Lucida Sans Unicode"/>
              </a:rPr>
              <a:t>t</a:t>
            </a:r>
            <a:r>
              <a:rPr sz="1733" spc="117" dirty="0">
                <a:solidFill>
                  <a:srgbClr val="EDF1F5"/>
                </a:solidFill>
                <a:latin typeface="Lucida Sans Unicode"/>
                <a:cs typeface="Lucida Sans Unicode"/>
              </a:rPr>
              <a:t>e</a:t>
            </a:r>
            <a:r>
              <a:rPr sz="1733" spc="-83" dirty="0">
                <a:solidFill>
                  <a:srgbClr val="EDF1F5"/>
                </a:solidFill>
                <a:latin typeface="Lucida Sans Unicode"/>
                <a:cs typeface="Lucida Sans Unicode"/>
              </a:rPr>
              <a:t> </a:t>
            </a:r>
            <a:r>
              <a:rPr sz="1733" spc="47" dirty="0">
                <a:solidFill>
                  <a:srgbClr val="EDF1F5"/>
                </a:solidFill>
                <a:latin typeface="Lucida Sans Unicode"/>
                <a:cs typeface="Lucida Sans Unicode"/>
              </a:rPr>
              <a:t>o</a:t>
            </a:r>
            <a:r>
              <a:rPr sz="1733" spc="-60" dirty="0">
                <a:solidFill>
                  <a:srgbClr val="EDF1F5"/>
                </a:solidFill>
                <a:latin typeface="Lucida Sans Unicode"/>
                <a:cs typeface="Lucida Sans Unicode"/>
              </a:rPr>
              <a:t>f  </a:t>
            </a:r>
            <a:r>
              <a:rPr sz="1733" spc="50" dirty="0">
                <a:solidFill>
                  <a:srgbClr val="EDF1F5"/>
                </a:solidFill>
                <a:latin typeface="Lucida Sans Unicode"/>
                <a:cs typeface="Lucida Sans Unicode"/>
              </a:rPr>
              <a:t>social </a:t>
            </a:r>
            <a:r>
              <a:rPr sz="1733" spc="47" dirty="0">
                <a:solidFill>
                  <a:srgbClr val="EDF1F5"/>
                </a:solidFill>
                <a:latin typeface="Lucida Sans Unicode"/>
                <a:cs typeface="Lucida Sans Unicode"/>
              </a:rPr>
              <a:t>norms </a:t>
            </a:r>
            <a:r>
              <a:rPr sz="1733" spc="113" dirty="0">
                <a:solidFill>
                  <a:srgbClr val="EDF1F5"/>
                </a:solidFill>
                <a:latin typeface="Lucida Sans Unicode"/>
                <a:cs typeface="Lucida Sans Unicode"/>
              </a:rPr>
              <a:t>and </a:t>
            </a:r>
            <a:r>
              <a:rPr sz="1733" spc="117" dirty="0">
                <a:solidFill>
                  <a:srgbClr val="EDF1F5"/>
                </a:solidFill>
                <a:latin typeface="Lucida Sans Unicode"/>
                <a:cs typeface="Lucida Sans Unicode"/>
              </a:rPr>
              <a:t> </a:t>
            </a:r>
            <a:r>
              <a:rPr sz="1733" spc="47" dirty="0">
                <a:solidFill>
                  <a:srgbClr val="EDF1F5"/>
                </a:solidFill>
                <a:latin typeface="Lucida Sans Unicode"/>
                <a:cs typeface="Lucida Sans Unicode"/>
              </a:rPr>
              <a:t>women’s</a:t>
            </a:r>
            <a:r>
              <a:rPr sz="1733" spc="-97" dirty="0">
                <a:solidFill>
                  <a:srgbClr val="EDF1F5"/>
                </a:solidFill>
                <a:latin typeface="Lucida Sans Unicode"/>
                <a:cs typeface="Lucida Sans Unicode"/>
              </a:rPr>
              <a:t> </a:t>
            </a:r>
            <a:r>
              <a:rPr sz="1733" spc="67" dirty="0">
                <a:solidFill>
                  <a:srgbClr val="EDF1F5"/>
                </a:solidFill>
                <a:latin typeface="Lucida Sans Unicode"/>
                <a:cs typeface="Lucida Sans Unicode"/>
              </a:rPr>
              <a:t>land</a:t>
            </a:r>
            <a:r>
              <a:rPr sz="1733" spc="-97" dirty="0">
                <a:solidFill>
                  <a:srgbClr val="EDF1F5"/>
                </a:solidFill>
                <a:latin typeface="Lucida Sans Unicode"/>
                <a:cs typeface="Lucida Sans Unicode"/>
              </a:rPr>
              <a:t> </a:t>
            </a:r>
            <a:r>
              <a:rPr sz="1733" dirty="0">
                <a:solidFill>
                  <a:srgbClr val="EDF1F5"/>
                </a:solidFill>
                <a:latin typeface="Lucida Sans Unicode"/>
                <a:cs typeface="Lucida Sans Unicode"/>
              </a:rPr>
              <a:t>rights</a:t>
            </a:r>
            <a:r>
              <a:rPr sz="1733" spc="-97" dirty="0">
                <a:solidFill>
                  <a:srgbClr val="EDF1F5"/>
                </a:solidFill>
                <a:latin typeface="Lucida Sans Unicode"/>
                <a:cs typeface="Lucida Sans Unicode"/>
              </a:rPr>
              <a:t> </a:t>
            </a:r>
            <a:r>
              <a:rPr sz="1733" spc="-17" dirty="0">
                <a:solidFill>
                  <a:srgbClr val="EDF1F5"/>
                </a:solidFill>
                <a:latin typeface="Lucida Sans Unicode"/>
                <a:cs typeface="Lucida Sans Unicode"/>
              </a:rPr>
              <a:t>in </a:t>
            </a:r>
            <a:r>
              <a:rPr sz="1733" spc="-537" dirty="0">
                <a:solidFill>
                  <a:srgbClr val="EDF1F5"/>
                </a:solidFill>
                <a:latin typeface="Lucida Sans Unicode"/>
                <a:cs typeface="Lucida Sans Unicode"/>
              </a:rPr>
              <a:t> </a:t>
            </a:r>
            <a:r>
              <a:rPr sz="1733" spc="63" dirty="0">
                <a:solidFill>
                  <a:srgbClr val="EDF1F5"/>
                </a:solidFill>
                <a:latin typeface="Lucida Sans Unicode"/>
                <a:cs typeface="Lucida Sans Unicode"/>
              </a:rPr>
              <a:t>Uganda.</a:t>
            </a:r>
            <a:endParaRPr sz="1733">
              <a:solidFill>
                <a:prstClr val="black"/>
              </a:solidFill>
              <a:latin typeface="Lucida Sans Unicode"/>
              <a:cs typeface="Lucida Sans Unicode"/>
            </a:endParaRPr>
          </a:p>
        </p:txBody>
      </p:sp>
      <p:sp>
        <p:nvSpPr>
          <p:cNvPr id="13" name="object 13"/>
          <p:cNvSpPr txBox="1">
            <a:spLocks noGrp="1"/>
          </p:cNvSpPr>
          <p:nvPr>
            <p:ph type="title"/>
          </p:nvPr>
        </p:nvSpPr>
        <p:spPr>
          <a:xfrm>
            <a:off x="5465529" y="1828142"/>
            <a:ext cx="2208107" cy="1620101"/>
          </a:xfrm>
          <a:prstGeom prst="rect">
            <a:avLst/>
          </a:prstGeom>
        </p:spPr>
        <p:txBody>
          <a:bodyPr vert="horz" wrap="square" lIns="0" tIns="8043" rIns="0" bIns="0" rtlCol="0">
            <a:spAutoFit/>
          </a:bodyPr>
          <a:lstStyle/>
          <a:p>
            <a:pPr marL="8467" marR="3387" algn="ctr">
              <a:lnSpc>
                <a:spcPct val="133300"/>
              </a:lnSpc>
              <a:spcBef>
                <a:spcPts val="63"/>
              </a:spcBef>
            </a:pPr>
            <a:r>
              <a:rPr sz="2000" b="0" spc="-180" dirty="0">
                <a:latin typeface="Lucida Sans Unicode"/>
                <a:cs typeface="Lucida Sans Unicode"/>
              </a:rPr>
              <a:t>T</a:t>
            </a:r>
            <a:r>
              <a:rPr sz="2000" b="0" spc="60" dirty="0">
                <a:latin typeface="Lucida Sans Unicode"/>
                <a:cs typeface="Lucida Sans Unicode"/>
              </a:rPr>
              <a:t>o</a:t>
            </a:r>
            <a:r>
              <a:rPr sz="2000" b="0" spc="-97" dirty="0">
                <a:latin typeface="Lucida Sans Unicode"/>
                <a:cs typeface="Lucida Sans Unicode"/>
              </a:rPr>
              <a:t> </a:t>
            </a:r>
            <a:r>
              <a:rPr sz="2000" b="0" spc="100" dirty="0">
                <a:latin typeface="Lucida Sans Unicode"/>
                <a:cs typeface="Lucida Sans Unicode"/>
              </a:rPr>
              <a:t>d</a:t>
            </a:r>
            <a:r>
              <a:rPr sz="2000" b="0" spc="57" dirty="0">
                <a:latin typeface="Lucida Sans Unicode"/>
                <a:cs typeface="Lucida Sans Unicode"/>
              </a:rPr>
              <a:t>o</a:t>
            </a:r>
            <a:r>
              <a:rPr sz="2000" b="0" spc="193" dirty="0">
                <a:latin typeface="Lucida Sans Unicode"/>
                <a:cs typeface="Lucida Sans Unicode"/>
              </a:rPr>
              <a:t>c</a:t>
            </a:r>
            <a:r>
              <a:rPr sz="2000" b="0" spc="43" dirty="0">
                <a:latin typeface="Lucida Sans Unicode"/>
                <a:cs typeface="Lucida Sans Unicode"/>
              </a:rPr>
              <a:t>u</a:t>
            </a:r>
            <a:r>
              <a:rPr sz="2000" b="0" spc="207" dirty="0">
                <a:latin typeface="Lucida Sans Unicode"/>
                <a:cs typeface="Lucida Sans Unicode"/>
              </a:rPr>
              <a:t>m</a:t>
            </a:r>
            <a:r>
              <a:rPr sz="2000" b="0" spc="130" dirty="0">
                <a:latin typeface="Lucida Sans Unicode"/>
                <a:cs typeface="Lucida Sans Unicode"/>
              </a:rPr>
              <a:t>e</a:t>
            </a:r>
            <a:r>
              <a:rPr sz="2000" b="0" spc="43" dirty="0">
                <a:latin typeface="Lucida Sans Unicode"/>
                <a:cs typeface="Lucida Sans Unicode"/>
              </a:rPr>
              <a:t>n</a:t>
            </a:r>
            <a:r>
              <a:rPr sz="2000" b="0" spc="-17" dirty="0">
                <a:latin typeface="Lucida Sans Unicode"/>
                <a:cs typeface="Lucida Sans Unicode"/>
              </a:rPr>
              <a:t>t</a:t>
            </a:r>
            <a:r>
              <a:rPr sz="2000" b="0" spc="-97" dirty="0">
                <a:latin typeface="Lucida Sans Unicode"/>
                <a:cs typeface="Lucida Sans Unicode"/>
              </a:rPr>
              <a:t> </a:t>
            </a:r>
            <a:r>
              <a:rPr sz="2000" b="0" spc="-20" dirty="0">
                <a:latin typeface="Lucida Sans Unicode"/>
                <a:cs typeface="Lucida Sans Unicode"/>
              </a:rPr>
              <a:t>t</a:t>
            </a:r>
            <a:r>
              <a:rPr sz="2000" b="0" spc="43" dirty="0">
                <a:latin typeface="Lucida Sans Unicode"/>
                <a:cs typeface="Lucida Sans Unicode"/>
              </a:rPr>
              <a:t>h</a:t>
            </a:r>
            <a:r>
              <a:rPr sz="2000" b="0" spc="97" dirty="0">
                <a:latin typeface="Lucida Sans Unicode"/>
                <a:cs typeface="Lucida Sans Unicode"/>
              </a:rPr>
              <a:t>e  </a:t>
            </a:r>
            <a:r>
              <a:rPr sz="2000" b="0" spc="63" dirty="0">
                <a:latin typeface="Lucida Sans Unicode"/>
                <a:cs typeface="Lucida Sans Unicode"/>
              </a:rPr>
              <a:t>technological </a:t>
            </a:r>
            <a:r>
              <a:rPr sz="2000" b="0" spc="67" dirty="0">
                <a:latin typeface="Lucida Sans Unicode"/>
                <a:cs typeface="Lucida Sans Unicode"/>
              </a:rPr>
              <a:t> </a:t>
            </a:r>
            <a:r>
              <a:rPr sz="2000" b="0" spc="136" dirty="0">
                <a:latin typeface="Lucida Sans Unicode"/>
                <a:cs typeface="Lucida Sans Unicode"/>
              </a:rPr>
              <a:t>advances </a:t>
            </a:r>
            <a:r>
              <a:rPr sz="2000" b="0" spc="-20" dirty="0">
                <a:latin typeface="Lucida Sans Unicode"/>
                <a:cs typeface="Lucida Sans Unicode"/>
              </a:rPr>
              <a:t>in </a:t>
            </a:r>
            <a:r>
              <a:rPr sz="2000" b="0" spc="53" dirty="0">
                <a:latin typeface="Lucida Sans Unicode"/>
                <a:cs typeface="Lucida Sans Unicode"/>
              </a:rPr>
              <a:t>the </a:t>
            </a:r>
            <a:r>
              <a:rPr sz="2000" b="0" spc="57" dirty="0">
                <a:latin typeface="Lucida Sans Unicode"/>
                <a:cs typeface="Lucida Sans Unicode"/>
              </a:rPr>
              <a:t> </a:t>
            </a:r>
            <a:r>
              <a:rPr sz="2000" b="0" spc="80" dirty="0">
                <a:latin typeface="Lucida Sans Unicode"/>
                <a:cs typeface="Lucida Sans Unicode"/>
              </a:rPr>
              <a:t>land</a:t>
            </a:r>
            <a:r>
              <a:rPr sz="2000" b="0" spc="-103" dirty="0">
                <a:latin typeface="Lucida Sans Unicode"/>
                <a:cs typeface="Lucida Sans Unicode"/>
              </a:rPr>
              <a:t> </a:t>
            </a:r>
            <a:r>
              <a:rPr sz="2000" b="0" spc="17" dirty="0">
                <a:latin typeface="Lucida Sans Unicode"/>
                <a:cs typeface="Lucida Sans Unicode"/>
              </a:rPr>
              <a:t>sector.</a:t>
            </a:r>
            <a:endParaRPr sz="2000">
              <a:latin typeface="Lucida Sans Unicode"/>
              <a:cs typeface="Lucida Sans Unicode"/>
            </a:endParaRPr>
          </a:p>
        </p:txBody>
      </p:sp>
      <p:sp>
        <p:nvSpPr>
          <p:cNvPr id="14" name="object 14"/>
          <p:cNvSpPr txBox="1"/>
          <p:nvPr/>
        </p:nvSpPr>
        <p:spPr>
          <a:xfrm>
            <a:off x="7956649" y="2353618"/>
            <a:ext cx="1897380" cy="1495708"/>
          </a:xfrm>
          <a:prstGeom prst="rect">
            <a:avLst/>
          </a:prstGeom>
        </p:spPr>
        <p:txBody>
          <a:bodyPr vert="horz" wrap="square" lIns="0" tIns="8043" rIns="0" bIns="0" rtlCol="0">
            <a:spAutoFit/>
          </a:bodyPr>
          <a:lstStyle/>
          <a:p>
            <a:pPr marL="8044" marR="3387" algn="ctr" defTabSz="609630">
              <a:lnSpc>
                <a:spcPct val="131800"/>
              </a:lnSpc>
              <a:spcBef>
                <a:spcPts val="63"/>
              </a:spcBef>
            </a:pPr>
            <a:r>
              <a:rPr sz="1233" spc="-113" dirty="0">
                <a:solidFill>
                  <a:srgbClr val="EDF1F5"/>
                </a:solidFill>
                <a:latin typeface="Lucida Sans Unicode"/>
                <a:cs typeface="Lucida Sans Unicode"/>
              </a:rPr>
              <a:t>T</a:t>
            </a:r>
            <a:r>
              <a:rPr sz="1233" spc="37" dirty="0">
                <a:solidFill>
                  <a:srgbClr val="EDF1F5"/>
                </a:solidFill>
                <a:latin typeface="Lucida Sans Unicode"/>
                <a:cs typeface="Lucida Sans Unicode"/>
              </a:rPr>
              <a:t>o</a:t>
            </a:r>
            <a:r>
              <a:rPr sz="1233" spc="-60" dirty="0">
                <a:solidFill>
                  <a:srgbClr val="EDF1F5"/>
                </a:solidFill>
                <a:latin typeface="Lucida Sans Unicode"/>
                <a:cs typeface="Lucida Sans Unicode"/>
              </a:rPr>
              <a:t> </a:t>
            </a:r>
            <a:r>
              <a:rPr sz="1233" spc="60" dirty="0">
                <a:solidFill>
                  <a:srgbClr val="EDF1F5"/>
                </a:solidFill>
                <a:latin typeface="Lucida Sans Unicode"/>
                <a:cs typeface="Lucida Sans Unicode"/>
              </a:rPr>
              <a:t>d</a:t>
            </a:r>
            <a:r>
              <a:rPr sz="1233" spc="80" dirty="0">
                <a:solidFill>
                  <a:srgbClr val="EDF1F5"/>
                </a:solidFill>
                <a:latin typeface="Lucida Sans Unicode"/>
                <a:cs typeface="Lucida Sans Unicode"/>
              </a:rPr>
              <a:t>e</a:t>
            </a:r>
            <a:r>
              <a:rPr sz="1233" spc="123" dirty="0">
                <a:solidFill>
                  <a:srgbClr val="EDF1F5"/>
                </a:solidFill>
                <a:latin typeface="Lucida Sans Unicode"/>
                <a:cs typeface="Lucida Sans Unicode"/>
              </a:rPr>
              <a:t>m</a:t>
            </a:r>
            <a:r>
              <a:rPr sz="1233" spc="50" dirty="0">
                <a:solidFill>
                  <a:srgbClr val="EDF1F5"/>
                </a:solidFill>
                <a:latin typeface="Lucida Sans Unicode"/>
                <a:cs typeface="Lucida Sans Unicode"/>
              </a:rPr>
              <a:t>y</a:t>
            </a:r>
            <a:r>
              <a:rPr sz="1233" spc="17" dirty="0">
                <a:solidFill>
                  <a:srgbClr val="EDF1F5"/>
                </a:solidFill>
                <a:latin typeface="Lucida Sans Unicode"/>
                <a:cs typeface="Lucida Sans Unicode"/>
              </a:rPr>
              <a:t>s</a:t>
            </a:r>
            <a:r>
              <a:rPr sz="1233" spc="-13" dirty="0">
                <a:solidFill>
                  <a:srgbClr val="EDF1F5"/>
                </a:solidFill>
                <a:latin typeface="Lucida Sans Unicode"/>
                <a:cs typeface="Lucida Sans Unicode"/>
              </a:rPr>
              <a:t>t</a:t>
            </a:r>
            <a:r>
              <a:rPr sz="1233" spc="-57" dirty="0">
                <a:solidFill>
                  <a:srgbClr val="EDF1F5"/>
                </a:solidFill>
                <a:latin typeface="Lucida Sans Unicode"/>
                <a:cs typeface="Lucida Sans Unicode"/>
              </a:rPr>
              <a:t>i</a:t>
            </a:r>
            <a:r>
              <a:rPr sz="1233" spc="-50" dirty="0">
                <a:solidFill>
                  <a:srgbClr val="EDF1F5"/>
                </a:solidFill>
                <a:latin typeface="Lucida Sans Unicode"/>
                <a:cs typeface="Lucida Sans Unicode"/>
              </a:rPr>
              <a:t>f</a:t>
            </a:r>
            <a:r>
              <a:rPr sz="1233" spc="53" dirty="0">
                <a:solidFill>
                  <a:srgbClr val="EDF1F5"/>
                </a:solidFill>
                <a:latin typeface="Lucida Sans Unicode"/>
                <a:cs typeface="Lucida Sans Unicode"/>
              </a:rPr>
              <a:t>y</a:t>
            </a:r>
            <a:r>
              <a:rPr sz="1233" spc="-60" dirty="0">
                <a:solidFill>
                  <a:srgbClr val="EDF1F5"/>
                </a:solidFill>
                <a:latin typeface="Lucida Sans Unicode"/>
                <a:cs typeface="Lucida Sans Unicode"/>
              </a:rPr>
              <a:t> </a:t>
            </a:r>
            <a:r>
              <a:rPr sz="1233" spc="-13" dirty="0">
                <a:solidFill>
                  <a:srgbClr val="EDF1F5"/>
                </a:solidFill>
                <a:latin typeface="Lucida Sans Unicode"/>
                <a:cs typeface="Lucida Sans Unicode"/>
              </a:rPr>
              <a:t>t</a:t>
            </a:r>
            <a:r>
              <a:rPr sz="1233" spc="27" dirty="0">
                <a:solidFill>
                  <a:srgbClr val="EDF1F5"/>
                </a:solidFill>
                <a:latin typeface="Lucida Sans Unicode"/>
                <a:cs typeface="Lucida Sans Unicode"/>
              </a:rPr>
              <a:t>h</a:t>
            </a:r>
            <a:r>
              <a:rPr sz="1233" spc="57" dirty="0">
                <a:solidFill>
                  <a:srgbClr val="EDF1F5"/>
                </a:solidFill>
                <a:latin typeface="Lucida Sans Unicode"/>
                <a:cs typeface="Lucida Sans Unicode"/>
              </a:rPr>
              <a:t>e  </a:t>
            </a:r>
            <a:r>
              <a:rPr sz="1233" spc="20" dirty="0">
                <a:solidFill>
                  <a:srgbClr val="EDF1F5"/>
                </a:solidFill>
                <a:latin typeface="Lucida Sans Unicode"/>
                <a:cs typeface="Lucida Sans Unicode"/>
              </a:rPr>
              <a:t>linkages </a:t>
            </a:r>
            <a:r>
              <a:rPr sz="1233" spc="53" dirty="0">
                <a:solidFill>
                  <a:srgbClr val="EDF1F5"/>
                </a:solidFill>
                <a:latin typeface="Lucida Sans Unicode"/>
                <a:cs typeface="Lucida Sans Unicode"/>
              </a:rPr>
              <a:t>between </a:t>
            </a:r>
            <a:r>
              <a:rPr sz="1233" spc="57" dirty="0">
                <a:solidFill>
                  <a:srgbClr val="EDF1F5"/>
                </a:solidFill>
                <a:latin typeface="Lucida Sans Unicode"/>
                <a:cs typeface="Lucida Sans Unicode"/>
              </a:rPr>
              <a:t> </a:t>
            </a:r>
            <a:r>
              <a:rPr sz="1233" spc="37" dirty="0">
                <a:solidFill>
                  <a:srgbClr val="EDF1F5"/>
                </a:solidFill>
                <a:latin typeface="Lucida Sans Unicode"/>
                <a:cs typeface="Lucida Sans Unicode"/>
              </a:rPr>
              <a:t>technology</a:t>
            </a:r>
            <a:r>
              <a:rPr sz="1233" spc="-80" dirty="0">
                <a:solidFill>
                  <a:srgbClr val="EDF1F5"/>
                </a:solidFill>
                <a:latin typeface="Lucida Sans Unicode"/>
                <a:cs typeface="Lucida Sans Unicode"/>
              </a:rPr>
              <a:t> </a:t>
            </a:r>
            <a:r>
              <a:rPr sz="1233" spc="80" dirty="0">
                <a:solidFill>
                  <a:srgbClr val="EDF1F5"/>
                </a:solidFill>
                <a:latin typeface="Lucida Sans Unicode"/>
                <a:cs typeface="Lucida Sans Unicode"/>
              </a:rPr>
              <a:t>and</a:t>
            </a:r>
            <a:r>
              <a:rPr sz="1233" spc="-76" dirty="0">
                <a:solidFill>
                  <a:srgbClr val="EDF1F5"/>
                </a:solidFill>
                <a:latin typeface="Lucida Sans Unicode"/>
                <a:cs typeface="Lucida Sans Unicode"/>
              </a:rPr>
              <a:t> </a:t>
            </a:r>
            <a:r>
              <a:rPr sz="1233" spc="67" dirty="0">
                <a:solidFill>
                  <a:srgbClr val="EDF1F5"/>
                </a:solidFill>
                <a:latin typeface="Lucida Sans Unicode"/>
                <a:cs typeface="Lucida Sans Unicode"/>
              </a:rPr>
              <a:t>women </a:t>
            </a:r>
            <a:r>
              <a:rPr sz="1233" spc="-380" dirty="0">
                <a:solidFill>
                  <a:srgbClr val="EDF1F5"/>
                </a:solidFill>
                <a:latin typeface="Lucida Sans Unicode"/>
                <a:cs typeface="Lucida Sans Unicode"/>
              </a:rPr>
              <a:t> </a:t>
            </a:r>
            <a:r>
              <a:rPr sz="1233" spc="47" dirty="0">
                <a:solidFill>
                  <a:srgbClr val="EDF1F5"/>
                </a:solidFill>
                <a:latin typeface="Lucida Sans Unicode"/>
                <a:cs typeface="Lucida Sans Unicode"/>
              </a:rPr>
              <a:t>land </a:t>
            </a:r>
            <a:r>
              <a:rPr sz="1233" dirty="0">
                <a:solidFill>
                  <a:srgbClr val="EDF1F5"/>
                </a:solidFill>
                <a:latin typeface="Lucida Sans Unicode"/>
                <a:cs typeface="Lucida Sans Unicode"/>
              </a:rPr>
              <a:t>rights </a:t>
            </a:r>
            <a:r>
              <a:rPr sz="1233" spc="-13" dirty="0">
                <a:solidFill>
                  <a:srgbClr val="EDF1F5"/>
                </a:solidFill>
                <a:latin typeface="Lucida Sans Unicode"/>
                <a:cs typeface="Lucida Sans Unicode"/>
              </a:rPr>
              <a:t>in </a:t>
            </a:r>
            <a:r>
              <a:rPr sz="1233" spc="30" dirty="0">
                <a:solidFill>
                  <a:srgbClr val="EDF1F5"/>
                </a:solidFill>
                <a:latin typeface="Lucida Sans Unicode"/>
                <a:cs typeface="Lucida Sans Unicode"/>
              </a:rPr>
              <a:t>the </a:t>
            </a:r>
            <a:r>
              <a:rPr sz="1233" spc="53" dirty="0">
                <a:solidFill>
                  <a:srgbClr val="EDF1F5"/>
                </a:solidFill>
                <a:latin typeface="Lucida Sans Unicode"/>
                <a:cs typeface="Lucida Sans Unicode"/>
              </a:rPr>
              <a:t>wake </a:t>
            </a:r>
            <a:r>
              <a:rPr sz="1233" spc="57" dirty="0">
                <a:solidFill>
                  <a:srgbClr val="EDF1F5"/>
                </a:solidFill>
                <a:latin typeface="Lucida Sans Unicode"/>
                <a:cs typeface="Lucida Sans Unicode"/>
              </a:rPr>
              <a:t> </a:t>
            </a:r>
            <a:r>
              <a:rPr sz="1233" spc="-7" dirty="0">
                <a:solidFill>
                  <a:srgbClr val="EDF1F5"/>
                </a:solidFill>
                <a:latin typeface="Lucida Sans Unicode"/>
                <a:cs typeface="Lucida Sans Unicode"/>
              </a:rPr>
              <a:t>of </a:t>
            </a:r>
            <a:r>
              <a:rPr sz="1233" spc="37" dirty="0">
                <a:solidFill>
                  <a:srgbClr val="EDF1F5"/>
                </a:solidFill>
                <a:latin typeface="Lucida Sans Unicode"/>
                <a:cs typeface="Lucida Sans Unicode"/>
              </a:rPr>
              <a:t>social </a:t>
            </a:r>
            <a:r>
              <a:rPr sz="1233" spc="80" dirty="0">
                <a:solidFill>
                  <a:srgbClr val="EDF1F5"/>
                </a:solidFill>
                <a:latin typeface="Lucida Sans Unicode"/>
                <a:cs typeface="Lucida Sans Unicode"/>
              </a:rPr>
              <a:t>and </a:t>
            </a:r>
            <a:r>
              <a:rPr sz="1233" spc="43" dirty="0">
                <a:solidFill>
                  <a:srgbClr val="EDF1F5"/>
                </a:solidFill>
                <a:latin typeface="Lucida Sans Unicode"/>
                <a:cs typeface="Lucida Sans Unicode"/>
              </a:rPr>
              <a:t>gender </a:t>
            </a:r>
            <a:r>
              <a:rPr sz="1233" spc="47" dirty="0">
                <a:solidFill>
                  <a:srgbClr val="EDF1F5"/>
                </a:solidFill>
                <a:latin typeface="Lucida Sans Unicode"/>
                <a:cs typeface="Lucida Sans Unicode"/>
              </a:rPr>
              <a:t> </a:t>
            </a:r>
            <a:r>
              <a:rPr sz="1233" spc="3" dirty="0">
                <a:solidFill>
                  <a:srgbClr val="EDF1F5"/>
                </a:solidFill>
                <a:latin typeface="Lucida Sans Unicode"/>
                <a:cs typeface="Lucida Sans Unicode"/>
              </a:rPr>
              <a:t>norms.</a:t>
            </a:r>
            <a:endParaRPr sz="1233">
              <a:solidFill>
                <a:prstClr val="black"/>
              </a:solidFill>
              <a:latin typeface="Lucida Sans Unicode"/>
              <a:cs typeface="Lucida Sans Unicode"/>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769722" y="0"/>
            <a:ext cx="7423573" cy="6858000"/>
            <a:chOff x="7154583" y="0"/>
            <a:chExt cx="11135360" cy="10287000"/>
          </a:xfrm>
        </p:grpSpPr>
        <p:sp>
          <p:nvSpPr>
            <p:cNvPr id="3" name="object 3"/>
            <p:cNvSpPr/>
            <p:nvPr/>
          </p:nvSpPr>
          <p:spPr>
            <a:xfrm>
              <a:off x="7154583" y="0"/>
              <a:ext cx="11135360" cy="3429000"/>
            </a:xfrm>
            <a:custGeom>
              <a:avLst/>
              <a:gdLst/>
              <a:ahLst/>
              <a:cxnLst/>
              <a:rect l="l" t="t" r="r" b="b"/>
              <a:pathLst>
                <a:path w="11135360" h="3429000">
                  <a:moveTo>
                    <a:pt x="11135320" y="3429000"/>
                  </a:moveTo>
                  <a:lnTo>
                    <a:pt x="0" y="3429000"/>
                  </a:lnTo>
                  <a:lnTo>
                    <a:pt x="0" y="0"/>
                  </a:lnTo>
                  <a:lnTo>
                    <a:pt x="11135320" y="0"/>
                  </a:lnTo>
                  <a:lnTo>
                    <a:pt x="11135320" y="3429000"/>
                  </a:lnTo>
                  <a:close/>
                </a:path>
              </a:pathLst>
            </a:custGeom>
            <a:solidFill>
              <a:srgbClr val="071B41"/>
            </a:solidFill>
          </p:spPr>
          <p:txBody>
            <a:bodyPr wrap="square" lIns="0" tIns="0" rIns="0" bIns="0" rtlCol="0"/>
            <a:lstStyle/>
            <a:p>
              <a:pPr defTabSz="609630"/>
              <a:endParaRPr sz="1200">
                <a:solidFill>
                  <a:prstClr val="black"/>
                </a:solidFill>
                <a:latin typeface="Calibri"/>
              </a:endParaRPr>
            </a:p>
          </p:txBody>
        </p:sp>
        <p:sp>
          <p:nvSpPr>
            <p:cNvPr id="4" name="object 4"/>
            <p:cNvSpPr/>
            <p:nvPr/>
          </p:nvSpPr>
          <p:spPr>
            <a:xfrm>
              <a:off x="8437353" y="3429000"/>
              <a:ext cx="9849485" cy="3429000"/>
            </a:xfrm>
            <a:custGeom>
              <a:avLst/>
              <a:gdLst/>
              <a:ahLst/>
              <a:cxnLst/>
              <a:rect l="l" t="t" r="r" b="b"/>
              <a:pathLst>
                <a:path w="9849485" h="3429000">
                  <a:moveTo>
                    <a:pt x="9849445" y="3429000"/>
                  </a:moveTo>
                  <a:lnTo>
                    <a:pt x="0" y="3429000"/>
                  </a:lnTo>
                  <a:lnTo>
                    <a:pt x="0" y="0"/>
                  </a:lnTo>
                  <a:lnTo>
                    <a:pt x="9849445" y="0"/>
                  </a:lnTo>
                  <a:lnTo>
                    <a:pt x="9849445" y="3429000"/>
                  </a:lnTo>
                  <a:close/>
                </a:path>
              </a:pathLst>
            </a:custGeom>
            <a:solidFill>
              <a:srgbClr val="3CCAB0"/>
            </a:solidFill>
          </p:spPr>
          <p:txBody>
            <a:bodyPr wrap="square" lIns="0" tIns="0" rIns="0" bIns="0" rtlCol="0"/>
            <a:lstStyle/>
            <a:p>
              <a:pPr defTabSz="609630"/>
              <a:endParaRPr sz="1200">
                <a:solidFill>
                  <a:prstClr val="black"/>
                </a:solidFill>
                <a:latin typeface="Calibri"/>
              </a:endParaRPr>
            </a:p>
          </p:txBody>
        </p:sp>
        <p:sp>
          <p:nvSpPr>
            <p:cNvPr id="5" name="object 5"/>
            <p:cNvSpPr/>
            <p:nvPr/>
          </p:nvSpPr>
          <p:spPr>
            <a:xfrm>
              <a:off x="9924635" y="6858000"/>
              <a:ext cx="8363584" cy="3429000"/>
            </a:xfrm>
            <a:custGeom>
              <a:avLst/>
              <a:gdLst/>
              <a:ahLst/>
              <a:cxnLst/>
              <a:rect l="l" t="t" r="r" b="b"/>
              <a:pathLst>
                <a:path w="8363584" h="3429000">
                  <a:moveTo>
                    <a:pt x="0" y="0"/>
                  </a:moveTo>
                  <a:lnTo>
                    <a:pt x="8363363" y="0"/>
                  </a:lnTo>
                  <a:lnTo>
                    <a:pt x="8363363" y="3428999"/>
                  </a:lnTo>
                  <a:lnTo>
                    <a:pt x="0" y="3428999"/>
                  </a:lnTo>
                  <a:lnTo>
                    <a:pt x="0" y="0"/>
                  </a:lnTo>
                  <a:close/>
                </a:path>
              </a:pathLst>
            </a:custGeom>
            <a:solidFill>
              <a:srgbClr val="071B41"/>
            </a:solidFill>
          </p:spPr>
          <p:txBody>
            <a:bodyPr wrap="square" lIns="0" tIns="0" rIns="0" bIns="0" rtlCol="0"/>
            <a:lstStyle/>
            <a:p>
              <a:pPr defTabSz="609630"/>
              <a:endParaRPr sz="1200">
                <a:solidFill>
                  <a:prstClr val="black"/>
                </a:solidFill>
                <a:latin typeface="Calibri"/>
              </a:endParaRPr>
            </a:p>
          </p:txBody>
        </p:sp>
      </p:grpSp>
      <p:sp>
        <p:nvSpPr>
          <p:cNvPr id="6" name="object 6"/>
          <p:cNvSpPr txBox="1">
            <a:spLocks noGrp="1"/>
          </p:cNvSpPr>
          <p:nvPr>
            <p:ph type="title"/>
          </p:nvPr>
        </p:nvSpPr>
        <p:spPr>
          <a:xfrm>
            <a:off x="5616436" y="630319"/>
            <a:ext cx="4288790" cy="927647"/>
          </a:xfrm>
          <a:prstGeom prst="rect">
            <a:avLst/>
          </a:prstGeom>
        </p:spPr>
        <p:txBody>
          <a:bodyPr vert="horz" wrap="square" lIns="0" tIns="8467" rIns="0" bIns="0" rtlCol="0">
            <a:spAutoFit/>
          </a:bodyPr>
          <a:lstStyle/>
          <a:p>
            <a:pPr marL="8467" marR="3387">
              <a:lnSpc>
                <a:spcPct val="132100"/>
              </a:lnSpc>
              <a:spcBef>
                <a:spcPts val="67"/>
              </a:spcBef>
              <a:tabLst>
                <a:tab pos="1052883" algn="l"/>
                <a:tab pos="2157838" algn="l"/>
                <a:tab pos="2903365" algn="l"/>
              </a:tabLst>
            </a:pPr>
            <a:r>
              <a:rPr sz="2333" b="0" spc="107" dirty="0">
                <a:solidFill>
                  <a:srgbClr val="EDF1F5"/>
                </a:solidFill>
                <a:latin typeface="Lucida Sans Unicode"/>
                <a:cs typeface="Lucida Sans Unicode"/>
              </a:rPr>
              <a:t>S</a:t>
            </a:r>
            <a:r>
              <a:rPr sz="2333" b="0" spc="57" dirty="0">
                <a:solidFill>
                  <a:srgbClr val="EDF1F5"/>
                </a:solidFill>
                <a:latin typeface="Lucida Sans Unicode"/>
                <a:cs typeface="Lucida Sans Unicode"/>
              </a:rPr>
              <a:t>o</a:t>
            </a:r>
            <a:r>
              <a:rPr sz="2333" b="0" spc="217" dirty="0">
                <a:solidFill>
                  <a:srgbClr val="EDF1F5"/>
                </a:solidFill>
                <a:latin typeface="Lucida Sans Unicode"/>
                <a:cs typeface="Lucida Sans Unicode"/>
              </a:rPr>
              <a:t>c</a:t>
            </a:r>
            <a:r>
              <a:rPr sz="2333" b="0" spc="-107" dirty="0">
                <a:solidFill>
                  <a:srgbClr val="EDF1F5"/>
                </a:solidFill>
                <a:latin typeface="Lucida Sans Unicode"/>
                <a:cs typeface="Lucida Sans Unicode"/>
              </a:rPr>
              <a:t>i</a:t>
            </a:r>
            <a:r>
              <a:rPr sz="2333" b="0" spc="283" dirty="0">
                <a:solidFill>
                  <a:srgbClr val="EDF1F5"/>
                </a:solidFill>
                <a:latin typeface="Lucida Sans Unicode"/>
                <a:cs typeface="Lucida Sans Unicode"/>
              </a:rPr>
              <a:t>a</a:t>
            </a:r>
            <a:r>
              <a:rPr sz="2333" b="0" spc="-103" dirty="0">
                <a:solidFill>
                  <a:srgbClr val="EDF1F5"/>
                </a:solidFill>
                <a:latin typeface="Lucida Sans Unicode"/>
                <a:cs typeface="Lucida Sans Unicode"/>
              </a:rPr>
              <a:t>l</a:t>
            </a:r>
            <a:r>
              <a:rPr sz="2333" b="0" dirty="0">
                <a:solidFill>
                  <a:srgbClr val="EDF1F5"/>
                </a:solidFill>
                <a:latin typeface="Lucida Sans Unicode"/>
                <a:cs typeface="Lucida Sans Unicode"/>
              </a:rPr>
              <a:t>	</a:t>
            </a:r>
            <a:r>
              <a:rPr sz="2333" b="0" spc="40" dirty="0">
                <a:solidFill>
                  <a:srgbClr val="EDF1F5"/>
                </a:solidFill>
                <a:latin typeface="Lucida Sans Unicode"/>
                <a:cs typeface="Lucida Sans Unicode"/>
              </a:rPr>
              <a:t>n</a:t>
            </a:r>
            <a:r>
              <a:rPr sz="2333" b="0" spc="57" dirty="0">
                <a:solidFill>
                  <a:srgbClr val="EDF1F5"/>
                </a:solidFill>
                <a:latin typeface="Lucida Sans Unicode"/>
                <a:cs typeface="Lucida Sans Unicode"/>
              </a:rPr>
              <a:t>o</a:t>
            </a:r>
            <a:r>
              <a:rPr sz="2333" b="0" spc="-90" dirty="0">
                <a:solidFill>
                  <a:srgbClr val="EDF1F5"/>
                </a:solidFill>
                <a:latin typeface="Lucida Sans Unicode"/>
                <a:cs typeface="Lucida Sans Unicode"/>
              </a:rPr>
              <a:t>r</a:t>
            </a:r>
            <a:r>
              <a:rPr sz="2333" b="0" spc="220" dirty="0">
                <a:solidFill>
                  <a:srgbClr val="EDF1F5"/>
                </a:solidFill>
                <a:latin typeface="Lucida Sans Unicode"/>
                <a:cs typeface="Lucida Sans Unicode"/>
              </a:rPr>
              <a:t>m</a:t>
            </a:r>
            <a:r>
              <a:rPr sz="2333" b="0" spc="27" dirty="0">
                <a:solidFill>
                  <a:srgbClr val="EDF1F5"/>
                </a:solidFill>
                <a:latin typeface="Lucida Sans Unicode"/>
                <a:cs typeface="Lucida Sans Unicode"/>
              </a:rPr>
              <a:t>s</a:t>
            </a:r>
            <a:r>
              <a:rPr sz="2333" b="0" dirty="0">
                <a:solidFill>
                  <a:srgbClr val="EDF1F5"/>
                </a:solidFill>
                <a:latin typeface="Lucida Sans Unicode"/>
                <a:cs typeface="Lucida Sans Unicode"/>
              </a:rPr>
              <a:t>	</a:t>
            </a:r>
            <a:r>
              <a:rPr sz="2333" b="0" spc="283" dirty="0">
                <a:solidFill>
                  <a:srgbClr val="EDF1F5"/>
                </a:solidFill>
                <a:latin typeface="Lucida Sans Unicode"/>
                <a:cs typeface="Lucida Sans Unicode"/>
              </a:rPr>
              <a:t>a</a:t>
            </a:r>
            <a:r>
              <a:rPr sz="2333" b="0" spc="40" dirty="0">
                <a:solidFill>
                  <a:srgbClr val="EDF1F5"/>
                </a:solidFill>
                <a:latin typeface="Lucida Sans Unicode"/>
                <a:cs typeface="Lucida Sans Unicode"/>
              </a:rPr>
              <a:t>n</a:t>
            </a:r>
            <a:r>
              <a:rPr sz="2333" b="0" spc="107" dirty="0">
                <a:solidFill>
                  <a:srgbClr val="EDF1F5"/>
                </a:solidFill>
                <a:latin typeface="Lucida Sans Unicode"/>
                <a:cs typeface="Lucida Sans Unicode"/>
              </a:rPr>
              <a:t>d</a:t>
            </a:r>
            <a:r>
              <a:rPr sz="2333" b="0" dirty="0">
                <a:solidFill>
                  <a:srgbClr val="EDF1F5"/>
                </a:solidFill>
                <a:latin typeface="Lucida Sans Unicode"/>
                <a:cs typeface="Lucida Sans Unicode"/>
              </a:rPr>
              <a:t>	</a:t>
            </a:r>
            <a:r>
              <a:rPr sz="2333" b="0" spc="277" dirty="0">
                <a:solidFill>
                  <a:srgbClr val="EDF1F5"/>
                </a:solidFill>
                <a:latin typeface="Lucida Sans Unicode"/>
                <a:cs typeface="Lucida Sans Unicode"/>
              </a:rPr>
              <a:t>W</a:t>
            </a:r>
            <a:r>
              <a:rPr sz="2333" b="0" spc="57" dirty="0">
                <a:solidFill>
                  <a:srgbClr val="EDF1F5"/>
                </a:solidFill>
                <a:latin typeface="Lucida Sans Unicode"/>
                <a:cs typeface="Lucida Sans Unicode"/>
              </a:rPr>
              <a:t>o</a:t>
            </a:r>
            <a:r>
              <a:rPr sz="2333" b="0" spc="220" dirty="0">
                <a:solidFill>
                  <a:srgbClr val="EDF1F5"/>
                </a:solidFill>
                <a:latin typeface="Lucida Sans Unicode"/>
                <a:cs typeface="Lucida Sans Unicode"/>
              </a:rPr>
              <a:t>m</a:t>
            </a:r>
            <a:r>
              <a:rPr sz="2333" b="0" spc="143" dirty="0">
                <a:solidFill>
                  <a:srgbClr val="EDF1F5"/>
                </a:solidFill>
                <a:latin typeface="Lucida Sans Unicode"/>
                <a:cs typeface="Lucida Sans Unicode"/>
              </a:rPr>
              <a:t>e</a:t>
            </a:r>
            <a:r>
              <a:rPr sz="2333" b="0" spc="40" dirty="0">
                <a:solidFill>
                  <a:srgbClr val="EDF1F5"/>
                </a:solidFill>
                <a:latin typeface="Lucida Sans Unicode"/>
                <a:cs typeface="Lucida Sans Unicode"/>
              </a:rPr>
              <a:t>n</a:t>
            </a:r>
            <a:r>
              <a:rPr sz="2333" b="0" spc="-233" dirty="0">
                <a:solidFill>
                  <a:srgbClr val="EDF1F5"/>
                </a:solidFill>
                <a:latin typeface="Lucida Sans Unicode"/>
                <a:cs typeface="Lucida Sans Unicode"/>
              </a:rPr>
              <a:t>’</a:t>
            </a:r>
            <a:r>
              <a:rPr sz="2333" b="0" spc="20" dirty="0">
                <a:solidFill>
                  <a:srgbClr val="EDF1F5"/>
                </a:solidFill>
                <a:latin typeface="Lucida Sans Unicode"/>
                <a:cs typeface="Lucida Sans Unicode"/>
              </a:rPr>
              <a:t>s  </a:t>
            </a:r>
            <a:r>
              <a:rPr sz="2333" b="0" spc="47" dirty="0">
                <a:solidFill>
                  <a:srgbClr val="EDF1F5"/>
                </a:solidFill>
                <a:latin typeface="Lucida Sans Unicode"/>
                <a:cs typeface="Lucida Sans Unicode"/>
              </a:rPr>
              <a:t>Land</a:t>
            </a:r>
            <a:r>
              <a:rPr sz="2333" b="0" spc="-120" dirty="0">
                <a:solidFill>
                  <a:srgbClr val="EDF1F5"/>
                </a:solidFill>
                <a:latin typeface="Lucida Sans Unicode"/>
                <a:cs typeface="Lucida Sans Unicode"/>
              </a:rPr>
              <a:t> </a:t>
            </a:r>
            <a:r>
              <a:rPr sz="2333" b="0" spc="-3" dirty="0">
                <a:solidFill>
                  <a:srgbClr val="EDF1F5"/>
                </a:solidFill>
                <a:latin typeface="Lucida Sans Unicode"/>
                <a:cs typeface="Lucida Sans Unicode"/>
              </a:rPr>
              <a:t>Rights</a:t>
            </a:r>
            <a:r>
              <a:rPr sz="2333" b="0" spc="-117" dirty="0">
                <a:solidFill>
                  <a:srgbClr val="EDF1F5"/>
                </a:solidFill>
                <a:latin typeface="Lucida Sans Unicode"/>
                <a:cs typeface="Lucida Sans Unicode"/>
              </a:rPr>
              <a:t> </a:t>
            </a:r>
            <a:r>
              <a:rPr sz="2333" b="0" spc="-30" dirty="0">
                <a:solidFill>
                  <a:srgbClr val="EDF1F5"/>
                </a:solidFill>
                <a:latin typeface="Lucida Sans Unicode"/>
                <a:cs typeface="Lucida Sans Unicode"/>
              </a:rPr>
              <a:t>in</a:t>
            </a:r>
            <a:r>
              <a:rPr sz="2333" b="0" spc="-120" dirty="0">
                <a:solidFill>
                  <a:srgbClr val="EDF1F5"/>
                </a:solidFill>
                <a:latin typeface="Lucida Sans Unicode"/>
                <a:cs typeface="Lucida Sans Unicode"/>
              </a:rPr>
              <a:t> </a:t>
            </a:r>
            <a:r>
              <a:rPr sz="2333" b="0" spc="130" dirty="0">
                <a:solidFill>
                  <a:srgbClr val="EDF1F5"/>
                </a:solidFill>
                <a:latin typeface="Lucida Sans Unicode"/>
                <a:cs typeface="Lucida Sans Unicode"/>
              </a:rPr>
              <a:t>Uganda</a:t>
            </a:r>
            <a:endParaRPr sz="2333">
              <a:latin typeface="Lucida Sans Unicode"/>
              <a:cs typeface="Lucida Sans Unicode"/>
            </a:endParaRPr>
          </a:p>
        </p:txBody>
      </p:sp>
      <p:sp>
        <p:nvSpPr>
          <p:cNvPr id="7" name="object 7"/>
          <p:cNvSpPr txBox="1"/>
          <p:nvPr/>
        </p:nvSpPr>
        <p:spPr>
          <a:xfrm>
            <a:off x="8669164" y="2635242"/>
            <a:ext cx="2227157" cy="927647"/>
          </a:xfrm>
          <a:prstGeom prst="rect">
            <a:avLst/>
          </a:prstGeom>
        </p:spPr>
        <p:txBody>
          <a:bodyPr vert="horz" wrap="square" lIns="0" tIns="8467" rIns="0" bIns="0" rtlCol="0">
            <a:spAutoFit/>
          </a:bodyPr>
          <a:lstStyle/>
          <a:p>
            <a:pPr marL="8467" marR="3387" indent="6774" defTabSz="609630">
              <a:lnSpc>
                <a:spcPct val="132100"/>
              </a:lnSpc>
              <a:spcBef>
                <a:spcPts val="67"/>
              </a:spcBef>
              <a:tabLst>
                <a:tab pos="715892" algn="l"/>
                <a:tab pos="1551171" algn="l"/>
              </a:tabLst>
            </a:pPr>
            <a:r>
              <a:rPr sz="2333" spc="283" dirty="0">
                <a:solidFill>
                  <a:srgbClr val="FFFFFF"/>
                </a:solidFill>
                <a:latin typeface="Lucida Sans Unicode"/>
                <a:cs typeface="Lucida Sans Unicode"/>
              </a:rPr>
              <a:t>a</a:t>
            </a:r>
            <a:r>
              <a:rPr sz="2333" spc="27" dirty="0">
                <a:solidFill>
                  <a:srgbClr val="FFFFFF"/>
                </a:solidFill>
                <a:latin typeface="Lucida Sans Unicode"/>
                <a:cs typeface="Lucida Sans Unicode"/>
              </a:rPr>
              <a:t>s</a:t>
            </a:r>
            <a:r>
              <a:rPr sz="2333" dirty="0">
                <a:solidFill>
                  <a:srgbClr val="FFFFFF"/>
                </a:solidFill>
                <a:latin typeface="Lucida Sans Unicode"/>
                <a:cs typeface="Lucida Sans Unicode"/>
              </a:rPr>
              <a:t>	</a:t>
            </a:r>
            <a:r>
              <a:rPr sz="2333" spc="143" dirty="0">
                <a:solidFill>
                  <a:srgbClr val="FFFFFF"/>
                </a:solidFill>
                <a:latin typeface="Lucida Sans Unicode"/>
                <a:cs typeface="Lucida Sans Unicode"/>
              </a:rPr>
              <a:t>e</a:t>
            </a:r>
            <a:r>
              <a:rPr sz="2333" spc="220" dirty="0">
                <a:solidFill>
                  <a:srgbClr val="FFFFFF"/>
                </a:solidFill>
                <a:latin typeface="Lucida Sans Unicode"/>
                <a:cs typeface="Lucida Sans Unicode"/>
              </a:rPr>
              <a:t>m</a:t>
            </a:r>
            <a:r>
              <a:rPr sz="2333" spc="103" dirty="0">
                <a:solidFill>
                  <a:srgbClr val="FFFFFF"/>
                </a:solidFill>
                <a:latin typeface="Lucida Sans Unicode"/>
                <a:cs typeface="Lucida Sans Unicode"/>
              </a:rPr>
              <a:t>p</a:t>
            </a:r>
            <a:r>
              <a:rPr sz="2333" spc="-107" dirty="0">
                <a:solidFill>
                  <a:srgbClr val="FFFFFF"/>
                </a:solidFill>
                <a:latin typeface="Lucida Sans Unicode"/>
                <a:cs typeface="Lucida Sans Unicode"/>
              </a:rPr>
              <a:t>l</a:t>
            </a:r>
            <a:r>
              <a:rPr sz="2333" spc="57" dirty="0">
                <a:solidFill>
                  <a:srgbClr val="FFFFFF"/>
                </a:solidFill>
                <a:latin typeface="Lucida Sans Unicode"/>
                <a:cs typeface="Lucida Sans Unicode"/>
              </a:rPr>
              <a:t>o</a:t>
            </a:r>
            <a:r>
              <a:rPr sz="2333" spc="90" dirty="0">
                <a:solidFill>
                  <a:srgbClr val="FFFFFF"/>
                </a:solidFill>
                <a:latin typeface="Lucida Sans Unicode"/>
                <a:cs typeface="Lucida Sans Unicode"/>
              </a:rPr>
              <a:t>y</a:t>
            </a:r>
            <a:r>
              <a:rPr sz="2333" spc="143" dirty="0">
                <a:solidFill>
                  <a:srgbClr val="FFFFFF"/>
                </a:solidFill>
                <a:latin typeface="Lucida Sans Unicode"/>
                <a:cs typeface="Lucida Sans Unicode"/>
              </a:rPr>
              <a:t>e</a:t>
            </a:r>
            <a:r>
              <a:rPr sz="2333" spc="70" dirty="0">
                <a:solidFill>
                  <a:srgbClr val="FFFFFF"/>
                </a:solidFill>
                <a:latin typeface="Lucida Sans Unicode"/>
                <a:cs typeface="Lucida Sans Unicode"/>
              </a:rPr>
              <a:t>d  </a:t>
            </a:r>
            <a:r>
              <a:rPr sz="2333" spc="-47" dirty="0">
                <a:solidFill>
                  <a:srgbClr val="FFFFFF"/>
                </a:solidFill>
                <a:latin typeface="Lucida Sans Unicode"/>
                <a:cs typeface="Lucida Sans Unicode"/>
              </a:rPr>
              <a:t>U</a:t>
            </a:r>
            <a:r>
              <a:rPr sz="2333" spc="117" dirty="0">
                <a:solidFill>
                  <a:srgbClr val="FFFFFF"/>
                </a:solidFill>
                <a:latin typeface="Lucida Sans Unicode"/>
                <a:cs typeface="Lucida Sans Unicode"/>
              </a:rPr>
              <a:t>g</a:t>
            </a:r>
            <a:r>
              <a:rPr sz="2333" spc="283" dirty="0">
                <a:solidFill>
                  <a:srgbClr val="FFFFFF"/>
                </a:solidFill>
                <a:latin typeface="Lucida Sans Unicode"/>
                <a:cs typeface="Lucida Sans Unicode"/>
              </a:rPr>
              <a:t>a</a:t>
            </a:r>
            <a:r>
              <a:rPr sz="2333" spc="40" dirty="0">
                <a:solidFill>
                  <a:srgbClr val="FFFFFF"/>
                </a:solidFill>
                <a:latin typeface="Lucida Sans Unicode"/>
                <a:cs typeface="Lucida Sans Unicode"/>
              </a:rPr>
              <a:t>n</a:t>
            </a:r>
            <a:r>
              <a:rPr sz="2333" spc="103" dirty="0">
                <a:solidFill>
                  <a:srgbClr val="FFFFFF"/>
                </a:solidFill>
                <a:latin typeface="Lucida Sans Unicode"/>
                <a:cs typeface="Lucida Sans Unicode"/>
              </a:rPr>
              <a:t>d</a:t>
            </a:r>
            <a:r>
              <a:rPr sz="2333" spc="287" dirty="0">
                <a:solidFill>
                  <a:srgbClr val="FFFFFF"/>
                </a:solidFill>
                <a:latin typeface="Lucida Sans Unicode"/>
                <a:cs typeface="Lucida Sans Unicode"/>
              </a:rPr>
              <a:t>a</a:t>
            </a:r>
            <a:r>
              <a:rPr sz="2333" dirty="0">
                <a:solidFill>
                  <a:srgbClr val="FFFFFF"/>
                </a:solidFill>
                <a:latin typeface="Lucida Sans Unicode"/>
                <a:cs typeface="Lucida Sans Unicode"/>
              </a:rPr>
              <a:t>	</a:t>
            </a:r>
            <a:r>
              <a:rPr sz="2333" spc="-107" dirty="0">
                <a:solidFill>
                  <a:srgbClr val="FFFFFF"/>
                </a:solidFill>
                <a:latin typeface="Lucida Sans Unicode"/>
                <a:cs typeface="Lucida Sans Unicode"/>
              </a:rPr>
              <a:t>l</a:t>
            </a:r>
            <a:r>
              <a:rPr sz="2333" spc="283" dirty="0">
                <a:solidFill>
                  <a:srgbClr val="FFFFFF"/>
                </a:solidFill>
                <a:latin typeface="Lucida Sans Unicode"/>
                <a:cs typeface="Lucida Sans Unicode"/>
              </a:rPr>
              <a:t>a</a:t>
            </a:r>
            <a:r>
              <a:rPr sz="2333" spc="40" dirty="0">
                <a:solidFill>
                  <a:srgbClr val="FFFFFF"/>
                </a:solidFill>
                <a:latin typeface="Lucida Sans Unicode"/>
                <a:cs typeface="Lucida Sans Unicode"/>
              </a:rPr>
              <a:t>n</a:t>
            </a:r>
            <a:r>
              <a:rPr sz="2333" spc="107" dirty="0">
                <a:solidFill>
                  <a:srgbClr val="FFFFFF"/>
                </a:solidFill>
                <a:latin typeface="Lucida Sans Unicode"/>
                <a:cs typeface="Lucida Sans Unicode"/>
              </a:rPr>
              <a:t>d</a:t>
            </a:r>
            <a:endParaRPr sz="2333">
              <a:solidFill>
                <a:prstClr val="black"/>
              </a:solidFill>
              <a:latin typeface="Lucida Sans Unicode"/>
              <a:cs typeface="Lucida Sans Unicode"/>
            </a:endParaRPr>
          </a:p>
        </p:txBody>
      </p:sp>
      <p:sp>
        <p:nvSpPr>
          <p:cNvPr id="8" name="object 8"/>
          <p:cNvSpPr txBox="1"/>
          <p:nvPr/>
        </p:nvSpPr>
        <p:spPr>
          <a:xfrm>
            <a:off x="6607958" y="2635242"/>
            <a:ext cx="1739477" cy="1401560"/>
          </a:xfrm>
          <a:prstGeom prst="rect">
            <a:avLst/>
          </a:prstGeom>
        </p:spPr>
        <p:txBody>
          <a:bodyPr vert="horz" wrap="square" lIns="0" tIns="8467" rIns="0" bIns="0" rtlCol="0">
            <a:spAutoFit/>
          </a:bodyPr>
          <a:lstStyle/>
          <a:p>
            <a:pPr marL="8467" marR="3387" algn="just" defTabSz="609630">
              <a:lnSpc>
                <a:spcPct val="132100"/>
              </a:lnSpc>
              <a:spcBef>
                <a:spcPts val="67"/>
              </a:spcBef>
            </a:pPr>
            <a:r>
              <a:rPr sz="2333" spc="-217" dirty="0">
                <a:solidFill>
                  <a:srgbClr val="FFFFFF"/>
                </a:solidFill>
                <a:latin typeface="Lucida Sans Unicode"/>
                <a:cs typeface="Lucida Sans Unicode"/>
              </a:rPr>
              <a:t>T</a:t>
            </a:r>
            <a:r>
              <a:rPr sz="2333" spc="143" dirty="0">
                <a:solidFill>
                  <a:srgbClr val="FFFFFF"/>
                </a:solidFill>
                <a:latin typeface="Lucida Sans Unicode"/>
                <a:cs typeface="Lucida Sans Unicode"/>
              </a:rPr>
              <a:t>e</a:t>
            </a:r>
            <a:r>
              <a:rPr sz="2333" spc="217" dirty="0">
                <a:solidFill>
                  <a:srgbClr val="FFFFFF"/>
                </a:solidFill>
                <a:latin typeface="Lucida Sans Unicode"/>
                <a:cs typeface="Lucida Sans Unicode"/>
              </a:rPr>
              <a:t>c</a:t>
            </a:r>
            <a:r>
              <a:rPr sz="2333" spc="40" dirty="0">
                <a:solidFill>
                  <a:srgbClr val="FFFFFF"/>
                </a:solidFill>
                <a:latin typeface="Lucida Sans Unicode"/>
                <a:cs typeface="Lucida Sans Unicode"/>
              </a:rPr>
              <a:t>hn</a:t>
            </a:r>
            <a:r>
              <a:rPr sz="2333" spc="57" dirty="0">
                <a:solidFill>
                  <a:srgbClr val="FFFFFF"/>
                </a:solidFill>
                <a:latin typeface="Lucida Sans Unicode"/>
                <a:cs typeface="Lucida Sans Unicode"/>
              </a:rPr>
              <a:t>o</a:t>
            </a:r>
            <a:r>
              <a:rPr sz="2333" spc="-107" dirty="0">
                <a:solidFill>
                  <a:srgbClr val="FFFFFF"/>
                </a:solidFill>
                <a:latin typeface="Lucida Sans Unicode"/>
                <a:cs typeface="Lucida Sans Unicode"/>
              </a:rPr>
              <a:t>l</a:t>
            </a:r>
            <a:r>
              <a:rPr sz="2333" spc="57" dirty="0">
                <a:solidFill>
                  <a:srgbClr val="FFFFFF"/>
                </a:solidFill>
                <a:latin typeface="Lucida Sans Unicode"/>
                <a:cs typeface="Lucida Sans Unicode"/>
              </a:rPr>
              <a:t>o</a:t>
            </a:r>
            <a:r>
              <a:rPr sz="2333" spc="117" dirty="0">
                <a:solidFill>
                  <a:srgbClr val="FFFFFF"/>
                </a:solidFill>
                <a:latin typeface="Lucida Sans Unicode"/>
                <a:cs typeface="Lucida Sans Unicode"/>
              </a:rPr>
              <a:t>g</a:t>
            </a:r>
            <a:r>
              <a:rPr sz="2333" spc="67" dirty="0">
                <a:solidFill>
                  <a:srgbClr val="FFFFFF"/>
                </a:solidFill>
                <a:latin typeface="Lucida Sans Unicode"/>
                <a:cs typeface="Lucida Sans Unicode"/>
              </a:rPr>
              <a:t>y  </a:t>
            </a:r>
            <a:r>
              <a:rPr sz="2333" spc="-7" dirty="0">
                <a:solidFill>
                  <a:srgbClr val="FFFFFF"/>
                </a:solidFill>
                <a:latin typeface="Lucida Sans Unicode"/>
                <a:cs typeface="Lucida Sans Unicode"/>
              </a:rPr>
              <a:t>within</a:t>
            </a:r>
            <a:r>
              <a:rPr sz="2333" spc="-3" dirty="0">
                <a:solidFill>
                  <a:srgbClr val="FFFFFF"/>
                </a:solidFill>
                <a:latin typeface="Lucida Sans Unicode"/>
                <a:cs typeface="Lucida Sans Unicode"/>
              </a:rPr>
              <a:t> </a:t>
            </a:r>
            <a:r>
              <a:rPr sz="2333" spc="53" dirty="0">
                <a:solidFill>
                  <a:srgbClr val="FFFFFF"/>
                </a:solidFill>
                <a:latin typeface="Lucida Sans Unicode"/>
                <a:cs typeface="Lucida Sans Unicode"/>
              </a:rPr>
              <a:t>the </a:t>
            </a:r>
            <a:r>
              <a:rPr sz="2333" spc="-730" dirty="0">
                <a:solidFill>
                  <a:srgbClr val="FFFFFF"/>
                </a:solidFill>
                <a:latin typeface="Lucida Sans Unicode"/>
                <a:cs typeface="Lucida Sans Unicode"/>
              </a:rPr>
              <a:t> </a:t>
            </a:r>
            <a:r>
              <a:rPr sz="2333" spc="53" dirty="0">
                <a:solidFill>
                  <a:srgbClr val="FFFFFF"/>
                </a:solidFill>
                <a:latin typeface="Lucida Sans Unicode"/>
                <a:cs typeface="Lucida Sans Unicode"/>
              </a:rPr>
              <a:t>sector</a:t>
            </a:r>
            <a:endParaRPr sz="2333">
              <a:solidFill>
                <a:prstClr val="black"/>
              </a:solidFill>
              <a:latin typeface="Lucida Sans Unicode"/>
              <a:cs typeface="Lucida Sans Unicode"/>
            </a:endParaRPr>
          </a:p>
        </p:txBody>
      </p:sp>
      <p:sp>
        <p:nvSpPr>
          <p:cNvPr id="9" name="object 9"/>
          <p:cNvSpPr txBox="1"/>
          <p:nvPr/>
        </p:nvSpPr>
        <p:spPr>
          <a:xfrm>
            <a:off x="7259356" y="4921242"/>
            <a:ext cx="4289637" cy="1401560"/>
          </a:xfrm>
          <a:prstGeom prst="rect">
            <a:avLst/>
          </a:prstGeom>
        </p:spPr>
        <p:txBody>
          <a:bodyPr vert="horz" wrap="square" lIns="0" tIns="8467" rIns="0" bIns="0" rtlCol="0">
            <a:spAutoFit/>
          </a:bodyPr>
          <a:lstStyle/>
          <a:p>
            <a:pPr marL="8467" marR="3387" algn="just" defTabSz="609630">
              <a:lnSpc>
                <a:spcPct val="132100"/>
              </a:lnSpc>
              <a:spcBef>
                <a:spcPts val="67"/>
              </a:spcBef>
            </a:pPr>
            <a:r>
              <a:rPr sz="2333" spc="-10" dirty="0">
                <a:solidFill>
                  <a:srgbClr val="EDF1F5"/>
                </a:solidFill>
                <a:latin typeface="Lucida Sans Unicode"/>
                <a:cs typeface="Lucida Sans Unicode"/>
              </a:rPr>
              <a:t>The</a:t>
            </a:r>
            <a:r>
              <a:rPr sz="2333" spc="-7" dirty="0">
                <a:solidFill>
                  <a:srgbClr val="EDF1F5"/>
                </a:solidFill>
                <a:latin typeface="Lucida Sans Unicode"/>
                <a:cs typeface="Lucida Sans Unicode"/>
              </a:rPr>
              <a:t> </a:t>
            </a:r>
            <a:r>
              <a:rPr sz="2333" spc="7" dirty="0">
                <a:solidFill>
                  <a:srgbClr val="EDF1F5"/>
                </a:solidFill>
                <a:latin typeface="Lucida Sans Unicode"/>
                <a:cs typeface="Lucida Sans Unicode"/>
              </a:rPr>
              <a:t>Role</a:t>
            </a:r>
            <a:r>
              <a:rPr sz="2333" spc="10" dirty="0">
                <a:solidFill>
                  <a:srgbClr val="EDF1F5"/>
                </a:solidFill>
                <a:latin typeface="Lucida Sans Unicode"/>
                <a:cs typeface="Lucida Sans Unicode"/>
              </a:rPr>
              <a:t> </a:t>
            </a:r>
            <a:r>
              <a:rPr sz="2333" spc="-20" dirty="0">
                <a:solidFill>
                  <a:srgbClr val="EDF1F5"/>
                </a:solidFill>
                <a:latin typeface="Lucida Sans Unicode"/>
                <a:cs typeface="Lucida Sans Unicode"/>
              </a:rPr>
              <a:t>of</a:t>
            </a:r>
            <a:r>
              <a:rPr sz="2333" spc="-17" dirty="0">
                <a:solidFill>
                  <a:srgbClr val="EDF1F5"/>
                </a:solidFill>
                <a:latin typeface="Lucida Sans Unicode"/>
                <a:cs typeface="Lucida Sans Unicode"/>
              </a:rPr>
              <a:t> </a:t>
            </a:r>
            <a:r>
              <a:rPr sz="2333" spc="43" dirty="0">
                <a:solidFill>
                  <a:srgbClr val="EDF1F5"/>
                </a:solidFill>
                <a:latin typeface="Lucida Sans Unicode"/>
                <a:cs typeface="Lucida Sans Unicode"/>
              </a:rPr>
              <a:t>Technology</a:t>
            </a:r>
            <a:r>
              <a:rPr sz="2333" spc="47" dirty="0">
                <a:solidFill>
                  <a:srgbClr val="EDF1F5"/>
                </a:solidFill>
                <a:latin typeface="Lucida Sans Unicode"/>
                <a:cs typeface="Lucida Sans Unicode"/>
              </a:rPr>
              <a:t> </a:t>
            </a:r>
            <a:r>
              <a:rPr sz="2333" spc="-30" dirty="0">
                <a:solidFill>
                  <a:srgbClr val="EDF1F5"/>
                </a:solidFill>
                <a:latin typeface="Lucida Sans Unicode"/>
                <a:cs typeface="Lucida Sans Unicode"/>
              </a:rPr>
              <a:t>in </a:t>
            </a:r>
            <a:r>
              <a:rPr sz="2333" spc="-730" dirty="0">
                <a:solidFill>
                  <a:srgbClr val="EDF1F5"/>
                </a:solidFill>
                <a:latin typeface="Lucida Sans Unicode"/>
                <a:cs typeface="Lucida Sans Unicode"/>
              </a:rPr>
              <a:t> </a:t>
            </a:r>
            <a:r>
              <a:rPr sz="2333" spc="127" dirty="0">
                <a:solidFill>
                  <a:srgbClr val="EDF1F5"/>
                </a:solidFill>
                <a:latin typeface="Lucida Sans Unicode"/>
                <a:cs typeface="Lucida Sans Unicode"/>
              </a:rPr>
              <a:t>Advocacy</a:t>
            </a:r>
            <a:r>
              <a:rPr sz="2333" spc="130" dirty="0">
                <a:solidFill>
                  <a:srgbClr val="EDF1F5"/>
                </a:solidFill>
                <a:latin typeface="Lucida Sans Unicode"/>
                <a:cs typeface="Lucida Sans Unicode"/>
              </a:rPr>
              <a:t> </a:t>
            </a:r>
            <a:r>
              <a:rPr sz="2333" spc="143" dirty="0">
                <a:solidFill>
                  <a:srgbClr val="EDF1F5"/>
                </a:solidFill>
                <a:latin typeface="Lucida Sans Unicode"/>
                <a:cs typeface="Lucida Sans Unicode"/>
              </a:rPr>
              <a:t>and</a:t>
            </a:r>
            <a:r>
              <a:rPr sz="2333" spc="147" dirty="0">
                <a:solidFill>
                  <a:srgbClr val="EDF1F5"/>
                </a:solidFill>
                <a:latin typeface="Lucida Sans Unicode"/>
                <a:cs typeface="Lucida Sans Unicode"/>
              </a:rPr>
              <a:t> </a:t>
            </a:r>
            <a:r>
              <a:rPr sz="2333" spc="33" dirty="0">
                <a:solidFill>
                  <a:srgbClr val="EDF1F5"/>
                </a:solidFill>
                <a:latin typeface="Lucida Sans Unicode"/>
                <a:cs typeface="Lucida Sans Unicode"/>
              </a:rPr>
              <a:t>Policy</a:t>
            </a:r>
            <a:r>
              <a:rPr sz="2333" spc="37" dirty="0">
                <a:solidFill>
                  <a:srgbClr val="EDF1F5"/>
                </a:solidFill>
                <a:latin typeface="Lucida Sans Unicode"/>
                <a:cs typeface="Lucida Sans Unicode"/>
              </a:rPr>
              <a:t> </a:t>
            </a:r>
            <a:r>
              <a:rPr sz="2333" spc="-43" dirty="0">
                <a:solidFill>
                  <a:srgbClr val="EDF1F5"/>
                </a:solidFill>
                <a:latin typeface="Lucida Sans Unicode"/>
                <a:cs typeface="Lucida Sans Unicode"/>
              </a:rPr>
              <a:t>for </a:t>
            </a:r>
            <a:r>
              <a:rPr sz="2333" spc="-40" dirty="0">
                <a:solidFill>
                  <a:srgbClr val="EDF1F5"/>
                </a:solidFill>
                <a:latin typeface="Lucida Sans Unicode"/>
                <a:cs typeface="Lucida Sans Unicode"/>
              </a:rPr>
              <a:t> </a:t>
            </a:r>
            <a:r>
              <a:rPr sz="2333" spc="76" dirty="0">
                <a:solidFill>
                  <a:srgbClr val="EDF1F5"/>
                </a:solidFill>
                <a:latin typeface="Lucida Sans Unicode"/>
                <a:cs typeface="Lucida Sans Unicode"/>
              </a:rPr>
              <a:t>Social</a:t>
            </a:r>
            <a:r>
              <a:rPr sz="2333" spc="-120" dirty="0">
                <a:solidFill>
                  <a:srgbClr val="EDF1F5"/>
                </a:solidFill>
                <a:latin typeface="Lucida Sans Unicode"/>
                <a:cs typeface="Lucida Sans Unicode"/>
              </a:rPr>
              <a:t> </a:t>
            </a:r>
            <a:r>
              <a:rPr sz="2333" spc="23" dirty="0">
                <a:solidFill>
                  <a:srgbClr val="EDF1F5"/>
                </a:solidFill>
                <a:latin typeface="Lucida Sans Unicode"/>
                <a:cs typeface="Lucida Sans Unicode"/>
              </a:rPr>
              <a:t>Norms</a:t>
            </a:r>
            <a:endParaRPr sz="2333">
              <a:solidFill>
                <a:prstClr val="black"/>
              </a:solidFill>
              <a:latin typeface="Lucida Sans Unicode"/>
              <a:cs typeface="Lucida Sans Unicode"/>
            </a:endParaRPr>
          </a:p>
        </p:txBody>
      </p:sp>
      <p:sp>
        <p:nvSpPr>
          <p:cNvPr id="10" name="object 10"/>
          <p:cNvSpPr txBox="1"/>
          <p:nvPr/>
        </p:nvSpPr>
        <p:spPr>
          <a:xfrm>
            <a:off x="805864" y="3843054"/>
            <a:ext cx="3100493" cy="1139949"/>
          </a:xfrm>
          <a:prstGeom prst="rect">
            <a:avLst/>
          </a:prstGeom>
        </p:spPr>
        <p:txBody>
          <a:bodyPr vert="horz" wrap="square" lIns="0" tIns="19896" rIns="0" bIns="0" rtlCol="0">
            <a:spAutoFit/>
          </a:bodyPr>
          <a:lstStyle/>
          <a:p>
            <a:pPr marL="8467" marR="3387" defTabSz="609630">
              <a:lnSpc>
                <a:spcPts val="4454"/>
              </a:lnSpc>
              <a:spcBef>
                <a:spcPts val="156"/>
              </a:spcBef>
            </a:pPr>
            <a:r>
              <a:rPr sz="3734" b="1" spc="383" dirty="0">
                <a:solidFill>
                  <a:srgbClr val="0F0F0F"/>
                </a:solidFill>
                <a:latin typeface="Trebuchet MS"/>
                <a:cs typeface="Trebuchet MS"/>
              </a:rPr>
              <a:t>S</a:t>
            </a:r>
            <a:r>
              <a:rPr sz="3734" b="1" spc="306" dirty="0">
                <a:solidFill>
                  <a:srgbClr val="0F0F0F"/>
                </a:solidFill>
                <a:latin typeface="Trebuchet MS"/>
                <a:cs typeface="Trebuchet MS"/>
              </a:rPr>
              <a:t>u</a:t>
            </a:r>
            <a:r>
              <a:rPr sz="3734" b="1" spc="740" dirty="0">
                <a:solidFill>
                  <a:srgbClr val="0F0F0F"/>
                </a:solidFill>
                <a:latin typeface="Trebuchet MS"/>
                <a:cs typeface="Trebuchet MS"/>
              </a:rPr>
              <a:t>mm</a:t>
            </a:r>
            <a:r>
              <a:rPr sz="3734" b="1" spc="540" dirty="0">
                <a:solidFill>
                  <a:srgbClr val="0F0F0F"/>
                </a:solidFill>
                <a:latin typeface="Trebuchet MS"/>
                <a:cs typeface="Trebuchet MS"/>
              </a:rPr>
              <a:t>a</a:t>
            </a:r>
            <a:r>
              <a:rPr sz="3734" b="1" spc="-3" dirty="0">
                <a:solidFill>
                  <a:srgbClr val="0F0F0F"/>
                </a:solidFill>
                <a:latin typeface="Trebuchet MS"/>
                <a:cs typeface="Trebuchet MS"/>
              </a:rPr>
              <a:t>r</a:t>
            </a:r>
            <a:r>
              <a:rPr sz="3734" b="1" spc="367" dirty="0">
                <a:solidFill>
                  <a:srgbClr val="0F0F0F"/>
                </a:solidFill>
                <a:latin typeface="Trebuchet MS"/>
                <a:cs typeface="Trebuchet MS"/>
              </a:rPr>
              <a:t>y</a:t>
            </a:r>
            <a:r>
              <a:rPr sz="3734" b="1" spc="-337" dirty="0">
                <a:solidFill>
                  <a:srgbClr val="0F0F0F"/>
                </a:solidFill>
                <a:latin typeface="Trebuchet MS"/>
                <a:cs typeface="Trebuchet MS"/>
              </a:rPr>
              <a:t> </a:t>
            </a:r>
            <a:r>
              <a:rPr sz="3734" b="1" spc="303" dirty="0">
                <a:solidFill>
                  <a:srgbClr val="0F0F0F"/>
                </a:solidFill>
                <a:latin typeface="Trebuchet MS"/>
                <a:cs typeface="Trebuchet MS"/>
              </a:rPr>
              <a:t>O</a:t>
            </a:r>
            <a:r>
              <a:rPr sz="3734" b="1" spc="-33" dirty="0">
                <a:solidFill>
                  <a:srgbClr val="0F0F0F"/>
                </a:solidFill>
                <a:latin typeface="Trebuchet MS"/>
                <a:cs typeface="Trebuchet MS"/>
              </a:rPr>
              <a:t>f  </a:t>
            </a:r>
            <a:r>
              <a:rPr sz="3734" b="1" spc="240" dirty="0">
                <a:solidFill>
                  <a:srgbClr val="0F0F0F"/>
                </a:solidFill>
                <a:latin typeface="Trebuchet MS"/>
                <a:cs typeface="Trebuchet MS"/>
              </a:rPr>
              <a:t>Findings</a:t>
            </a:r>
            <a:endParaRPr sz="3734">
              <a:solidFill>
                <a:prstClr val="black"/>
              </a:solidFill>
              <a:latin typeface="Trebuchet MS"/>
              <a:cs typeface="Trebuchet MS"/>
            </a:endParaRPr>
          </a:p>
        </p:txBody>
      </p:sp>
      <p:pic>
        <p:nvPicPr>
          <p:cNvPr id="11" name="object 11"/>
          <p:cNvPicPr/>
          <p:nvPr/>
        </p:nvPicPr>
        <p:blipFill>
          <a:blip r:embed="rId2" cstate="print"/>
          <a:stretch>
            <a:fillRect/>
          </a:stretch>
        </p:blipFill>
        <p:spPr>
          <a:xfrm>
            <a:off x="0" y="0"/>
            <a:ext cx="3509001" cy="3877733"/>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05864" y="816018"/>
            <a:ext cx="1325880" cy="583194"/>
          </a:xfrm>
          <a:prstGeom prst="rect">
            <a:avLst/>
          </a:prstGeom>
        </p:spPr>
        <p:txBody>
          <a:bodyPr vert="horz" wrap="square" lIns="0" tIns="8467" rIns="0" bIns="0" rtlCol="0">
            <a:spAutoFit/>
          </a:bodyPr>
          <a:lstStyle/>
          <a:p>
            <a:pPr marL="8467">
              <a:spcBef>
                <a:spcPts val="67"/>
              </a:spcBef>
            </a:pPr>
            <a:r>
              <a:rPr spc="557" dirty="0">
                <a:solidFill>
                  <a:srgbClr val="0F0F0F"/>
                </a:solidFill>
              </a:rPr>
              <a:t>C</a:t>
            </a:r>
            <a:r>
              <a:rPr spc="260" dirty="0">
                <a:solidFill>
                  <a:srgbClr val="0F0F0F"/>
                </a:solidFill>
              </a:rPr>
              <a:t>o</a:t>
            </a:r>
            <a:r>
              <a:rPr spc="306" dirty="0">
                <a:solidFill>
                  <a:srgbClr val="0F0F0F"/>
                </a:solidFill>
              </a:rPr>
              <a:t>n</a:t>
            </a:r>
            <a:r>
              <a:rPr spc="30" dirty="0">
                <a:solidFill>
                  <a:srgbClr val="0F0F0F"/>
                </a:solidFill>
              </a:rPr>
              <a:t>t</a:t>
            </a:r>
            <a:r>
              <a:rPr spc="-320" dirty="0">
                <a:solidFill>
                  <a:srgbClr val="0F0F0F"/>
                </a:solidFill>
              </a:rPr>
              <a:t>.</a:t>
            </a:r>
          </a:p>
        </p:txBody>
      </p:sp>
      <p:grpSp>
        <p:nvGrpSpPr>
          <p:cNvPr id="3" name="object 3"/>
          <p:cNvGrpSpPr/>
          <p:nvPr/>
        </p:nvGrpSpPr>
        <p:grpSpPr>
          <a:xfrm>
            <a:off x="0" y="1"/>
            <a:ext cx="3539490" cy="6565900"/>
            <a:chOff x="0" y="1"/>
            <a:chExt cx="5309235" cy="9848850"/>
          </a:xfrm>
        </p:grpSpPr>
        <p:pic>
          <p:nvPicPr>
            <p:cNvPr id="4" name="object 4"/>
            <p:cNvPicPr/>
            <p:nvPr/>
          </p:nvPicPr>
          <p:blipFill>
            <a:blip r:embed="rId2" cstate="print"/>
            <a:stretch>
              <a:fillRect/>
            </a:stretch>
          </p:blipFill>
          <p:spPr>
            <a:xfrm>
              <a:off x="0" y="1"/>
              <a:ext cx="5263501" cy="5816599"/>
            </a:xfrm>
            <a:prstGeom prst="rect">
              <a:avLst/>
            </a:prstGeom>
          </p:spPr>
        </p:pic>
        <p:pic>
          <p:nvPicPr>
            <p:cNvPr id="5" name="object 5"/>
            <p:cNvPicPr/>
            <p:nvPr/>
          </p:nvPicPr>
          <p:blipFill>
            <a:blip r:embed="rId3" cstate="print"/>
            <a:stretch>
              <a:fillRect/>
            </a:stretch>
          </p:blipFill>
          <p:spPr>
            <a:xfrm>
              <a:off x="403798" y="5476602"/>
              <a:ext cx="4905374" cy="4371974"/>
            </a:xfrm>
            <a:prstGeom prst="rect">
              <a:avLst/>
            </a:prstGeom>
          </p:spPr>
        </p:pic>
      </p:grpSp>
      <p:pic>
        <p:nvPicPr>
          <p:cNvPr id="6" name="object 6"/>
          <p:cNvPicPr/>
          <p:nvPr/>
        </p:nvPicPr>
        <p:blipFill>
          <a:blip r:embed="rId4" cstate="print"/>
          <a:stretch>
            <a:fillRect/>
          </a:stretch>
        </p:blipFill>
        <p:spPr>
          <a:xfrm>
            <a:off x="3947797" y="3768913"/>
            <a:ext cx="3359149" cy="2605455"/>
          </a:xfrm>
          <a:prstGeom prst="rect">
            <a:avLst/>
          </a:prstGeom>
        </p:spPr>
      </p:pic>
      <p:pic>
        <p:nvPicPr>
          <p:cNvPr id="7" name="object 7"/>
          <p:cNvPicPr/>
          <p:nvPr/>
        </p:nvPicPr>
        <p:blipFill>
          <a:blip r:embed="rId5" cstate="print"/>
          <a:stretch>
            <a:fillRect/>
          </a:stretch>
        </p:blipFill>
        <p:spPr>
          <a:xfrm>
            <a:off x="7716151" y="3651069"/>
            <a:ext cx="4210049" cy="2806699"/>
          </a:xfrm>
          <a:prstGeom prst="rect">
            <a:avLst/>
          </a:prstGeom>
        </p:spPr>
      </p:pic>
      <p:sp>
        <p:nvSpPr>
          <p:cNvPr id="8" name="object 8"/>
          <p:cNvSpPr txBox="1"/>
          <p:nvPr/>
        </p:nvSpPr>
        <p:spPr>
          <a:xfrm>
            <a:off x="4505669" y="629905"/>
            <a:ext cx="6756823" cy="1583832"/>
          </a:xfrm>
          <a:prstGeom prst="rect">
            <a:avLst/>
          </a:prstGeom>
          <a:solidFill>
            <a:srgbClr val="071B41"/>
          </a:solidFill>
        </p:spPr>
        <p:txBody>
          <a:bodyPr vert="horz" wrap="square" lIns="0" tIns="1270" rIns="0" bIns="0" rtlCol="0">
            <a:spAutoFit/>
          </a:bodyPr>
          <a:lstStyle/>
          <a:p>
            <a:pPr defTabSz="609630">
              <a:spcBef>
                <a:spcPts val="10"/>
              </a:spcBef>
            </a:pPr>
            <a:endParaRPr sz="3300">
              <a:solidFill>
                <a:prstClr val="black"/>
              </a:solidFill>
              <a:latin typeface="Times New Roman"/>
              <a:cs typeface="Times New Roman"/>
            </a:endParaRPr>
          </a:p>
          <a:p>
            <a:pPr marL="331910" marR="325983" algn="just" defTabSz="609630">
              <a:lnSpc>
                <a:spcPct val="131900"/>
              </a:lnSpc>
            </a:pPr>
            <a:r>
              <a:rPr spc="-10" dirty="0">
                <a:solidFill>
                  <a:srgbClr val="EDF1F5"/>
                </a:solidFill>
                <a:latin typeface="Lucida Sans Unicode"/>
                <a:cs typeface="Lucida Sans Unicode"/>
              </a:rPr>
              <a:t>The</a:t>
            </a:r>
            <a:r>
              <a:rPr spc="-7" dirty="0">
                <a:solidFill>
                  <a:srgbClr val="EDF1F5"/>
                </a:solidFill>
                <a:latin typeface="Lucida Sans Unicode"/>
                <a:cs typeface="Lucida Sans Unicode"/>
              </a:rPr>
              <a:t> </a:t>
            </a:r>
            <a:r>
              <a:rPr spc="67" dirty="0">
                <a:solidFill>
                  <a:srgbClr val="EDF1F5"/>
                </a:solidFill>
                <a:latin typeface="Lucida Sans Unicode"/>
                <a:cs typeface="Lucida Sans Unicode"/>
              </a:rPr>
              <a:t>Customary</a:t>
            </a:r>
            <a:r>
              <a:rPr spc="70" dirty="0">
                <a:solidFill>
                  <a:srgbClr val="EDF1F5"/>
                </a:solidFill>
                <a:latin typeface="Lucida Sans Unicode"/>
                <a:cs typeface="Lucida Sans Unicode"/>
              </a:rPr>
              <a:t> </a:t>
            </a:r>
            <a:r>
              <a:rPr spc="37" dirty="0">
                <a:solidFill>
                  <a:srgbClr val="EDF1F5"/>
                </a:solidFill>
                <a:latin typeface="Lucida Sans Unicode"/>
                <a:cs typeface="Lucida Sans Unicode"/>
              </a:rPr>
              <a:t>Land</a:t>
            </a:r>
            <a:r>
              <a:rPr spc="40" dirty="0">
                <a:solidFill>
                  <a:srgbClr val="EDF1F5"/>
                </a:solidFill>
                <a:latin typeface="Lucida Sans Unicode"/>
                <a:cs typeface="Lucida Sans Unicode"/>
              </a:rPr>
              <a:t> </a:t>
            </a:r>
            <a:r>
              <a:rPr spc="-13" dirty="0">
                <a:solidFill>
                  <a:srgbClr val="EDF1F5"/>
                </a:solidFill>
                <a:latin typeface="Lucida Sans Unicode"/>
                <a:cs typeface="Lucida Sans Unicode"/>
              </a:rPr>
              <a:t>Registry:</a:t>
            </a:r>
            <a:r>
              <a:rPr spc="-10" dirty="0">
                <a:solidFill>
                  <a:srgbClr val="EDF1F5"/>
                </a:solidFill>
                <a:latin typeface="Lucida Sans Unicode"/>
                <a:cs typeface="Lucida Sans Unicode"/>
              </a:rPr>
              <a:t> </a:t>
            </a:r>
            <a:r>
              <a:rPr dirty="0">
                <a:solidFill>
                  <a:srgbClr val="EDF1F5"/>
                </a:solidFill>
                <a:latin typeface="Lucida Sans Unicode"/>
                <a:cs typeface="Lucida Sans Unicode"/>
              </a:rPr>
              <a:t>An</a:t>
            </a:r>
            <a:r>
              <a:rPr spc="3" dirty="0">
                <a:solidFill>
                  <a:srgbClr val="EDF1F5"/>
                </a:solidFill>
                <a:latin typeface="Lucida Sans Unicode"/>
                <a:cs typeface="Lucida Sans Unicode"/>
              </a:rPr>
              <a:t> </a:t>
            </a:r>
            <a:r>
              <a:rPr spc="17" dirty="0">
                <a:solidFill>
                  <a:srgbClr val="EDF1F5"/>
                </a:solidFill>
                <a:latin typeface="Lucida Sans Unicode"/>
                <a:cs typeface="Lucida Sans Unicode"/>
              </a:rPr>
              <a:t>opportunity</a:t>
            </a:r>
            <a:r>
              <a:rPr spc="20" dirty="0">
                <a:solidFill>
                  <a:srgbClr val="EDF1F5"/>
                </a:solidFill>
                <a:latin typeface="Lucida Sans Unicode"/>
                <a:cs typeface="Lucida Sans Unicode"/>
              </a:rPr>
              <a:t> </a:t>
            </a:r>
            <a:r>
              <a:rPr spc="10" dirty="0">
                <a:solidFill>
                  <a:srgbClr val="EDF1F5"/>
                </a:solidFill>
                <a:latin typeface="Lucida Sans Unicode"/>
                <a:cs typeface="Lucida Sans Unicode"/>
              </a:rPr>
              <a:t>to </a:t>
            </a:r>
            <a:r>
              <a:rPr spc="13" dirty="0">
                <a:solidFill>
                  <a:srgbClr val="EDF1F5"/>
                </a:solidFill>
                <a:latin typeface="Lucida Sans Unicode"/>
                <a:cs typeface="Lucida Sans Unicode"/>
              </a:rPr>
              <a:t> </a:t>
            </a:r>
            <a:r>
              <a:rPr spc="27" dirty="0">
                <a:solidFill>
                  <a:srgbClr val="EDF1F5"/>
                </a:solidFill>
                <a:latin typeface="Lucida Sans Unicode"/>
                <a:cs typeface="Lucida Sans Unicode"/>
              </a:rPr>
              <a:t>transform </a:t>
            </a:r>
            <a:r>
              <a:rPr spc="47" dirty="0">
                <a:solidFill>
                  <a:srgbClr val="EDF1F5"/>
                </a:solidFill>
                <a:latin typeface="Lucida Sans Unicode"/>
                <a:cs typeface="Lucida Sans Unicode"/>
              </a:rPr>
              <a:t>social </a:t>
            </a:r>
            <a:r>
              <a:rPr spc="37" dirty="0">
                <a:solidFill>
                  <a:srgbClr val="EDF1F5"/>
                </a:solidFill>
                <a:latin typeface="Lucida Sans Unicode"/>
                <a:cs typeface="Lucida Sans Unicode"/>
              </a:rPr>
              <a:t>norms </a:t>
            </a:r>
            <a:r>
              <a:rPr spc="-23" dirty="0">
                <a:solidFill>
                  <a:srgbClr val="EDF1F5"/>
                </a:solidFill>
                <a:latin typeface="Lucida Sans Unicode"/>
                <a:cs typeface="Lucida Sans Unicode"/>
              </a:rPr>
              <a:t>in </a:t>
            </a:r>
            <a:r>
              <a:rPr spc="40" dirty="0">
                <a:solidFill>
                  <a:srgbClr val="EDF1F5"/>
                </a:solidFill>
                <a:latin typeface="Lucida Sans Unicode"/>
                <a:cs typeface="Lucida Sans Unicode"/>
              </a:rPr>
              <a:t>the </a:t>
            </a:r>
            <a:r>
              <a:rPr spc="70" dirty="0">
                <a:solidFill>
                  <a:srgbClr val="EDF1F5"/>
                </a:solidFill>
                <a:latin typeface="Lucida Sans Unicode"/>
                <a:cs typeface="Lucida Sans Unicode"/>
              </a:rPr>
              <a:t>wake </a:t>
            </a:r>
            <a:r>
              <a:rPr spc="-13" dirty="0">
                <a:solidFill>
                  <a:srgbClr val="EDF1F5"/>
                </a:solidFill>
                <a:latin typeface="Lucida Sans Unicode"/>
                <a:cs typeface="Lucida Sans Unicode"/>
              </a:rPr>
              <a:t>of </a:t>
            </a:r>
            <a:r>
              <a:rPr spc="47" dirty="0">
                <a:solidFill>
                  <a:srgbClr val="EDF1F5"/>
                </a:solidFill>
                <a:latin typeface="Lucida Sans Unicode"/>
                <a:cs typeface="Lucida Sans Unicode"/>
              </a:rPr>
              <a:t>technological </a:t>
            </a:r>
            <a:r>
              <a:rPr spc="50" dirty="0">
                <a:solidFill>
                  <a:srgbClr val="EDF1F5"/>
                </a:solidFill>
                <a:latin typeface="Lucida Sans Unicode"/>
                <a:cs typeface="Lucida Sans Unicode"/>
              </a:rPr>
              <a:t> </a:t>
            </a:r>
            <a:r>
              <a:rPr spc="80" dirty="0">
                <a:solidFill>
                  <a:srgbClr val="EDF1F5"/>
                </a:solidFill>
                <a:latin typeface="Lucida Sans Unicode"/>
                <a:cs typeface="Lucida Sans Unicode"/>
              </a:rPr>
              <a:t>advances.</a:t>
            </a:r>
            <a:endParaRPr>
              <a:solidFill>
                <a:prstClr val="black"/>
              </a:solidFill>
              <a:latin typeface="Lucida Sans Unicode"/>
              <a:cs typeface="Lucida Sans Unicode"/>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3027257"/>
          </a:xfrm>
          <a:custGeom>
            <a:avLst/>
            <a:gdLst/>
            <a:ahLst/>
            <a:cxnLst/>
            <a:rect l="l" t="t" r="r" b="b"/>
            <a:pathLst>
              <a:path w="18288000" h="4540885">
                <a:moveTo>
                  <a:pt x="0" y="0"/>
                </a:moveTo>
                <a:lnTo>
                  <a:pt x="18287999" y="0"/>
                </a:lnTo>
                <a:lnTo>
                  <a:pt x="18287999" y="4540746"/>
                </a:lnTo>
                <a:lnTo>
                  <a:pt x="0" y="4540746"/>
                </a:lnTo>
                <a:lnTo>
                  <a:pt x="0" y="0"/>
                </a:lnTo>
                <a:close/>
              </a:path>
            </a:pathLst>
          </a:custGeom>
          <a:solidFill>
            <a:srgbClr val="071B41"/>
          </a:solidFill>
        </p:spPr>
        <p:txBody>
          <a:bodyPr wrap="square" lIns="0" tIns="0" rIns="0" bIns="0" rtlCol="0"/>
          <a:lstStyle/>
          <a:p>
            <a:pPr defTabSz="609630"/>
            <a:endParaRPr sz="1200">
              <a:solidFill>
                <a:prstClr val="black"/>
              </a:solidFill>
              <a:latin typeface="Calibri"/>
            </a:endParaRPr>
          </a:p>
        </p:txBody>
      </p:sp>
      <p:pic>
        <p:nvPicPr>
          <p:cNvPr id="3" name="object 3"/>
          <p:cNvPicPr/>
          <p:nvPr/>
        </p:nvPicPr>
        <p:blipFill>
          <a:blip r:embed="rId2" cstate="print"/>
          <a:stretch>
            <a:fillRect/>
          </a:stretch>
        </p:blipFill>
        <p:spPr>
          <a:xfrm>
            <a:off x="623717" y="3506893"/>
            <a:ext cx="114300" cy="114299"/>
          </a:xfrm>
          <a:prstGeom prst="rect">
            <a:avLst/>
          </a:prstGeom>
        </p:spPr>
      </p:pic>
      <p:sp>
        <p:nvSpPr>
          <p:cNvPr id="4" name="object 4"/>
          <p:cNvSpPr txBox="1"/>
          <p:nvPr/>
        </p:nvSpPr>
        <p:spPr>
          <a:xfrm>
            <a:off x="882745" y="3213514"/>
            <a:ext cx="9492403" cy="2634268"/>
          </a:xfrm>
          <a:prstGeom prst="rect">
            <a:avLst/>
          </a:prstGeom>
        </p:spPr>
        <p:txBody>
          <a:bodyPr vert="horz" wrap="square" lIns="0" tIns="8467" rIns="0" bIns="0" rtlCol="0">
            <a:spAutoFit/>
          </a:bodyPr>
          <a:lstStyle/>
          <a:p>
            <a:pPr marL="8467" marR="1867840" defTabSz="609630">
              <a:lnSpc>
                <a:spcPct val="133200"/>
              </a:lnSpc>
              <a:spcBef>
                <a:spcPts val="67"/>
              </a:spcBef>
            </a:pPr>
            <a:r>
              <a:rPr sz="2533" spc="43" dirty="0">
                <a:solidFill>
                  <a:srgbClr val="535353"/>
                </a:solidFill>
                <a:latin typeface="Lucida Sans Unicode"/>
                <a:cs typeface="Lucida Sans Unicode"/>
              </a:rPr>
              <a:t>Ongoing</a:t>
            </a:r>
            <a:r>
              <a:rPr sz="2533" spc="-130" dirty="0">
                <a:solidFill>
                  <a:srgbClr val="535353"/>
                </a:solidFill>
                <a:latin typeface="Lucida Sans Unicode"/>
                <a:cs typeface="Lucida Sans Unicode"/>
              </a:rPr>
              <a:t> </a:t>
            </a:r>
            <a:r>
              <a:rPr sz="2533" spc="-23" dirty="0">
                <a:solidFill>
                  <a:srgbClr val="535353"/>
                </a:solidFill>
                <a:latin typeface="Lucida Sans Unicode"/>
                <a:cs typeface="Lucida Sans Unicode"/>
              </a:rPr>
              <a:t>work</a:t>
            </a:r>
            <a:r>
              <a:rPr sz="2533" spc="-127" dirty="0">
                <a:solidFill>
                  <a:srgbClr val="535353"/>
                </a:solidFill>
                <a:latin typeface="Lucida Sans Unicode"/>
                <a:cs typeface="Lucida Sans Unicode"/>
              </a:rPr>
              <a:t> </a:t>
            </a:r>
            <a:r>
              <a:rPr sz="2533" spc="7" dirty="0">
                <a:solidFill>
                  <a:srgbClr val="535353"/>
                </a:solidFill>
                <a:latin typeface="Lucida Sans Unicode"/>
                <a:cs typeface="Lucida Sans Unicode"/>
              </a:rPr>
              <a:t>with</a:t>
            </a:r>
            <a:r>
              <a:rPr sz="2533" spc="-127" dirty="0">
                <a:solidFill>
                  <a:srgbClr val="535353"/>
                </a:solidFill>
                <a:latin typeface="Lucida Sans Unicode"/>
                <a:cs typeface="Lucida Sans Unicode"/>
              </a:rPr>
              <a:t> </a:t>
            </a:r>
            <a:r>
              <a:rPr sz="2533" spc="100" dirty="0">
                <a:solidFill>
                  <a:srgbClr val="535353"/>
                </a:solidFill>
                <a:latin typeface="Lucida Sans Unicode"/>
                <a:cs typeface="Lucida Sans Unicode"/>
              </a:rPr>
              <a:t>customary</a:t>
            </a:r>
            <a:r>
              <a:rPr sz="2533" spc="-127" dirty="0">
                <a:solidFill>
                  <a:srgbClr val="535353"/>
                </a:solidFill>
                <a:latin typeface="Lucida Sans Unicode"/>
                <a:cs typeface="Lucida Sans Unicode"/>
              </a:rPr>
              <a:t> </a:t>
            </a:r>
            <a:r>
              <a:rPr sz="2533" spc="90" dirty="0">
                <a:solidFill>
                  <a:srgbClr val="535353"/>
                </a:solidFill>
                <a:latin typeface="Lucida Sans Unicode"/>
                <a:cs typeface="Lucida Sans Unicode"/>
              </a:rPr>
              <a:t>land</a:t>
            </a:r>
            <a:r>
              <a:rPr sz="2533" spc="-127" dirty="0">
                <a:solidFill>
                  <a:srgbClr val="535353"/>
                </a:solidFill>
                <a:latin typeface="Lucida Sans Unicode"/>
                <a:cs typeface="Lucida Sans Unicode"/>
              </a:rPr>
              <a:t> </a:t>
            </a:r>
            <a:r>
              <a:rPr sz="2533" spc="-3" dirty="0">
                <a:solidFill>
                  <a:srgbClr val="535353"/>
                </a:solidFill>
                <a:latin typeface="Lucida Sans Unicode"/>
                <a:cs typeface="Lucida Sans Unicode"/>
              </a:rPr>
              <a:t>registration. </a:t>
            </a:r>
            <a:r>
              <a:rPr sz="2533" spc="-790" dirty="0">
                <a:solidFill>
                  <a:srgbClr val="535353"/>
                </a:solidFill>
                <a:latin typeface="Lucida Sans Unicode"/>
                <a:cs typeface="Lucida Sans Unicode"/>
              </a:rPr>
              <a:t> </a:t>
            </a:r>
            <a:r>
              <a:rPr sz="2533" spc="-60" dirty="0">
                <a:solidFill>
                  <a:srgbClr val="535353"/>
                </a:solidFill>
                <a:latin typeface="Lucida Sans Unicode"/>
                <a:cs typeface="Lucida Sans Unicode"/>
              </a:rPr>
              <a:t>Existing</a:t>
            </a:r>
            <a:r>
              <a:rPr sz="2533" spc="-130" dirty="0">
                <a:solidFill>
                  <a:srgbClr val="535353"/>
                </a:solidFill>
                <a:latin typeface="Lucida Sans Unicode"/>
                <a:cs typeface="Lucida Sans Unicode"/>
              </a:rPr>
              <a:t> </a:t>
            </a:r>
            <a:r>
              <a:rPr sz="2533" spc="73" dirty="0">
                <a:solidFill>
                  <a:srgbClr val="535353"/>
                </a:solidFill>
                <a:latin typeface="Lucida Sans Unicode"/>
                <a:cs typeface="Lucida Sans Unicode"/>
              </a:rPr>
              <a:t>legal</a:t>
            </a:r>
            <a:r>
              <a:rPr sz="2533" spc="-127" dirty="0">
                <a:solidFill>
                  <a:srgbClr val="535353"/>
                </a:solidFill>
                <a:latin typeface="Lucida Sans Unicode"/>
                <a:cs typeface="Lucida Sans Unicode"/>
              </a:rPr>
              <a:t> </a:t>
            </a:r>
            <a:r>
              <a:rPr sz="2533" spc="13" dirty="0">
                <a:solidFill>
                  <a:srgbClr val="535353"/>
                </a:solidFill>
                <a:latin typeface="Lucida Sans Unicode"/>
                <a:cs typeface="Lucida Sans Unicode"/>
              </a:rPr>
              <a:t>framework.</a:t>
            </a:r>
            <a:endParaRPr sz="2533">
              <a:solidFill>
                <a:prstClr val="black"/>
              </a:solidFill>
              <a:latin typeface="Lucida Sans Unicode"/>
              <a:cs typeface="Lucida Sans Unicode"/>
            </a:endParaRPr>
          </a:p>
          <a:p>
            <a:pPr marL="8467" defTabSz="609630">
              <a:spcBef>
                <a:spcPts val="1010"/>
              </a:spcBef>
            </a:pPr>
            <a:r>
              <a:rPr sz="2533" spc="37" dirty="0">
                <a:solidFill>
                  <a:srgbClr val="535353"/>
                </a:solidFill>
                <a:latin typeface="Lucida Sans Unicode"/>
                <a:cs typeface="Lucida Sans Unicode"/>
              </a:rPr>
              <a:t>Progressive</a:t>
            </a:r>
            <a:r>
              <a:rPr sz="2533" spc="-127" dirty="0">
                <a:solidFill>
                  <a:srgbClr val="535353"/>
                </a:solidFill>
                <a:latin typeface="Lucida Sans Unicode"/>
                <a:cs typeface="Lucida Sans Unicode"/>
              </a:rPr>
              <a:t> </a:t>
            </a:r>
            <a:r>
              <a:rPr sz="2533" spc="53" dirty="0">
                <a:solidFill>
                  <a:srgbClr val="535353"/>
                </a:solidFill>
                <a:latin typeface="Lucida Sans Unicode"/>
                <a:cs typeface="Lucida Sans Unicode"/>
              </a:rPr>
              <a:t>Technological</a:t>
            </a:r>
            <a:r>
              <a:rPr sz="2533" spc="-123" dirty="0">
                <a:solidFill>
                  <a:srgbClr val="535353"/>
                </a:solidFill>
                <a:latin typeface="Lucida Sans Unicode"/>
                <a:cs typeface="Lucida Sans Unicode"/>
              </a:rPr>
              <a:t> </a:t>
            </a:r>
            <a:r>
              <a:rPr sz="2533" spc="90" dirty="0">
                <a:solidFill>
                  <a:srgbClr val="535353"/>
                </a:solidFill>
                <a:latin typeface="Lucida Sans Unicode"/>
                <a:cs typeface="Lucida Sans Unicode"/>
              </a:rPr>
              <a:t>approaches.</a:t>
            </a:r>
            <a:endParaRPr sz="2533">
              <a:solidFill>
                <a:prstClr val="black"/>
              </a:solidFill>
              <a:latin typeface="Lucida Sans Unicode"/>
              <a:cs typeface="Lucida Sans Unicode"/>
            </a:endParaRPr>
          </a:p>
          <a:p>
            <a:pPr marL="36831" marR="3387" defTabSz="609630">
              <a:lnSpc>
                <a:spcPts val="4247"/>
              </a:lnSpc>
              <a:spcBef>
                <a:spcPts val="163"/>
              </a:spcBef>
            </a:pPr>
            <a:r>
              <a:rPr sz="2667" spc="47" dirty="0">
                <a:solidFill>
                  <a:srgbClr val="535353"/>
                </a:solidFill>
                <a:latin typeface="Lucida Sans Unicode"/>
                <a:cs typeface="Lucida Sans Unicode"/>
              </a:rPr>
              <a:t>Studies</a:t>
            </a:r>
            <a:r>
              <a:rPr sz="2667" spc="-133" dirty="0">
                <a:solidFill>
                  <a:srgbClr val="535353"/>
                </a:solidFill>
                <a:latin typeface="Lucida Sans Unicode"/>
                <a:cs typeface="Lucida Sans Unicode"/>
              </a:rPr>
              <a:t> </a:t>
            </a:r>
            <a:r>
              <a:rPr sz="2667" spc="117" dirty="0">
                <a:solidFill>
                  <a:srgbClr val="535353"/>
                </a:solidFill>
                <a:latin typeface="Lucida Sans Unicode"/>
                <a:cs typeface="Lucida Sans Unicode"/>
              </a:rPr>
              <a:t>already</a:t>
            </a:r>
            <a:r>
              <a:rPr sz="2667" spc="-133" dirty="0">
                <a:solidFill>
                  <a:srgbClr val="535353"/>
                </a:solidFill>
                <a:latin typeface="Lucida Sans Unicode"/>
                <a:cs typeface="Lucida Sans Unicode"/>
              </a:rPr>
              <a:t> </a:t>
            </a:r>
            <a:r>
              <a:rPr sz="2667" spc="87" dirty="0">
                <a:solidFill>
                  <a:srgbClr val="535353"/>
                </a:solidFill>
                <a:latin typeface="Lucida Sans Unicode"/>
                <a:cs typeface="Lucida Sans Unicode"/>
              </a:rPr>
              <a:t>commissioned</a:t>
            </a:r>
            <a:r>
              <a:rPr sz="2667" spc="-130" dirty="0">
                <a:solidFill>
                  <a:srgbClr val="535353"/>
                </a:solidFill>
                <a:latin typeface="Lucida Sans Unicode"/>
                <a:cs typeface="Lucida Sans Unicode"/>
              </a:rPr>
              <a:t> </a:t>
            </a:r>
            <a:r>
              <a:rPr sz="2667" spc="113" dirty="0">
                <a:solidFill>
                  <a:srgbClr val="535353"/>
                </a:solidFill>
                <a:latin typeface="Lucida Sans Unicode"/>
                <a:cs typeface="Lucida Sans Unicode"/>
              </a:rPr>
              <a:t>by</a:t>
            </a:r>
            <a:r>
              <a:rPr sz="2667" spc="-133" dirty="0">
                <a:solidFill>
                  <a:srgbClr val="535353"/>
                </a:solidFill>
                <a:latin typeface="Lucida Sans Unicode"/>
                <a:cs typeface="Lucida Sans Unicode"/>
              </a:rPr>
              <a:t> </a:t>
            </a:r>
            <a:r>
              <a:rPr sz="2667" spc="-50" dirty="0">
                <a:solidFill>
                  <a:srgbClr val="535353"/>
                </a:solidFill>
                <a:latin typeface="Lucida Sans Unicode"/>
                <a:cs typeface="Lucida Sans Unicode"/>
              </a:rPr>
              <a:t>LANDnet</a:t>
            </a:r>
            <a:r>
              <a:rPr sz="2667" spc="-130" dirty="0">
                <a:solidFill>
                  <a:srgbClr val="535353"/>
                </a:solidFill>
                <a:latin typeface="Lucida Sans Unicode"/>
                <a:cs typeface="Lucida Sans Unicode"/>
              </a:rPr>
              <a:t> </a:t>
            </a:r>
            <a:r>
              <a:rPr sz="2667" spc="150" dirty="0">
                <a:solidFill>
                  <a:srgbClr val="535353"/>
                </a:solidFill>
                <a:latin typeface="Lucida Sans Unicode"/>
                <a:cs typeface="Lucida Sans Unicode"/>
              </a:rPr>
              <a:t>Uganda</a:t>
            </a:r>
            <a:r>
              <a:rPr sz="2667" spc="-133" dirty="0">
                <a:solidFill>
                  <a:srgbClr val="535353"/>
                </a:solidFill>
                <a:latin typeface="Lucida Sans Unicode"/>
                <a:cs typeface="Lucida Sans Unicode"/>
              </a:rPr>
              <a:t> </a:t>
            </a:r>
            <a:r>
              <a:rPr sz="2667" spc="163" dirty="0">
                <a:solidFill>
                  <a:srgbClr val="535353"/>
                </a:solidFill>
                <a:latin typeface="Lucida Sans Unicode"/>
                <a:cs typeface="Lucida Sans Unicode"/>
              </a:rPr>
              <a:t>and </a:t>
            </a:r>
            <a:r>
              <a:rPr sz="2667" spc="-833" dirty="0">
                <a:solidFill>
                  <a:srgbClr val="535353"/>
                </a:solidFill>
                <a:latin typeface="Lucida Sans Unicode"/>
                <a:cs typeface="Lucida Sans Unicode"/>
              </a:rPr>
              <a:t> </a:t>
            </a:r>
            <a:r>
              <a:rPr sz="2667" spc="17" dirty="0">
                <a:solidFill>
                  <a:srgbClr val="535353"/>
                </a:solidFill>
                <a:latin typeface="Lucida Sans Unicode"/>
                <a:cs typeface="Lucida Sans Unicode"/>
              </a:rPr>
              <a:t>partners.</a:t>
            </a:r>
            <a:endParaRPr sz="2667">
              <a:solidFill>
                <a:prstClr val="black"/>
              </a:solidFill>
              <a:latin typeface="Lucida Sans Unicode"/>
              <a:cs typeface="Lucida Sans Unicode"/>
            </a:endParaRPr>
          </a:p>
        </p:txBody>
      </p:sp>
      <p:pic>
        <p:nvPicPr>
          <p:cNvPr id="5" name="object 5"/>
          <p:cNvPicPr/>
          <p:nvPr/>
        </p:nvPicPr>
        <p:blipFill>
          <a:blip r:embed="rId2" cstate="print"/>
          <a:stretch>
            <a:fillRect/>
          </a:stretch>
        </p:blipFill>
        <p:spPr>
          <a:xfrm>
            <a:off x="623717" y="4021243"/>
            <a:ext cx="114300" cy="114299"/>
          </a:xfrm>
          <a:prstGeom prst="rect">
            <a:avLst/>
          </a:prstGeom>
        </p:spPr>
      </p:pic>
      <p:pic>
        <p:nvPicPr>
          <p:cNvPr id="6" name="object 6"/>
          <p:cNvPicPr/>
          <p:nvPr/>
        </p:nvPicPr>
        <p:blipFill>
          <a:blip r:embed="rId2" cstate="print"/>
          <a:stretch>
            <a:fillRect/>
          </a:stretch>
        </p:blipFill>
        <p:spPr>
          <a:xfrm>
            <a:off x="623717" y="4535593"/>
            <a:ext cx="114300" cy="114299"/>
          </a:xfrm>
          <a:prstGeom prst="rect">
            <a:avLst/>
          </a:prstGeom>
        </p:spPr>
      </p:pic>
      <p:pic>
        <p:nvPicPr>
          <p:cNvPr id="7" name="object 7"/>
          <p:cNvPicPr/>
          <p:nvPr/>
        </p:nvPicPr>
        <p:blipFill>
          <a:blip r:embed="rId3" cstate="print"/>
          <a:stretch>
            <a:fillRect/>
          </a:stretch>
        </p:blipFill>
        <p:spPr>
          <a:xfrm>
            <a:off x="642767" y="5056292"/>
            <a:ext cx="120650" cy="120649"/>
          </a:xfrm>
          <a:prstGeom prst="rect">
            <a:avLst/>
          </a:prstGeom>
        </p:spPr>
      </p:pic>
      <p:sp>
        <p:nvSpPr>
          <p:cNvPr id="8" name="object 8"/>
          <p:cNvSpPr txBox="1">
            <a:spLocks noGrp="1"/>
          </p:cNvSpPr>
          <p:nvPr>
            <p:ph type="title"/>
          </p:nvPr>
        </p:nvSpPr>
        <p:spPr>
          <a:xfrm>
            <a:off x="0" y="1"/>
            <a:ext cx="8128000" cy="2365006"/>
          </a:xfrm>
          <a:prstGeom prst="rect">
            <a:avLst/>
          </a:prstGeom>
        </p:spPr>
        <p:txBody>
          <a:bodyPr vert="horz" wrap="square" lIns="0" tIns="0" rIns="0" bIns="0" rtlCol="0">
            <a:spAutoFit/>
          </a:bodyPr>
          <a:lstStyle/>
          <a:p>
            <a:pPr>
              <a:lnSpc>
                <a:spcPct val="100000"/>
              </a:lnSpc>
            </a:pPr>
            <a:endParaRPr sz="5200">
              <a:latin typeface="Times New Roman"/>
              <a:cs typeface="Times New Roman"/>
            </a:endParaRPr>
          </a:p>
          <a:p>
            <a:pPr>
              <a:spcBef>
                <a:spcPts val="3"/>
              </a:spcBef>
            </a:pPr>
            <a:endParaRPr sz="6434">
              <a:latin typeface="Times New Roman"/>
              <a:cs typeface="Times New Roman"/>
            </a:endParaRPr>
          </a:p>
          <a:p>
            <a:pPr marL="1029598"/>
            <a:r>
              <a:rPr spc="197" dirty="0"/>
              <a:t>Opportunities</a:t>
            </a:r>
          </a:p>
        </p:txBody>
      </p:sp>
      <p:pic>
        <p:nvPicPr>
          <p:cNvPr id="9" name="object 9"/>
          <p:cNvPicPr/>
          <p:nvPr/>
        </p:nvPicPr>
        <p:blipFill>
          <a:blip r:embed="rId4" cstate="print"/>
          <a:stretch>
            <a:fillRect/>
          </a:stretch>
        </p:blipFill>
        <p:spPr>
          <a:xfrm>
            <a:off x="9212423" y="455652"/>
            <a:ext cx="2979576" cy="3352800"/>
          </a:xfrm>
          <a:prstGeom prst="rect">
            <a:avLst/>
          </a:prstGeom>
        </p:spPr>
      </p:pic>
      <p:sp>
        <p:nvSpPr>
          <p:cNvPr id="10" name="object 10"/>
          <p:cNvSpPr/>
          <p:nvPr/>
        </p:nvSpPr>
        <p:spPr>
          <a:xfrm>
            <a:off x="0" y="2837161"/>
            <a:ext cx="4141893" cy="193040"/>
          </a:xfrm>
          <a:custGeom>
            <a:avLst/>
            <a:gdLst/>
            <a:ahLst/>
            <a:cxnLst/>
            <a:rect l="l" t="t" r="r" b="b"/>
            <a:pathLst>
              <a:path w="6212840" h="289560">
                <a:moveTo>
                  <a:pt x="6212383" y="289321"/>
                </a:moveTo>
                <a:lnTo>
                  <a:pt x="0" y="289321"/>
                </a:lnTo>
                <a:lnTo>
                  <a:pt x="0" y="0"/>
                </a:lnTo>
                <a:lnTo>
                  <a:pt x="6212383" y="0"/>
                </a:lnTo>
                <a:lnTo>
                  <a:pt x="6212383" y="289321"/>
                </a:lnTo>
                <a:close/>
              </a:path>
            </a:pathLst>
          </a:custGeom>
          <a:solidFill>
            <a:srgbClr val="3CCAB0"/>
          </a:solidFill>
        </p:spPr>
        <p:txBody>
          <a:bodyPr wrap="square" lIns="0" tIns="0" rIns="0" bIns="0" rtlCol="0"/>
          <a:lstStyle/>
          <a:p>
            <a:pPr defTabSz="609630"/>
            <a:endParaRPr sz="1200">
              <a:solidFill>
                <a:prstClr val="black"/>
              </a:solidFill>
              <a:latin typeface="Calibri"/>
            </a:endParaRPr>
          </a:p>
        </p:txBody>
      </p:sp>
      <p:sp>
        <p:nvSpPr>
          <p:cNvPr id="11" name="object 11"/>
          <p:cNvSpPr/>
          <p:nvPr/>
        </p:nvSpPr>
        <p:spPr>
          <a:xfrm>
            <a:off x="685800" y="407295"/>
            <a:ext cx="10820400" cy="0"/>
          </a:xfrm>
          <a:custGeom>
            <a:avLst/>
            <a:gdLst/>
            <a:ahLst/>
            <a:cxnLst/>
            <a:rect l="l" t="t" r="r" b="b"/>
            <a:pathLst>
              <a:path w="16230600">
                <a:moveTo>
                  <a:pt x="0" y="0"/>
                </a:moveTo>
                <a:lnTo>
                  <a:pt x="16230598" y="0"/>
                </a:lnTo>
              </a:path>
            </a:pathLst>
          </a:custGeom>
          <a:ln w="19049">
            <a:solidFill>
              <a:srgbClr val="D9D9D9"/>
            </a:solidFill>
          </a:ln>
        </p:spPr>
        <p:txBody>
          <a:bodyPr wrap="square" lIns="0" tIns="0" rIns="0" bIns="0" rtlCol="0"/>
          <a:lstStyle/>
          <a:p>
            <a:pPr defTabSz="609630"/>
            <a:endParaRPr sz="1200">
              <a:solidFill>
                <a:prstClr val="black"/>
              </a:solidFill>
              <a:latin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265E5-AAA5-6B93-F6A7-1E25AF6D65B1}"/>
              </a:ext>
            </a:extLst>
          </p:cNvPr>
          <p:cNvSpPr>
            <a:spLocks noGrp="1"/>
          </p:cNvSpPr>
          <p:nvPr>
            <p:ph type="title"/>
          </p:nvPr>
        </p:nvSpPr>
        <p:spPr>
          <a:xfrm>
            <a:off x="580571" y="365125"/>
            <a:ext cx="10773229" cy="1325563"/>
          </a:xfrm>
        </p:spPr>
        <p:txBody>
          <a:bodyPr>
            <a:normAutofit/>
          </a:bodyPr>
          <a:lstStyle/>
          <a:p>
            <a:r>
              <a:rPr lang="en-GB" sz="6000" dirty="0"/>
              <a:t>EALC 2020 to 2023</a:t>
            </a:r>
            <a:endParaRPr lang="en-US" sz="6000" dirty="0"/>
          </a:p>
        </p:txBody>
      </p:sp>
      <p:pic>
        <p:nvPicPr>
          <p:cNvPr id="8" name="Content Placeholder 7">
            <a:extLst>
              <a:ext uri="{FF2B5EF4-FFF2-40B4-BE49-F238E27FC236}">
                <a16:creationId xmlns:a16="http://schemas.microsoft.com/office/drawing/2014/main" id="{98FA4AD5-9F9D-1873-088A-FAEF3767E443}"/>
              </a:ext>
            </a:extLst>
          </p:cNvPr>
          <p:cNvPicPr>
            <a:picLocks noGrp="1" noChangeAspect="1"/>
          </p:cNvPicPr>
          <p:nvPr>
            <p:ph sz="half" idx="1"/>
          </p:nvPr>
        </p:nvPicPr>
        <p:blipFill>
          <a:blip r:embed="rId2"/>
          <a:stretch>
            <a:fillRect/>
          </a:stretch>
        </p:blipFill>
        <p:spPr>
          <a:xfrm>
            <a:off x="239151" y="1690688"/>
            <a:ext cx="5528603" cy="4486274"/>
          </a:xfrm>
        </p:spPr>
      </p:pic>
      <p:pic>
        <p:nvPicPr>
          <p:cNvPr id="6" name="Content Placeholder 5">
            <a:extLst>
              <a:ext uri="{FF2B5EF4-FFF2-40B4-BE49-F238E27FC236}">
                <a16:creationId xmlns:a16="http://schemas.microsoft.com/office/drawing/2014/main" id="{4CD7CC0D-F452-8E78-1AEC-7637CF201DCE}"/>
              </a:ext>
            </a:extLst>
          </p:cNvPr>
          <p:cNvPicPr>
            <a:picLocks noGrp="1" noChangeAspect="1"/>
          </p:cNvPicPr>
          <p:nvPr>
            <p:ph sz="half" idx="2"/>
          </p:nvPr>
        </p:nvPicPr>
        <p:blipFill rotWithShape="1">
          <a:blip r:embed="rId3"/>
          <a:srcRect l="22339"/>
          <a:stretch/>
        </p:blipFill>
        <p:spPr>
          <a:xfrm>
            <a:off x="5825197" y="1690689"/>
            <a:ext cx="5528603" cy="4486274"/>
          </a:xfrm>
        </p:spPr>
      </p:pic>
    </p:spTree>
    <p:extLst>
      <p:ext uri="{BB962C8B-B14F-4D97-AF65-F5344CB8AC3E}">
        <p14:creationId xmlns:p14="http://schemas.microsoft.com/office/powerpoint/2010/main" val="39380483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
            <a:ext cx="12192000" cy="3027257"/>
          </a:xfrm>
          <a:custGeom>
            <a:avLst/>
            <a:gdLst/>
            <a:ahLst/>
            <a:cxnLst/>
            <a:rect l="l" t="t" r="r" b="b"/>
            <a:pathLst>
              <a:path w="18288000" h="4540885">
                <a:moveTo>
                  <a:pt x="18287999" y="4540746"/>
                </a:moveTo>
                <a:lnTo>
                  <a:pt x="0" y="4540746"/>
                </a:lnTo>
                <a:lnTo>
                  <a:pt x="0" y="0"/>
                </a:lnTo>
                <a:lnTo>
                  <a:pt x="18287999" y="0"/>
                </a:lnTo>
                <a:lnTo>
                  <a:pt x="18287999" y="4540746"/>
                </a:lnTo>
                <a:close/>
              </a:path>
            </a:pathLst>
          </a:custGeom>
          <a:solidFill>
            <a:srgbClr val="071B41"/>
          </a:solidFill>
        </p:spPr>
        <p:txBody>
          <a:bodyPr wrap="square" lIns="0" tIns="0" rIns="0" bIns="0" rtlCol="0"/>
          <a:lstStyle/>
          <a:p>
            <a:pPr defTabSz="609630"/>
            <a:endParaRPr sz="1200">
              <a:solidFill>
                <a:prstClr val="black"/>
              </a:solidFill>
              <a:latin typeface="Calibri"/>
            </a:endParaRPr>
          </a:p>
        </p:txBody>
      </p:sp>
      <p:pic>
        <p:nvPicPr>
          <p:cNvPr id="3" name="object 3"/>
          <p:cNvPicPr/>
          <p:nvPr/>
        </p:nvPicPr>
        <p:blipFill>
          <a:blip r:embed="rId2" cstate="print"/>
          <a:stretch>
            <a:fillRect/>
          </a:stretch>
        </p:blipFill>
        <p:spPr>
          <a:xfrm>
            <a:off x="952500" y="3552192"/>
            <a:ext cx="107950" cy="107949"/>
          </a:xfrm>
          <a:prstGeom prst="rect">
            <a:avLst/>
          </a:prstGeom>
        </p:spPr>
      </p:pic>
      <p:sp>
        <p:nvSpPr>
          <p:cNvPr id="4" name="object 4"/>
          <p:cNvSpPr txBox="1"/>
          <p:nvPr/>
        </p:nvSpPr>
        <p:spPr>
          <a:xfrm>
            <a:off x="1195454" y="3280822"/>
            <a:ext cx="5690870" cy="3391592"/>
          </a:xfrm>
          <a:prstGeom prst="rect">
            <a:avLst/>
          </a:prstGeom>
        </p:spPr>
        <p:txBody>
          <a:bodyPr vert="horz" wrap="square" lIns="0" tIns="8467" rIns="0" bIns="0" rtlCol="0">
            <a:spAutoFit/>
          </a:bodyPr>
          <a:lstStyle/>
          <a:p>
            <a:pPr marL="8467" marR="1175655" defTabSz="609630">
              <a:lnSpc>
                <a:spcPct val="131900"/>
              </a:lnSpc>
              <a:spcBef>
                <a:spcPts val="67"/>
              </a:spcBef>
            </a:pPr>
            <a:r>
              <a:rPr sz="2400" spc="100" dirty="0">
                <a:solidFill>
                  <a:srgbClr val="535353"/>
                </a:solidFill>
                <a:latin typeface="Lucida Sans Unicode"/>
                <a:cs typeface="Lucida Sans Unicode"/>
              </a:rPr>
              <a:t>Access </a:t>
            </a:r>
            <a:r>
              <a:rPr sz="2400" spc="147" dirty="0">
                <a:solidFill>
                  <a:srgbClr val="535353"/>
                </a:solidFill>
                <a:latin typeface="Lucida Sans Unicode"/>
                <a:cs typeface="Lucida Sans Unicode"/>
              </a:rPr>
              <a:t>and </a:t>
            </a:r>
            <a:r>
              <a:rPr sz="2400" spc="27" dirty="0">
                <a:solidFill>
                  <a:srgbClr val="535353"/>
                </a:solidFill>
                <a:latin typeface="Lucida Sans Unicode"/>
                <a:cs typeface="Lucida Sans Unicode"/>
              </a:rPr>
              <a:t>Connectivity. </a:t>
            </a:r>
            <a:r>
              <a:rPr sz="2400" spc="30" dirty="0">
                <a:solidFill>
                  <a:srgbClr val="535353"/>
                </a:solidFill>
                <a:latin typeface="Lucida Sans Unicode"/>
                <a:cs typeface="Lucida Sans Unicode"/>
              </a:rPr>
              <a:t> </a:t>
            </a:r>
            <a:r>
              <a:rPr sz="2400" spc="13" dirty="0">
                <a:solidFill>
                  <a:srgbClr val="535353"/>
                </a:solidFill>
                <a:latin typeface="Lucida Sans Unicode"/>
                <a:cs typeface="Lucida Sans Unicode"/>
              </a:rPr>
              <a:t>Inclusion</a:t>
            </a:r>
            <a:r>
              <a:rPr sz="2400" spc="-123" dirty="0">
                <a:solidFill>
                  <a:srgbClr val="535353"/>
                </a:solidFill>
                <a:latin typeface="Lucida Sans Unicode"/>
                <a:cs typeface="Lucida Sans Unicode"/>
              </a:rPr>
              <a:t> </a:t>
            </a:r>
            <a:r>
              <a:rPr sz="2400" spc="147" dirty="0">
                <a:solidFill>
                  <a:srgbClr val="535353"/>
                </a:solidFill>
                <a:latin typeface="Lucida Sans Unicode"/>
                <a:cs typeface="Lucida Sans Unicode"/>
              </a:rPr>
              <a:t>and</a:t>
            </a:r>
            <a:r>
              <a:rPr sz="2400" spc="-123" dirty="0">
                <a:solidFill>
                  <a:srgbClr val="535353"/>
                </a:solidFill>
                <a:latin typeface="Lucida Sans Unicode"/>
                <a:cs typeface="Lucida Sans Unicode"/>
              </a:rPr>
              <a:t> </a:t>
            </a:r>
            <a:r>
              <a:rPr sz="2400" spc="27" dirty="0">
                <a:solidFill>
                  <a:srgbClr val="535353"/>
                </a:solidFill>
                <a:latin typeface="Lucida Sans Unicode"/>
                <a:cs typeface="Lucida Sans Unicode"/>
              </a:rPr>
              <a:t>Representation. </a:t>
            </a:r>
            <a:r>
              <a:rPr sz="2400" spc="-750" dirty="0">
                <a:solidFill>
                  <a:srgbClr val="535353"/>
                </a:solidFill>
                <a:latin typeface="Lucida Sans Unicode"/>
                <a:cs typeface="Lucida Sans Unicode"/>
              </a:rPr>
              <a:t> </a:t>
            </a:r>
            <a:r>
              <a:rPr sz="2400" spc="80" dirty="0">
                <a:solidFill>
                  <a:srgbClr val="535353"/>
                </a:solidFill>
                <a:latin typeface="Lucida Sans Unicode"/>
                <a:cs typeface="Lucida Sans Unicode"/>
              </a:rPr>
              <a:t>Privacy</a:t>
            </a:r>
            <a:r>
              <a:rPr sz="2400" spc="-123" dirty="0">
                <a:solidFill>
                  <a:srgbClr val="535353"/>
                </a:solidFill>
                <a:latin typeface="Lucida Sans Unicode"/>
                <a:cs typeface="Lucida Sans Unicode"/>
              </a:rPr>
              <a:t> </a:t>
            </a:r>
            <a:r>
              <a:rPr sz="2400" spc="147" dirty="0">
                <a:solidFill>
                  <a:srgbClr val="535353"/>
                </a:solidFill>
                <a:latin typeface="Lucida Sans Unicode"/>
                <a:cs typeface="Lucida Sans Unicode"/>
              </a:rPr>
              <a:t>and</a:t>
            </a:r>
            <a:r>
              <a:rPr sz="2400" spc="-120" dirty="0">
                <a:solidFill>
                  <a:srgbClr val="535353"/>
                </a:solidFill>
                <a:latin typeface="Lucida Sans Unicode"/>
                <a:cs typeface="Lucida Sans Unicode"/>
              </a:rPr>
              <a:t> </a:t>
            </a:r>
            <a:r>
              <a:rPr sz="2400" spc="13" dirty="0">
                <a:solidFill>
                  <a:srgbClr val="535353"/>
                </a:solidFill>
                <a:latin typeface="Lucida Sans Unicode"/>
                <a:cs typeface="Lucida Sans Unicode"/>
              </a:rPr>
              <a:t>Security.</a:t>
            </a:r>
            <a:endParaRPr sz="2400">
              <a:solidFill>
                <a:prstClr val="black"/>
              </a:solidFill>
              <a:latin typeface="Lucida Sans Unicode"/>
              <a:cs typeface="Lucida Sans Unicode"/>
            </a:endParaRPr>
          </a:p>
          <a:p>
            <a:pPr marL="8467" marR="1369128" defTabSz="609630">
              <a:lnSpc>
                <a:spcPct val="131900"/>
              </a:lnSpc>
            </a:pPr>
            <a:r>
              <a:rPr sz="2400" spc="-7" dirty="0">
                <a:solidFill>
                  <a:srgbClr val="535353"/>
                </a:solidFill>
                <a:latin typeface="Lucida Sans Unicode"/>
                <a:cs typeface="Lucida Sans Unicode"/>
              </a:rPr>
              <a:t>Digital</a:t>
            </a:r>
            <a:r>
              <a:rPr sz="2400" spc="-127" dirty="0">
                <a:solidFill>
                  <a:srgbClr val="535353"/>
                </a:solidFill>
                <a:latin typeface="Lucida Sans Unicode"/>
                <a:cs typeface="Lucida Sans Unicode"/>
              </a:rPr>
              <a:t> </a:t>
            </a:r>
            <a:r>
              <a:rPr sz="2400" spc="7" dirty="0">
                <a:solidFill>
                  <a:srgbClr val="535353"/>
                </a:solidFill>
                <a:latin typeface="Lucida Sans Unicode"/>
                <a:cs typeface="Lucida Sans Unicode"/>
              </a:rPr>
              <a:t>Divide</a:t>
            </a:r>
            <a:r>
              <a:rPr sz="2400" spc="-127" dirty="0">
                <a:solidFill>
                  <a:srgbClr val="535353"/>
                </a:solidFill>
                <a:latin typeface="Lucida Sans Unicode"/>
                <a:cs typeface="Lucida Sans Unicode"/>
              </a:rPr>
              <a:t> </a:t>
            </a:r>
            <a:r>
              <a:rPr sz="2400" spc="147" dirty="0">
                <a:solidFill>
                  <a:srgbClr val="535353"/>
                </a:solidFill>
                <a:latin typeface="Lucida Sans Unicode"/>
                <a:cs typeface="Lucida Sans Unicode"/>
              </a:rPr>
              <a:t>and</a:t>
            </a:r>
            <a:r>
              <a:rPr sz="2400" spc="-127" dirty="0">
                <a:solidFill>
                  <a:srgbClr val="535353"/>
                </a:solidFill>
                <a:latin typeface="Lucida Sans Unicode"/>
                <a:cs typeface="Lucida Sans Unicode"/>
              </a:rPr>
              <a:t> </a:t>
            </a:r>
            <a:r>
              <a:rPr sz="2400" spc="10" dirty="0">
                <a:solidFill>
                  <a:srgbClr val="535353"/>
                </a:solidFill>
                <a:latin typeface="Lucida Sans Unicode"/>
                <a:cs typeface="Lucida Sans Unicode"/>
              </a:rPr>
              <a:t>Inequality. </a:t>
            </a:r>
            <a:r>
              <a:rPr sz="2400" spc="-750" dirty="0">
                <a:solidFill>
                  <a:srgbClr val="535353"/>
                </a:solidFill>
                <a:latin typeface="Lucida Sans Unicode"/>
                <a:cs typeface="Lucida Sans Unicode"/>
              </a:rPr>
              <a:t> </a:t>
            </a:r>
            <a:r>
              <a:rPr sz="2400" spc="70" dirty="0">
                <a:solidFill>
                  <a:srgbClr val="535353"/>
                </a:solidFill>
                <a:latin typeface="Lucida Sans Unicode"/>
                <a:cs typeface="Lucida Sans Unicode"/>
              </a:rPr>
              <a:t>Resistance</a:t>
            </a:r>
            <a:r>
              <a:rPr sz="2400" spc="-127" dirty="0">
                <a:solidFill>
                  <a:srgbClr val="535353"/>
                </a:solidFill>
                <a:latin typeface="Lucida Sans Unicode"/>
                <a:cs typeface="Lucida Sans Unicode"/>
              </a:rPr>
              <a:t> </a:t>
            </a:r>
            <a:r>
              <a:rPr sz="2400" spc="17" dirty="0">
                <a:solidFill>
                  <a:srgbClr val="535353"/>
                </a:solidFill>
                <a:latin typeface="Lucida Sans Unicode"/>
                <a:cs typeface="Lucida Sans Unicode"/>
              </a:rPr>
              <a:t>to</a:t>
            </a:r>
            <a:r>
              <a:rPr sz="2400" spc="-123" dirty="0">
                <a:solidFill>
                  <a:srgbClr val="535353"/>
                </a:solidFill>
                <a:latin typeface="Lucida Sans Unicode"/>
                <a:cs typeface="Lucida Sans Unicode"/>
              </a:rPr>
              <a:t> </a:t>
            </a:r>
            <a:r>
              <a:rPr sz="2400" spc="83" dirty="0">
                <a:solidFill>
                  <a:srgbClr val="535353"/>
                </a:solidFill>
                <a:latin typeface="Lucida Sans Unicode"/>
                <a:cs typeface="Lucida Sans Unicode"/>
              </a:rPr>
              <a:t>Change.</a:t>
            </a:r>
            <a:endParaRPr sz="2400">
              <a:solidFill>
                <a:prstClr val="black"/>
              </a:solidFill>
              <a:latin typeface="Lucida Sans Unicode"/>
              <a:cs typeface="Lucida Sans Unicode"/>
            </a:endParaRPr>
          </a:p>
          <a:p>
            <a:pPr marL="8467" marR="3387" defTabSz="609630">
              <a:lnSpc>
                <a:spcPct val="131900"/>
              </a:lnSpc>
              <a:spcBef>
                <a:spcPts val="3"/>
              </a:spcBef>
            </a:pPr>
            <a:r>
              <a:rPr sz="2400" spc="120" dirty="0">
                <a:solidFill>
                  <a:srgbClr val="535353"/>
                </a:solidFill>
                <a:latin typeface="Lucida Sans Unicode"/>
                <a:cs typeface="Lucida Sans Unicode"/>
              </a:rPr>
              <a:t>Accuracy </a:t>
            </a:r>
            <a:r>
              <a:rPr sz="2400" spc="147" dirty="0">
                <a:solidFill>
                  <a:srgbClr val="535353"/>
                </a:solidFill>
                <a:latin typeface="Lucida Sans Unicode"/>
                <a:cs typeface="Lucida Sans Unicode"/>
              </a:rPr>
              <a:t>and </a:t>
            </a:r>
            <a:r>
              <a:rPr sz="2400" spc="-3" dirty="0">
                <a:solidFill>
                  <a:srgbClr val="535353"/>
                </a:solidFill>
                <a:latin typeface="Lucida Sans Unicode"/>
                <a:cs typeface="Lucida Sans Unicode"/>
              </a:rPr>
              <a:t>Misinformation. </a:t>
            </a:r>
            <a:r>
              <a:rPr sz="2400" dirty="0">
                <a:solidFill>
                  <a:srgbClr val="535353"/>
                </a:solidFill>
                <a:latin typeface="Lucida Sans Unicode"/>
                <a:cs typeface="Lucida Sans Unicode"/>
              </a:rPr>
              <a:t> </a:t>
            </a:r>
            <a:r>
              <a:rPr sz="2400" spc="37" dirty="0">
                <a:solidFill>
                  <a:srgbClr val="535353"/>
                </a:solidFill>
                <a:latin typeface="Lucida Sans Unicode"/>
                <a:cs typeface="Lucida Sans Unicode"/>
              </a:rPr>
              <a:t>Sustainability</a:t>
            </a:r>
            <a:r>
              <a:rPr sz="2400" spc="-127" dirty="0">
                <a:solidFill>
                  <a:srgbClr val="535353"/>
                </a:solidFill>
                <a:latin typeface="Lucida Sans Unicode"/>
                <a:cs typeface="Lucida Sans Unicode"/>
              </a:rPr>
              <a:t> </a:t>
            </a:r>
            <a:r>
              <a:rPr sz="2400" spc="147" dirty="0">
                <a:solidFill>
                  <a:srgbClr val="535353"/>
                </a:solidFill>
                <a:latin typeface="Lucida Sans Unicode"/>
                <a:cs typeface="Lucida Sans Unicode"/>
              </a:rPr>
              <a:t>and</a:t>
            </a:r>
            <a:r>
              <a:rPr sz="2400" spc="-123" dirty="0">
                <a:solidFill>
                  <a:srgbClr val="535353"/>
                </a:solidFill>
                <a:latin typeface="Lucida Sans Unicode"/>
                <a:cs typeface="Lucida Sans Unicode"/>
              </a:rPr>
              <a:t> </a:t>
            </a:r>
            <a:r>
              <a:rPr sz="2400" spc="17" dirty="0">
                <a:solidFill>
                  <a:srgbClr val="535353"/>
                </a:solidFill>
                <a:latin typeface="Lucida Sans Unicode"/>
                <a:cs typeface="Lucida Sans Unicode"/>
              </a:rPr>
              <a:t>Long-term</a:t>
            </a:r>
            <a:r>
              <a:rPr sz="2400" spc="-123" dirty="0">
                <a:solidFill>
                  <a:srgbClr val="535353"/>
                </a:solidFill>
                <a:latin typeface="Lucida Sans Unicode"/>
                <a:cs typeface="Lucida Sans Unicode"/>
              </a:rPr>
              <a:t> </a:t>
            </a:r>
            <a:r>
              <a:rPr sz="2400" spc="67" dirty="0">
                <a:solidFill>
                  <a:srgbClr val="535353"/>
                </a:solidFill>
                <a:latin typeface="Lucida Sans Unicode"/>
                <a:cs typeface="Lucida Sans Unicode"/>
              </a:rPr>
              <a:t>Impact.</a:t>
            </a:r>
            <a:endParaRPr sz="2400">
              <a:solidFill>
                <a:prstClr val="black"/>
              </a:solidFill>
              <a:latin typeface="Lucida Sans Unicode"/>
              <a:cs typeface="Lucida Sans Unicode"/>
            </a:endParaRPr>
          </a:p>
        </p:txBody>
      </p:sp>
      <p:pic>
        <p:nvPicPr>
          <p:cNvPr id="5" name="object 5"/>
          <p:cNvPicPr/>
          <p:nvPr/>
        </p:nvPicPr>
        <p:blipFill>
          <a:blip r:embed="rId2" cstate="print"/>
          <a:stretch>
            <a:fillRect/>
          </a:stretch>
        </p:blipFill>
        <p:spPr>
          <a:xfrm>
            <a:off x="952500" y="4034792"/>
            <a:ext cx="107950" cy="107949"/>
          </a:xfrm>
          <a:prstGeom prst="rect">
            <a:avLst/>
          </a:prstGeom>
        </p:spPr>
      </p:pic>
      <p:pic>
        <p:nvPicPr>
          <p:cNvPr id="6" name="object 6"/>
          <p:cNvPicPr/>
          <p:nvPr/>
        </p:nvPicPr>
        <p:blipFill>
          <a:blip r:embed="rId2" cstate="print"/>
          <a:stretch>
            <a:fillRect/>
          </a:stretch>
        </p:blipFill>
        <p:spPr>
          <a:xfrm>
            <a:off x="952500" y="4517392"/>
            <a:ext cx="107950" cy="107949"/>
          </a:xfrm>
          <a:prstGeom prst="rect">
            <a:avLst/>
          </a:prstGeom>
        </p:spPr>
      </p:pic>
      <p:pic>
        <p:nvPicPr>
          <p:cNvPr id="7" name="object 7"/>
          <p:cNvPicPr/>
          <p:nvPr/>
        </p:nvPicPr>
        <p:blipFill>
          <a:blip r:embed="rId2" cstate="print"/>
          <a:stretch>
            <a:fillRect/>
          </a:stretch>
        </p:blipFill>
        <p:spPr>
          <a:xfrm>
            <a:off x="952500" y="4999992"/>
            <a:ext cx="107950" cy="107949"/>
          </a:xfrm>
          <a:prstGeom prst="rect">
            <a:avLst/>
          </a:prstGeom>
        </p:spPr>
      </p:pic>
      <p:pic>
        <p:nvPicPr>
          <p:cNvPr id="8" name="object 8"/>
          <p:cNvPicPr/>
          <p:nvPr/>
        </p:nvPicPr>
        <p:blipFill>
          <a:blip r:embed="rId2" cstate="print"/>
          <a:stretch>
            <a:fillRect/>
          </a:stretch>
        </p:blipFill>
        <p:spPr>
          <a:xfrm>
            <a:off x="952500" y="5482592"/>
            <a:ext cx="107950" cy="107949"/>
          </a:xfrm>
          <a:prstGeom prst="rect">
            <a:avLst/>
          </a:prstGeom>
        </p:spPr>
      </p:pic>
      <p:pic>
        <p:nvPicPr>
          <p:cNvPr id="9" name="object 9"/>
          <p:cNvPicPr/>
          <p:nvPr/>
        </p:nvPicPr>
        <p:blipFill>
          <a:blip r:embed="rId2" cstate="print"/>
          <a:stretch>
            <a:fillRect/>
          </a:stretch>
        </p:blipFill>
        <p:spPr>
          <a:xfrm>
            <a:off x="952500" y="5965192"/>
            <a:ext cx="107950" cy="107949"/>
          </a:xfrm>
          <a:prstGeom prst="rect">
            <a:avLst/>
          </a:prstGeom>
        </p:spPr>
      </p:pic>
      <p:pic>
        <p:nvPicPr>
          <p:cNvPr id="10" name="object 10"/>
          <p:cNvPicPr/>
          <p:nvPr/>
        </p:nvPicPr>
        <p:blipFill>
          <a:blip r:embed="rId2" cstate="print"/>
          <a:stretch>
            <a:fillRect/>
          </a:stretch>
        </p:blipFill>
        <p:spPr>
          <a:xfrm>
            <a:off x="952500" y="6447792"/>
            <a:ext cx="107950" cy="107949"/>
          </a:xfrm>
          <a:prstGeom prst="rect">
            <a:avLst/>
          </a:prstGeom>
        </p:spPr>
      </p:pic>
      <p:sp>
        <p:nvSpPr>
          <p:cNvPr id="11" name="object 11"/>
          <p:cNvSpPr txBox="1">
            <a:spLocks noGrp="1"/>
          </p:cNvSpPr>
          <p:nvPr>
            <p:ph type="title"/>
          </p:nvPr>
        </p:nvSpPr>
        <p:spPr>
          <a:xfrm>
            <a:off x="0" y="1"/>
            <a:ext cx="8128000" cy="2365006"/>
          </a:xfrm>
          <a:prstGeom prst="rect">
            <a:avLst/>
          </a:prstGeom>
        </p:spPr>
        <p:txBody>
          <a:bodyPr vert="horz" wrap="square" lIns="0" tIns="0" rIns="0" bIns="0" rtlCol="0">
            <a:spAutoFit/>
          </a:bodyPr>
          <a:lstStyle/>
          <a:p>
            <a:pPr>
              <a:lnSpc>
                <a:spcPct val="100000"/>
              </a:lnSpc>
            </a:pPr>
            <a:endParaRPr sz="5200">
              <a:latin typeface="Times New Roman"/>
              <a:cs typeface="Times New Roman"/>
            </a:endParaRPr>
          </a:p>
          <a:p>
            <a:pPr>
              <a:spcBef>
                <a:spcPts val="3"/>
              </a:spcBef>
            </a:pPr>
            <a:endParaRPr sz="6434">
              <a:latin typeface="Times New Roman"/>
              <a:cs typeface="Times New Roman"/>
            </a:endParaRPr>
          </a:p>
          <a:p>
            <a:pPr marL="1029598"/>
            <a:r>
              <a:rPr spc="313" dirty="0"/>
              <a:t>Challenges</a:t>
            </a:r>
          </a:p>
        </p:txBody>
      </p:sp>
      <p:pic>
        <p:nvPicPr>
          <p:cNvPr id="12" name="object 12"/>
          <p:cNvPicPr/>
          <p:nvPr/>
        </p:nvPicPr>
        <p:blipFill>
          <a:blip r:embed="rId3" cstate="print"/>
          <a:stretch>
            <a:fillRect/>
          </a:stretch>
        </p:blipFill>
        <p:spPr>
          <a:xfrm>
            <a:off x="9212423" y="455656"/>
            <a:ext cx="2979576" cy="3352800"/>
          </a:xfrm>
          <a:prstGeom prst="rect">
            <a:avLst/>
          </a:prstGeom>
        </p:spPr>
      </p:pic>
      <p:sp>
        <p:nvSpPr>
          <p:cNvPr id="13" name="object 13"/>
          <p:cNvSpPr/>
          <p:nvPr/>
        </p:nvSpPr>
        <p:spPr>
          <a:xfrm>
            <a:off x="0" y="2837161"/>
            <a:ext cx="4141893" cy="193040"/>
          </a:xfrm>
          <a:custGeom>
            <a:avLst/>
            <a:gdLst/>
            <a:ahLst/>
            <a:cxnLst/>
            <a:rect l="l" t="t" r="r" b="b"/>
            <a:pathLst>
              <a:path w="6212840" h="289560">
                <a:moveTo>
                  <a:pt x="6212383" y="289321"/>
                </a:moveTo>
                <a:lnTo>
                  <a:pt x="0" y="289321"/>
                </a:lnTo>
                <a:lnTo>
                  <a:pt x="0" y="0"/>
                </a:lnTo>
                <a:lnTo>
                  <a:pt x="6212383" y="0"/>
                </a:lnTo>
                <a:lnTo>
                  <a:pt x="6212383" y="289321"/>
                </a:lnTo>
                <a:close/>
              </a:path>
            </a:pathLst>
          </a:custGeom>
          <a:solidFill>
            <a:srgbClr val="3CCAB0"/>
          </a:solidFill>
        </p:spPr>
        <p:txBody>
          <a:bodyPr wrap="square" lIns="0" tIns="0" rIns="0" bIns="0" rtlCol="0"/>
          <a:lstStyle/>
          <a:p>
            <a:pPr defTabSz="609630"/>
            <a:endParaRPr sz="1200">
              <a:solidFill>
                <a:prstClr val="black"/>
              </a:solidFill>
              <a:latin typeface="Calibri"/>
            </a:endParaRPr>
          </a:p>
        </p:txBody>
      </p:sp>
      <p:sp>
        <p:nvSpPr>
          <p:cNvPr id="14" name="object 14"/>
          <p:cNvSpPr/>
          <p:nvPr/>
        </p:nvSpPr>
        <p:spPr>
          <a:xfrm>
            <a:off x="685800" y="407299"/>
            <a:ext cx="10820400" cy="0"/>
          </a:xfrm>
          <a:custGeom>
            <a:avLst/>
            <a:gdLst/>
            <a:ahLst/>
            <a:cxnLst/>
            <a:rect l="l" t="t" r="r" b="b"/>
            <a:pathLst>
              <a:path w="16230600">
                <a:moveTo>
                  <a:pt x="0" y="0"/>
                </a:moveTo>
                <a:lnTo>
                  <a:pt x="16230598" y="0"/>
                </a:lnTo>
              </a:path>
            </a:pathLst>
          </a:custGeom>
          <a:ln w="19049">
            <a:solidFill>
              <a:srgbClr val="D9D9D9"/>
            </a:solidFill>
          </a:ln>
        </p:spPr>
        <p:txBody>
          <a:bodyPr wrap="square" lIns="0" tIns="0" rIns="0" bIns="0" rtlCol="0"/>
          <a:lstStyle/>
          <a:p>
            <a:pPr defTabSz="609630"/>
            <a:endParaRPr sz="1200">
              <a:solidFill>
                <a:prstClr val="black"/>
              </a:solidFill>
              <a:latin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 y="0"/>
            <a:ext cx="12192423" cy="6858000"/>
            <a:chOff x="0" y="0"/>
            <a:chExt cx="18288635" cy="10287000"/>
          </a:xfrm>
        </p:grpSpPr>
        <p:sp>
          <p:nvSpPr>
            <p:cNvPr id="3" name="object 3"/>
            <p:cNvSpPr/>
            <p:nvPr/>
          </p:nvSpPr>
          <p:spPr>
            <a:xfrm>
              <a:off x="9694360" y="0"/>
              <a:ext cx="8590915" cy="10287000"/>
            </a:xfrm>
            <a:custGeom>
              <a:avLst/>
              <a:gdLst/>
              <a:ahLst/>
              <a:cxnLst/>
              <a:rect l="l" t="t" r="r" b="b"/>
              <a:pathLst>
                <a:path w="8590915" h="10287000">
                  <a:moveTo>
                    <a:pt x="8590359" y="10287000"/>
                  </a:moveTo>
                  <a:lnTo>
                    <a:pt x="0" y="10287000"/>
                  </a:lnTo>
                  <a:lnTo>
                    <a:pt x="0" y="0"/>
                  </a:lnTo>
                  <a:lnTo>
                    <a:pt x="8590359" y="0"/>
                  </a:lnTo>
                  <a:lnTo>
                    <a:pt x="8590359" y="10287000"/>
                  </a:lnTo>
                  <a:close/>
                </a:path>
              </a:pathLst>
            </a:custGeom>
            <a:solidFill>
              <a:srgbClr val="071B41"/>
            </a:solidFill>
          </p:spPr>
          <p:txBody>
            <a:bodyPr wrap="square" lIns="0" tIns="0" rIns="0" bIns="0" rtlCol="0"/>
            <a:lstStyle/>
            <a:p>
              <a:pPr defTabSz="609630"/>
              <a:endParaRPr sz="1200">
                <a:solidFill>
                  <a:prstClr val="black"/>
                </a:solidFill>
                <a:latin typeface="Calibri"/>
              </a:endParaRPr>
            </a:p>
          </p:txBody>
        </p:sp>
        <p:sp>
          <p:nvSpPr>
            <p:cNvPr id="4" name="object 4"/>
            <p:cNvSpPr/>
            <p:nvPr/>
          </p:nvSpPr>
          <p:spPr>
            <a:xfrm>
              <a:off x="1028700" y="610941"/>
              <a:ext cx="16230600" cy="0"/>
            </a:xfrm>
            <a:custGeom>
              <a:avLst/>
              <a:gdLst/>
              <a:ahLst/>
              <a:cxnLst/>
              <a:rect l="l" t="t" r="r" b="b"/>
              <a:pathLst>
                <a:path w="16230600">
                  <a:moveTo>
                    <a:pt x="0" y="0"/>
                  </a:moveTo>
                  <a:lnTo>
                    <a:pt x="16230598" y="0"/>
                  </a:lnTo>
                </a:path>
              </a:pathLst>
            </a:custGeom>
            <a:ln w="19049">
              <a:solidFill>
                <a:srgbClr val="D9D9D9"/>
              </a:solidFill>
            </a:ln>
          </p:spPr>
          <p:txBody>
            <a:bodyPr wrap="square" lIns="0" tIns="0" rIns="0" bIns="0" rtlCol="0"/>
            <a:lstStyle/>
            <a:p>
              <a:pPr defTabSz="609630"/>
              <a:endParaRPr sz="1200">
                <a:solidFill>
                  <a:prstClr val="black"/>
                </a:solidFill>
                <a:latin typeface="Calibri"/>
              </a:endParaRPr>
            </a:p>
          </p:txBody>
        </p:sp>
        <p:sp>
          <p:nvSpPr>
            <p:cNvPr id="5" name="object 5"/>
            <p:cNvSpPr/>
            <p:nvPr/>
          </p:nvSpPr>
          <p:spPr>
            <a:xfrm>
              <a:off x="17999234" y="3156"/>
              <a:ext cx="289560" cy="4235450"/>
            </a:xfrm>
            <a:custGeom>
              <a:avLst/>
              <a:gdLst/>
              <a:ahLst/>
              <a:cxnLst/>
              <a:rect l="l" t="t" r="r" b="b"/>
              <a:pathLst>
                <a:path w="289559" h="4235450">
                  <a:moveTo>
                    <a:pt x="289321" y="0"/>
                  </a:moveTo>
                  <a:lnTo>
                    <a:pt x="289321" y="4235350"/>
                  </a:lnTo>
                  <a:lnTo>
                    <a:pt x="0" y="4235350"/>
                  </a:lnTo>
                  <a:lnTo>
                    <a:pt x="0" y="0"/>
                  </a:lnTo>
                  <a:lnTo>
                    <a:pt x="289321" y="0"/>
                  </a:lnTo>
                  <a:close/>
                </a:path>
              </a:pathLst>
            </a:custGeom>
            <a:solidFill>
              <a:srgbClr val="3CCAB0"/>
            </a:solidFill>
          </p:spPr>
          <p:txBody>
            <a:bodyPr wrap="square" lIns="0" tIns="0" rIns="0" bIns="0" rtlCol="0"/>
            <a:lstStyle/>
            <a:p>
              <a:pPr defTabSz="609630"/>
              <a:endParaRPr sz="1200">
                <a:solidFill>
                  <a:prstClr val="black"/>
                </a:solidFill>
                <a:latin typeface="Calibri"/>
              </a:endParaRPr>
            </a:p>
          </p:txBody>
        </p:sp>
        <p:pic>
          <p:nvPicPr>
            <p:cNvPr id="6" name="object 6"/>
            <p:cNvPicPr/>
            <p:nvPr/>
          </p:nvPicPr>
          <p:blipFill>
            <a:blip r:embed="rId2" cstate="print"/>
            <a:stretch>
              <a:fillRect/>
            </a:stretch>
          </p:blipFill>
          <p:spPr>
            <a:xfrm>
              <a:off x="11307571" y="5715000"/>
              <a:ext cx="6980428" cy="4571999"/>
            </a:xfrm>
            <a:prstGeom prst="rect">
              <a:avLst/>
            </a:prstGeom>
          </p:spPr>
        </p:pic>
        <p:pic>
          <p:nvPicPr>
            <p:cNvPr id="7" name="object 7"/>
            <p:cNvPicPr/>
            <p:nvPr/>
          </p:nvPicPr>
          <p:blipFill>
            <a:blip r:embed="rId3" cstate="print"/>
            <a:stretch>
              <a:fillRect/>
            </a:stretch>
          </p:blipFill>
          <p:spPr>
            <a:xfrm>
              <a:off x="0" y="0"/>
              <a:ext cx="9696449" cy="10286999"/>
            </a:xfrm>
            <a:prstGeom prst="rect">
              <a:avLst/>
            </a:prstGeom>
          </p:spPr>
        </p:pic>
      </p:grpSp>
      <p:sp>
        <p:nvSpPr>
          <p:cNvPr id="8" name="object 8"/>
          <p:cNvSpPr txBox="1">
            <a:spLocks noGrp="1"/>
          </p:cNvSpPr>
          <p:nvPr>
            <p:ph type="title"/>
          </p:nvPr>
        </p:nvSpPr>
        <p:spPr>
          <a:xfrm>
            <a:off x="7369789" y="961218"/>
            <a:ext cx="2771986" cy="583194"/>
          </a:xfrm>
          <a:prstGeom prst="rect">
            <a:avLst/>
          </a:prstGeom>
        </p:spPr>
        <p:txBody>
          <a:bodyPr vert="horz" wrap="square" lIns="0" tIns="8467" rIns="0" bIns="0" rtlCol="0">
            <a:spAutoFit/>
          </a:bodyPr>
          <a:lstStyle/>
          <a:p>
            <a:pPr marL="8467">
              <a:spcBef>
                <a:spcPts val="67"/>
              </a:spcBef>
            </a:pPr>
            <a:r>
              <a:rPr spc="280" dirty="0"/>
              <a:t>Conclusion</a:t>
            </a:r>
          </a:p>
        </p:txBody>
      </p:sp>
      <p:sp>
        <p:nvSpPr>
          <p:cNvPr id="9" name="object 9"/>
          <p:cNvSpPr txBox="1"/>
          <p:nvPr/>
        </p:nvSpPr>
        <p:spPr>
          <a:xfrm>
            <a:off x="6698144" y="2039978"/>
            <a:ext cx="5309023" cy="1193831"/>
          </a:xfrm>
          <a:prstGeom prst="rect">
            <a:avLst/>
          </a:prstGeom>
        </p:spPr>
        <p:txBody>
          <a:bodyPr vert="horz" wrap="square" lIns="0" tIns="8043" rIns="0" bIns="0" rtlCol="0">
            <a:spAutoFit/>
          </a:bodyPr>
          <a:lstStyle/>
          <a:p>
            <a:pPr marL="8467" marR="3387" algn="just" defTabSz="609630">
              <a:lnSpc>
                <a:spcPct val="131300"/>
              </a:lnSpc>
              <a:spcBef>
                <a:spcPts val="63"/>
              </a:spcBef>
            </a:pPr>
            <a:r>
              <a:rPr sz="2000" spc="-10" dirty="0">
                <a:solidFill>
                  <a:srgbClr val="EDF1F5"/>
                </a:solidFill>
                <a:latin typeface="Lucida Sans Unicode"/>
                <a:cs typeface="Lucida Sans Unicode"/>
              </a:rPr>
              <a:t>The </a:t>
            </a:r>
            <a:r>
              <a:rPr sz="2000" dirty="0">
                <a:solidFill>
                  <a:srgbClr val="EDF1F5"/>
                </a:solidFill>
                <a:latin typeface="Lucida Sans Unicode"/>
                <a:cs typeface="Lucida Sans Unicode"/>
              </a:rPr>
              <a:t>role </a:t>
            </a:r>
            <a:r>
              <a:rPr sz="2000" spc="-17" dirty="0">
                <a:solidFill>
                  <a:srgbClr val="EDF1F5"/>
                </a:solidFill>
                <a:latin typeface="Lucida Sans Unicode"/>
                <a:cs typeface="Lucida Sans Unicode"/>
              </a:rPr>
              <a:t>of </a:t>
            </a:r>
            <a:r>
              <a:rPr sz="2000" spc="53" dirty="0">
                <a:solidFill>
                  <a:srgbClr val="EDF1F5"/>
                </a:solidFill>
                <a:latin typeface="Lucida Sans Unicode"/>
                <a:cs typeface="Lucida Sans Unicode"/>
              </a:rPr>
              <a:t>technology </a:t>
            </a:r>
            <a:r>
              <a:rPr sz="2000" spc="-27" dirty="0">
                <a:solidFill>
                  <a:srgbClr val="EDF1F5"/>
                </a:solidFill>
                <a:latin typeface="Lucida Sans Unicode"/>
                <a:cs typeface="Lucida Sans Unicode"/>
              </a:rPr>
              <a:t>in </a:t>
            </a:r>
            <a:r>
              <a:rPr sz="2000" spc="143" dirty="0">
                <a:solidFill>
                  <a:srgbClr val="EDF1F5"/>
                </a:solidFill>
                <a:latin typeface="Lucida Sans Unicode"/>
                <a:cs typeface="Lucida Sans Unicode"/>
              </a:rPr>
              <a:t>advocacy </a:t>
            </a:r>
            <a:r>
              <a:rPr sz="2000" spc="123" dirty="0">
                <a:solidFill>
                  <a:srgbClr val="EDF1F5"/>
                </a:solidFill>
                <a:latin typeface="Lucida Sans Unicode"/>
                <a:cs typeface="Lucida Sans Unicode"/>
              </a:rPr>
              <a:t>and </a:t>
            </a:r>
            <a:r>
              <a:rPr sz="2000" spc="127" dirty="0">
                <a:solidFill>
                  <a:srgbClr val="EDF1F5"/>
                </a:solidFill>
                <a:latin typeface="Lucida Sans Unicode"/>
                <a:cs typeface="Lucida Sans Unicode"/>
              </a:rPr>
              <a:t> </a:t>
            </a:r>
            <a:r>
              <a:rPr sz="2000" spc="37" dirty="0">
                <a:solidFill>
                  <a:srgbClr val="EDF1F5"/>
                </a:solidFill>
                <a:latin typeface="Lucida Sans Unicode"/>
                <a:cs typeface="Lucida Sans Unicode"/>
              </a:rPr>
              <a:t>policy</a:t>
            </a:r>
            <a:r>
              <a:rPr sz="2000" spc="40" dirty="0">
                <a:solidFill>
                  <a:srgbClr val="EDF1F5"/>
                </a:solidFill>
                <a:latin typeface="Lucida Sans Unicode"/>
                <a:cs typeface="Lucida Sans Unicode"/>
              </a:rPr>
              <a:t> </a:t>
            </a:r>
            <a:r>
              <a:rPr sz="2000" spc="70" dirty="0">
                <a:solidFill>
                  <a:srgbClr val="EDF1F5"/>
                </a:solidFill>
                <a:latin typeface="Lucida Sans Unicode"/>
                <a:cs typeface="Lucida Sans Unicode"/>
              </a:rPr>
              <a:t>development</a:t>
            </a:r>
            <a:r>
              <a:rPr sz="2000" spc="73" dirty="0">
                <a:solidFill>
                  <a:srgbClr val="EDF1F5"/>
                </a:solidFill>
                <a:latin typeface="Lucida Sans Unicode"/>
                <a:cs typeface="Lucida Sans Unicode"/>
              </a:rPr>
              <a:t> </a:t>
            </a:r>
            <a:r>
              <a:rPr sz="2000" spc="-37" dirty="0">
                <a:solidFill>
                  <a:srgbClr val="EDF1F5"/>
                </a:solidFill>
                <a:latin typeface="Lucida Sans Unicode"/>
                <a:cs typeface="Lucida Sans Unicode"/>
              </a:rPr>
              <a:t>for</a:t>
            </a:r>
            <a:r>
              <a:rPr sz="2000" spc="560" dirty="0">
                <a:solidFill>
                  <a:srgbClr val="EDF1F5"/>
                </a:solidFill>
                <a:latin typeface="Lucida Sans Unicode"/>
                <a:cs typeface="Lucida Sans Unicode"/>
              </a:rPr>
              <a:t> </a:t>
            </a:r>
            <a:r>
              <a:rPr sz="2000" spc="53" dirty="0">
                <a:solidFill>
                  <a:srgbClr val="EDF1F5"/>
                </a:solidFill>
                <a:latin typeface="Lucida Sans Unicode"/>
                <a:cs typeface="Lucida Sans Unicode"/>
              </a:rPr>
              <a:t>challenging </a:t>
            </a:r>
            <a:r>
              <a:rPr sz="2000" spc="57" dirty="0">
                <a:solidFill>
                  <a:srgbClr val="EDF1F5"/>
                </a:solidFill>
                <a:latin typeface="Lucida Sans Unicode"/>
                <a:cs typeface="Lucida Sans Unicode"/>
              </a:rPr>
              <a:t> </a:t>
            </a:r>
            <a:r>
              <a:rPr sz="2000" spc="53" dirty="0">
                <a:solidFill>
                  <a:srgbClr val="EDF1F5"/>
                </a:solidFill>
                <a:latin typeface="Lucida Sans Unicode"/>
                <a:cs typeface="Lucida Sans Unicode"/>
              </a:rPr>
              <a:t>social</a:t>
            </a:r>
            <a:r>
              <a:rPr sz="2000" spc="257" dirty="0">
                <a:solidFill>
                  <a:srgbClr val="EDF1F5"/>
                </a:solidFill>
                <a:latin typeface="Lucida Sans Unicode"/>
                <a:cs typeface="Lucida Sans Unicode"/>
              </a:rPr>
              <a:t> </a:t>
            </a:r>
            <a:r>
              <a:rPr sz="2000" spc="43" dirty="0">
                <a:solidFill>
                  <a:srgbClr val="EDF1F5"/>
                </a:solidFill>
                <a:latin typeface="Lucida Sans Unicode"/>
                <a:cs typeface="Lucida Sans Unicode"/>
              </a:rPr>
              <a:t>norms</a:t>
            </a:r>
            <a:r>
              <a:rPr sz="2000" spc="267" dirty="0">
                <a:solidFill>
                  <a:srgbClr val="EDF1F5"/>
                </a:solidFill>
                <a:latin typeface="Lucida Sans Unicode"/>
                <a:cs typeface="Lucida Sans Unicode"/>
              </a:rPr>
              <a:t> </a:t>
            </a:r>
            <a:r>
              <a:rPr sz="2000" spc="-33" dirty="0">
                <a:solidFill>
                  <a:srgbClr val="EDF1F5"/>
                </a:solidFill>
                <a:latin typeface="Lucida Sans Unicode"/>
                <a:cs typeface="Lucida Sans Unicode"/>
              </a:rPr>
              <a:t>is</a:t>
            </a:r>
            <a:r>
              <a:rPr sz="2000" spc="343" dirty="0">
                <a:solidFill>
                  <a:srgbClr val="EDF1F5"/>
                </a:solidFill>
                <a:latin typeface="Lucida Sans Unicode"/>
                <a:cs typeface="Lucida Sans Unicode"/>
              </a:rPr>
              <a:t> </a:t>
            </a:r>
            <a:r>
              <a:rPr sz="2000" spc="20" dirty="0">
                <a:solidFill>
                  <a:srgbClr val="EDF1F5"/>
                </a:solidFill>
                <a:latin typeface="Lucida Sans Unicode"/>
                <a:cs typeface="Lucida Sans Unicode"/>
              </a:rPr>
              <a:t>significant</a:t>
            </a:r>
            <a:r>
              <a:rPr sz="2000" spc="289" dirty="0">
                <a:solidFill>
                  <a:srgbClr val="EDF1F5"/>
                </a:solidFill>
                <a:latin typeface="Lucida Sans Unicode"/>
                <a:cs typeface="Lucida Sans Unicode"/>
              </a:rPr>
              <a:t> </a:t>
            </a:r>
            <a:r>
              <a:rPr sz="2000" spc="123" dirty="0">
                <a:solidFill>
                  <a:srgbClr val="EDF1F5"/>
                </a:solidFill>
                <a:latin typeface="Lucida Sans Unicode"/>
                <a:cs typeface="Lucida Sans Unicode"/>
              </a:rPr>
              <a:t>and</a:t>
            </a:r>
            <a:r>
              <a:rPr sz="2000" spc="187" dirty="0">
                <a:solidFill>
                  <a:srgbClr val="EDF1F5"/>
                </a:solidFill>
                <a:latin typeface="Lucida Sans Unicode"/>
                <a:cs typeface="Lucida Sans Unicode"/>
              </a:rPr>
              <a:t> </a:t>
            </a:r>
            <a:r>
              <a:rPr sz="2000" spc="-10" dirty="0">
                <a:solidFill>
                  <a:srgbClr val="EDF1F5"/>
                </a:solidFill>
                <a:latin typeface="Lucida Sans Unicode"/>
                <a:cs typeface="Lucida Sans Unicode"/>
              </a:rPr>
              <a:t>offers</a:t>
            </a:r>
            <a:endParaRPr sz="2000">
              <a:solidFill>
                <a:prstClr val="black"/>
              </a:solidFill>
              <a:latin typeface="Lucida Sans Unicode"/>
              <a:cs typeface="Lucida Sans Unicode"/>
            </a:endParaRPr>
          </a:p>
        </p:txBody>
      </p:sp>
      <p:sp>
        <p:nvSpPr>
          <p:cNvPr id="10" name="object 10"/>
          <p:cNvSpPr txBox="1"/>
          <p:nvPr/>
        </p:nvSpPr>
        <p:spPr>
          <a:xfrm>
            <a:off x="8086927" y="3240128"/>
            <a:ext cx="3919220" cy="790643"/>
          </a:xfrm>
          <a:prstGeom prst="rect">
            <a:avLst/>
          </a:prstGeom>
        </p:spPr>
        <p:txBody>
          <a:bodyPr vert="horz" wrap="square" lIns="0" tIns="8043" rIns="0" bIns="0" rtlCol="0">
            <a:spAutoFit/>
          </a:bodyPr>
          <a:lstStyle/>
          <a:p>
            <a:pPr marL="8467" marR="3387" indent="52073" defTabSz="609630">
              <a:lnSpc>
                <a:spcPct val="131300"/>
              </a:lnSpc>
              <a:spcBef>
                <a:spcPts val="63"/>
              </a:spcBef>
              <a:tabLst>
                <a:tab pos="662550" algn="l"/>
                <a:tab pos="1441522" algn="l"/>
                <a:tab pos="2027868" algn="l"/>
                <a:tab pos="2428785" algn="l"/>
              </a:tabLst>
            </a:pPr>
            <a:r>
              <a:rPr sz="2000" spc="87" dirty="0">
                <a:solidFill>
                  <a:srgbClr val="EDF1F5"/>
                </a:solidFill>
                <a:latin typeface="Lucida Sans Unicode"/>
                <a:cs typeface="Lucida Sans Unicode"/>
              </a:rPr>
              <a:t>p</a:t>
            </a:r>
            <a:r>
              <a:rPr sz="2000" spc="47" dirty="0">
                <a:solidFill>
                  <a:srgbClr val="EDF1F5"/>
                </a:solidFill>
                <a:latin typeface="Lucida Sans Unicode"/>
                <a:cs typeface="Lucida Sans Unicode"/>
              </a:rPr>
              <a:t>o</a:t>
            </a:r>
            <a:r>
              <a:rPr sz="2000" spc="-27" dirty="0">
                <a:solidFill>
                  <a:srgbClr val="EDF1F5"/>
                </a:solidFill>
                <a:latin typeface="Lucida Sans Unicode"/>
                <a:cs typeface="Lucida Sans Unicode"/>
              </a:rPr>
              <a:t>t</a:t>
            </a:r>
            <a:r>
              <a:rPr sz="2000" spc="120" dirty="0">
                <a:solidFill>
                  <a:srgbClr val="EDF1F5"/>
                </a:solidFill>
                <a:latin typeface="Lucida Sans Unicode"/>
                <a:cs typeface="Lucida Sans Unicode"/>
              </a:rPr>
              <a:t>e</a:t>
            </a:r>
            <a:r>
              <a:rPr sz="2000" spc="33" dirty="0">
                <a:solidFill>
                  <a:srgbClr val="EDF1F5"/>
                </a:solidFill>
                <a:latin typeface="Lucida Sans Unicode"/>
                <a:cs typeface="Lucida Sans Unicode"/>
              </a:rPr>
              <a:t>n</a:t>
            </a:r>
            <a:r>
              <a:rPr sz="2000" spc="-27" dirty="0">
                <a:solidFill>
                  <a:srgbClr val="EDF1F5"/>
                </a:solidFill>
                <a:latin typeface="Lucida Sans Unicode"/>
                <a:cs typeface="Lucida Sans Unicode"/>
              </a:rPr>
              <a:t>t</a:t>
            </a:r>
            <a:r>
              <a:rPr sz="2000" spc="-90" dirty="0">
                <a:solidFill>
                  <a:srgbClr val="EDF1F5"/>
                </a:solidFill>
                <a:latin typeface="Lucida Sans Unicode"/>
                <a:cs typeface="Lucida Sans Unicode"/>
              </a:rPr>
              <a:t>i</a:t>
            </a:r>
            <a:r>
              <a:rPr sz="2000" spc="243" dirty="0">
                <a:solidFill>
                  <a:srgbClr val="EDF1F5"/>
                </a:solidFill>
                <a:latin typeface="Lucida Sans Unicode"/>
                <a:cs typeface="Lucida Sans Unicode"/>
              </a:rPr>
              <a:t>a</a:t>
            </a:r>
            <a:r>
              <a:rPr sz="2000" spc="-87" dirty="0">
                <a:solidFill>
                  <a:srgbClr val="EDF1F5"/>
                </a:solidFill>
                <a:latin typeface="Lucida Sans Unicode"/>
                <a:cs typeface="Lucida Sans Unicode"/>
              </a:rPr>
              <a:t>l</a:t>
            </a:r>
            <a:r>
              <a:rPr sz="2000" dirty="0">
                <a:solidFill>
                  <a:srgbClr val="EDF1F5"/>
                </a:solidFill>
                <a:latin typeface="Lucida Sans Unicode"/>
                <a:cs typeface="Lucida Sans Unicode"/>
              </a:rPr>
              <a:t>	</a:t>
            </a:r>
            <a:r>
              <a:rPr sz="2000" spc="-83" dirty="0">
                <a:solidFill>
                  <a:srgbClr val="EDF1F5"/>
                </a:solidFill>
                <a:latin typeface="Lucida Sans Unicode"/>
                <a:cs typeface="Lucida Sans Unicode"/>
              </a:rPr>
              <a:t>f</a:t>
            </a:r>
            <a:r>
              <a:rPr sz="2000" spc="47" dirty="0">
                <a:solidFill>
                  <a:srgbClr val="EDF1F5"/>
                </a:solidFill>
                <a:latin typeface="Lucida Sans Unicode"/>
                <a:cs typeface="Lucida Sans Unicode"/>
              </a:rPr>
              <a:t>o</a:t>
            </a:r>
            <a:r>
              <a:rPr sz="2000" spc="-73" dirty="0">
                <a:solidFill>
                  <a:srgbClr val="EDF1F5"/>
                </a:solidFill>
                <a:latin typeface="Lucida Sans Unicode"/>
                <a:cs typeface="Lucida Sans Unicode"/>
              </a:rPr>
              <a:t>r</a:t>
            </a:r>
            <a:r>
              <a:rPr sz="2000" dirty="0">
                <a:solidFill>
                  <a:srgbClr val="EDF1F5"/>
                </a:solidFill>
                <a:latin typeface="Lucida Sans Unicode"/>
                <a:cs typeface="Lucida Sans Unicode"/>
              </a:rPr>
              <a:t>	</a:t>
            </a:r>
            <a:r>
              <a:rPr sz="2000" spc="-27" dirty="0">
                <a:solidFill>
                  <a:srgbClr val="EDF1F5"/>
                </a:solidFill>
                <a:latin typeface="Lucida Sans Unicode"/>
                <a:cs typeface="Lucida Sans Unicode"/>
              </a:rPr>
              <a:t>t</a:t>
            </a:r>
            <a:r>
              <a:rPr sz="2000" spc="-76" dirty="0">
                <a:solidFill>
                  <a:srgbClr val="EDF1F5"/>
                </a:solidFill>
                <a:latin typeface="Lucida Sans Unicode"/>
                <a:cs typeface="Lucida Sans Unicode"/>
              </a:rPr>
              <a:t>r</a:t>
            </a:r>
            <a:r>
              <a:rPr sz="2000" spc="243" dirty="0">
                <a:solidFill>
                  <a:srgbClr val="EDF1F5"/>
                </a:solidFill>
                <a:latin typeface="Lucida Sans Unicode"/>
                <a:cs typeface="Lucida Sans Unicode"/>
              </a:rPr>
              <a:t>a</a:t>
            </a:r>
            <a:r>
              <a:rPr sz="2000" spc="33" dirty="0">
                <a:solidFill>
                  <a:srgbClr val="EDF1F5"/>
                </a:solidFill>
                <a:latin typeface="Lucida Sans Unicode"/>
                <a:cs typeface="Lucida Sans Unicode"/>
              </a:rPr>
              <a:t>n</a:t>
            </a:r>
            <a:r>
              <a:rPr sz="2000" spc="20" dirty="0">
                <a:solidFill>
                  <a:srgbClr val="EDF1F5"/>
                </a:solidFill>
                <a:latin typeface="Lucida Sans Unicode"/>
                <a:cs typeface="Lucida Sans Unicode"/>
              </a:rPr>
              <a:t>s</a:t>
            </a:r>
            <a:r>
              <a:rPr sz="2000" spc="-83" dirty="0">
                <a:solidFill>
                  <a:srgbClr val="EDF1F5"/>
                </a:solidFill>
                <a:latin typeface="Lucida Sans Unicode"/>
                <a:cs typeface="Lucida Sans Unicode"/>
              </a:rPr>
              <a:t>f</a:t>
            </a:r>
            <a:r>
              <a:rPr sz="2000" spc="47" dirty="0">
                <a:solidFill>
                  <a:srgbClr val="EDF1F5"/>
                </a:solidFill>
                <a:latin typeface="Lucida Sans Unicode"/>
                <a:cs typeface="Lucida Sans Unicode"/>
              </a:rPr>
              <a:t>o</a:t>
            </a:r>
            <a:r>
              <a:rPr sz="2000" spc="-76" dirty="0">
                <a:solidFill>
                  <a:srgbClr val="EDF1F5"/>
                </a:solidFill>
                <a:latin typeface="Lucida Sans Unicode"/>
                <a:cs typeface="Lucida Sans Unicode"/>
              </a:rPr>
              <a:t>r</a:t>
            </a:r>
            <a:r>
              <a:rPr sz="2000" spc="187" dirty="0">
                <a:solidFill>
                  <a:srgbClr val="EDF1F5"/>
                </a:solidFill>
                <a:latin typeface="Lucida Sans Unicode"/>
                <a:cs typeface="Lucida Sans Unicode"/>
              </a:rPr>
              <a:t>m</a:t>
            </a:r>
            <a:r>
              <a:rPr sz="2000" spc="243" dirty="0">
                <a:solidFill>
                  <a:srgbClr val="EDF1F5"/>
                </a:solidFill>
                <a:latin typeface="Lucida Sans Unicode"/>
                <a:cs typeface="Lucida Sans Unicode"/>
              </a:rPr>
              <a:t>a</a:t>
            </a:r>
            <a:r>
              <a:rPr sz="2000" spc="-27" dirty="0">
                <a:solidFill>
                  <a:srgbClr val="EDF1F5"/>
                </a:solidFill>
                <a:latin typeface="Lucida Sans Unicode"/>
                <a:cs typeface="Lucida Sans Unicode"/>
              </a:rPr>
              <a:t>t</a:t>
            </a:r>
            <a:r>
              <a:rPr sz="2000" spc="-90" dirty="0">
                <a:solidFill>
                  <a:srgbClr val="EDF1F5"/>
                </a:solidFill>
                <a:latin typeface="Lucida Sans Unicode"/>
                <a:cs typeface="Lucida Sans Unicode"/>
              </a:rPr>
              <a:t>i</a:t>
            </a:r>
            <a:r>
              <a:rPr sz="2000" spc="83" dirty="0">
                <a:solidFill>
                  <a:srgbClr val="EDF1F5"/>
                </a:solidFill>
                <a:latin typeface="Lucida Sans Unicode"/>
                <a:cs typeface="Lucida Sans Unicode"/>
              </a:rPr>
              <a:t>v</a:t>
            </a:r>
            <a:r>
              <a:rPr sz="2000" spc="87" dirty="0">
                <a:solidFill>
                  <a:srgbClr val="EDF1F5"/>
                </a:solidFill>
                <a:latin typeface="Lucida Sans Unicode"/>
                <a:cs typeface="Lucida Sans Unicode"/>
              </a:rPr>
              <a:t>e  </a:t>
            </a:r>
            <a:r>
              <a:rPr sz="2000" spc="70" dirty="0">
                <a:solidFill>
                  <a:srgbClr val="EDF1F5"/>
                </a:solidFill>
                <a:latin typeface="Lucida Sans Unicode"/>
                <a:cs typeface="Lucida Sans Unicode"/>
              </a:rPr>
              <a:t>B</a:t>
            </a:r>
            <a:r>
              <a:rPr sz="2000" spc="80" dirty="0">
                <a:solidFill>
                  <a:srgbClr val="EDF1F5"/>
                </a:solidFill>
                <a:latin typeface="Lucida Sans Unicode"/>
                <a:cs typeface="Lucida Sans Unicode"/>
              </a:rPr>
              <a:t>y</a:t>
            </a:r>
            <a:r>
              <a:rPr sz="2000" dirty="0">
                <a:solidFill>
                  <a:srgbClr val="EDF1F5"/>
                </a:solidFill>
                <a:latin typeface="Lucida Sans Unicode"/>
                <a:cs typeface="Lucida Sans Unicode"/>
              </a:rPr>
              <a:t>	</a:t>
            </a:r>
            <a:r>
              <a:rPr sz="2000" spc="33" dirty="0">
                <a:solidFill>
                  <a:srgbClr val="EDF1F5"/>
                </a:solidFill>
                <a:latin typeface="Lucida Sans Unicode"/>
                <a:cs typeface="Lucida Sans Unicode"/>
              </a:rPr>
              <a:t>h</a:t>
            </a:r>
            <a:r>
              <a:rPr sz="2000" spc="243" dirty="0">
                <a:solidFill>
                  <a:srgbClr val="EDF1F5"/>
                </a:solidFill>
                <a:latin typeface="Lucida Sans Unicode"/>
                <a:cs typeface="Lucida Sans Unicode"/>
              </a:rPr>
              <a:t>a</a:t>
            </a:r>
            <a:r>
              <a:rPr sz="2000" spc="-76" dirty="0">
                <a:solidFill>
                  <a:srgbClr val="EDF1F5"/>
                </a:solidFill>
                <a:latin typeface="Lucida Sans Unicode"/>
                <a:cs typeface="Lucida Sans Unicode"/>
              </a:rPr>
              <a:t>r</a:t>
            </a:r>
            <a:r>
              <a:rPr sz="2000" spc="33" dirty="0">
                <a:solidFill>
                  <a:srgbClr val="EDF1F5"/>
                </a:solidFill>
                <a:latin typeface="Lucida Sans Unicode"/>
                <a:cs typeface="Lucida Sans Unicode"/>
              </a:rPr>
              <a:t>n</a:t>
            </a:r>
            <a:r>
              <a:rPr sz="2000" spc="120" dirty="0">
                <a:solidFill>
                  <a:srgbClr val="EDF1F5"/>
                </a:solidFill>
                <a:latin typeface="Lucida Sans Unicode"/>
                <a:cs typeface="Lucida Sans Unicode"/>
              </a:rPr>
              <a:t>e</a:t>
            </a:r>
            <a:r>
              <a:rPr sz="2000" spc="20" dirty="0">
                <a:solidFill>
                  <a:srgbClr val="EDF1F5"/>
                </a:solidFill>
                <a:latin typeface="Lucida Sans Unicode"/>
                <a:cs typeface="Lucida Sans Unicode"/>
              </a:rPr>
              <a:t>ss</a:t>
            </a:r>
            <a:r>
              <a:rPr sz="2000" spc="-90" dirty="0">
                <a:solidFill>
                  <a:srgbClr val="EDF1F5"/>
                </a:solidFill>
                <a:latin typeface="Lucida Sans Unicode"/>
                <a:cs typeface="Lucida Sans Unicode"/>
              </a:rPr>
              <a:t>i</a:t>
            </a:r>
            <a:r>
              <a:rPr sz="2000" spc="33" dirty="0">
                <a:solidFill>
                  <a:srgbClr val="EDF1F5"/>
                </a:solidFill>
                <a:latin typeface="Lucida Sans Unicode"/>
                <a:cs typeface="Lucida Sans Unicode"/>
              </a:rPr>
              <a:t>n</a:t>
            </a:r>
            <a:r>
              <a:rPr sz="2000" spc="103" dirty="0">
                <a:solidFill>
                  <a:srgbClr val="EDF1F5"/>
                </a:solidFill>
                <a:latin typeface="Lucida Sans Unicode"/>
                <a:cs typeface="Lucida Sans Unicode"/>
              </a:rPr>
              <a:t>g</a:t>
            </a:r>
            <a:r>
              <a:rPr sz="2000" dirty="0">
                <a:solidFill>
                  <a:srgbClr val="EDF1F5"/>
                </a:solidFill>
                <a:latin typeface="Lucida Sans Unicode"/>
                <a:cs typeface="Lucida Sans Unicode"/>
              </a:rPr>
              <a:t>	</a:t>
            </a:r>
            <a:r>
              <a:rPr sz="2000" spc="-27" dirty="0">
                <a:solidFill>
                  <a:srgbClr val="EDF1F5"/>
                </a:solidFill>
                <a:latin typeface="Lucida Sans Unicode"/>
                <a:cs typeface="Lucida Sans Unicode"/>
              </a:rPr>
              <a:t>t</a:t>
            </a:r>
            <a:r>
              <a:rPr sz="2000" spc="120" dirty="0">
                <a:solidFill>
                  <a:srgbClr val="EDF1F5"/>
                </a:solidFill>
                <a:latin typeface="Lucida Sans Unicode"/>
                <a:cs typeface="Lucida Sans Unicode"/>
              </a:rPr>
              <a:t>e</a:t>
            </a:r>
            <a:r>
              <a:rPr sz="2000" spc="183" dirty="0">
                <a:solidFill>
                  <a:srgbClr val="EDF1F5"/>
                </a:solidFill>
                <a:latin typeface="Lucida Sans Unicode"/>
                <a:cs typeface="Lucida Sans Unicode"/>
              </a:rPr>
              <a:t>c</a:t>
            </a:r>
            <a:r>
              <a:rPr sz="2000" spc="33" dirty="0">
                <a:solidFill>
                  <a:srgbClr val="EDF1F5"/>
                </a:solidFill>
                <a:latin typeface="Lucida Sans Unicode"/>
                <a:cs typeface="Lucida Sans Unicode"/>
              </a:rPr>
              <a:t>hn</a:t>
            </a:r>
            <a:r>
              <a:rPr sz="2000" spc="47" dirty="0">
                <a:solidFill>
                  <a:srgbClr val="EDF1F5"/>
                </a:solidFill>
                <a:latin typeface="Lucida Sans Unicode"/>
                <a:cs typeface="Lucida Sans Unicode"/>
              </a:rPr>
              <a:t>o</a:t>
            </a:r>
            <a:r>
              <a:rPr sz="2000" spc="-90" dirty="0">
                <a:solidFill>
                  <a:srgbClr val="EDF1F5"/>
                </a:solidFill>
                <a:latin typeface="Lucida Sans Unicode"/>
                <a:cs typeface="Lucida Sans Unicode"/>
              </a:rPr>
              <a:t>l</a:t>
            </a:r>
            <a:r>
              <a:rPr sz="2000" spc="47" dirty="0">
                <a:solidFill>
                  <a:srgbClr val="EDF1F5"/>
                </a:solidFill>
                <a:latin typeface="Lucida Sans Unicode"/>
                <a:cs typeface="Lucida Sans Unicode"/>
              </a:rPr>
              <a:t>o</a:t>
            </a:r>
            <a:r>
              <a:rPr sz="2000" spc="100" dirty="0">
                <a:solidFill>
                  <a:srgbClr val="EDF1F5"/>
                </a:solidFill>
                <a:latin typeface="Lucida Sans Unicode"/>
                <a:cs typeface="Lucida Sans Unicode"/>
              </a:rPr>
              <a:t>g</a:t>
            </a:r>
            <a:r>
              <a:rPr sz="2000" spc="76" dirty="0">
                <a:solidFill>
                  <a:srgbClr val="EDF1F5"/>
                </a:solidFill>
                <a:latin typeface="Lucida Sans Unicode"/>
                <a:cs typeface="Lucida Sans Unicode"/>
              </a:rPr>
              <a:t>y</a:t>
            </a:r>
            <a:r>
              <a:rPr sz="2000" spc="-240" dirty="0">
                <a:solidFill>
                  <a:srgbClr val="EDF1F5"/>
                </a:solidFill>
                <a:latin typeface="Lucida Sans Unicode"/>
                <a:cs typeface="Lucida Sans Unicode"/>
              </a:rPr>
              <a:t>,</a:t>
            </a:r>
            <a:endParaRPr sz="2000">
              <a:solidFill>
                <a:prstClr val="black"/>
              </a:solidFill>
              <a:latin typeface="Lucida Sans Unicode"/>
              <a:cs typeface="Lucida Sans Unicode"/>
            </a:endParaRPr>
          </a:p>
        </p:txBody>
      </p:sp>
      <p:sp>
        <p:nvSpPr>
          <p:cNvPr id="11" name="object 11"/>
          <p:cNvSpPr txBox="1"/>
          <p:nvPr/>
        </p:nvSpPr>
        <p:spPr>
          <a:xfrm>
            <a:off x="6698145" y="3240127"/>
            <a:ext cx="1381759" cy="1193831"/>
          </a:xfrm>
          <a:prstGeom prst="rect">
            <a:avLst/>
          </a:prstGeom>
        </p:spPr>
        <p:txBody>
          <a:bodyPr vert="horz" wrap="square" lIns="0" tIns="8043" rIns="0" bIns="0" rtlCol="0">
            <a:spAutoFit/>
          </a:bodyPr>
          <a:lstStyle/>
          <a:p>
            <a:pPr marL="8467" marR="3387" defTabSz="609630">
              <a:lnSpc>
                <a:spcPct val="131300"/>
              </a:lnSpc>
              <a:spcBef>
                <a:spcPts val="63"/>
              </a:spcBef>
            </a:pPr>
            <a:r>
              <a:rPr sz="2000" spc="83" dirty="0">
                <a:solidFill>
                  <a:srgbClr val="EDF1F5"/>
                </a:solidFill>
                <a:latin typeface="Lucida Sans Unicode"/>
                <a:cs typeface="Lucida Sans Unicode"/>
              </a:rPr>
              <a:t>immense </a:t>
            </a:r>
            <a:r>
              <a:rPr sz="2000" spc="87" dirty="0">
                <a:solidFill>
                  <a:srgbClr val="EDF1F5"/>
                </a:solidFill>
                <a:latin typeface="Lucida Sans Unicode"/>
                <a:cs typeface="Lucida Sans Unicode"/>
              </a:rPr>
              <a:t> </a:t>
            </a:r>
            <a:r>
              <a:rPr sz="2000" spc="70" dirty="0">
                <a:solidFill>
                  <a:srgbClr val="EDF1F5"/>
                </a:solidFill>
                <a:latin typeface="Lucida Sans Unicode"/>
                <a:cs typeface="Lucida Sans Unicode"/>
              </a:rPr>
              <a:t>change. </a:t>
            </a:r>
            <a:r>
              <a:rPr sz="2000" spc="73" dirty="0">
                <a:solidFill>
                  <a:srgbClr val="EDF1F5"/>
                </a:solidFill>
                <a:latin typeface="Lucida Sans Unicode"/>
                <a:cs typeface="Lucida Sans Unicode"/>
              </a:rPr>
              <a:t> </a:t>
            </a:r>
            <a:r>
              <a:rPr sz="2000" spc="-90" dirty="0">
                <a:solidFill>
                  <a:srgbClr val="EDF1F5"/>
                </a:solidFill>
                <a:latin typeface="Lucida Sans Unicode"/>
                <a:cs typeface="Lucida Sans Unicode"/>
              </a:rPr>
              <a:t>i</a:t>
            </a:r>
            <a:r>
              <a:rPr sz="2000" spc="33" dirty="0">
                <a:solidFill>
                  <a:srgbClr val="EDF1F5"/>
                </a:solidFill>
                <a:latin typeface="Lucida Sans Unicode"/>
                <a:cs typeface="Lucida Sans Unicode"/>
              </a:rPr>
              <a:t>n</a:t>
            </a:r>
            <a:r>
              <a:rPr sz="2000" spc="87" dirty="0">
                <a:solidFill>
                  <a:srgbClr val="EDF1F5"/>
                </a:solidFill>
                <a:latin typeface="Lucida Sans Unicode"/>
                <a:cs typeface="Lucida Sans Unicode"/>
              </a:rPr>
              <a:t>d</a:t>
            </a:r>
            <a:r>
              <a:rPr sz="2000" spc="-90" dirty="0">
                <a:solidFill>
                  <a:srgbClr val="EDF1F5"/>
                </a:solidFill>
                <a:latin typeface="Lucida Sans Unicode"/>
                <a:cs typeface="Lucida Sans Unicode"/>
              </a:rPr>
              <a:t>i</a:t>
            </a:r>
            <a:r>
              <a:rPr sz="2000" spc="83" dirty="0">
                <a:solidFill>
                  <a:srgbClr val="EDF1F5"/>
                </a:solidFill>
                <a:latin typeface="Lucida Sans Unicode"/>
                <a:cs typeface="Lucida Sans Unicode"/>
              </a:rPr>
              <a:t>v</a:t>
            </a:r>
            <a:r>
              <a:rPr sz="2000" spc="-90" dirty="0">
                <a:solidFill>
                  <a:srgbClr val="EDF1F5"/>
                </a:solidFill>
                <a:latin typeface="Lucida Sans Unicode"/>
                <a:cs typeface="Lucida Sans Unicode"/>
              </a:rPr>
              <a:t>i</a:t>
            </a:r>
            <a:r>
              <a:rPr sz="2000" spc="87" dirty="0">
                <a:solidFill>
                  <a:srgbClr val="EDF1F5"/>
                </a:solidFill>
                <a:latin typeface="Lucida Sans Unicode"/>
                <a:cs typeface="Lucida Sans Unicode"/>
              </a:rPr>
              <a:t>d</a:t>
            </a:r>
            <a:r>
              <a:rPr sz="2000" spc="33" dirty="0">
                <a:solidFill>
                  <a:srgbClr val="EDF1F5"/>
                </a:solidFill>
                <a:latin typeface="Lucida Sans Unicode"/>
                <a:cs typeface="Lucida Sans Unicode"/>
              </a:rPr>
              <a:t>u</a:t>
            </a:r>
            <a:r>
              <a:rPr sz="2000" spc="243" dirty="0">
                <a:solidFill>
                  <a:srgbClr val="EDF1F5"/>
                </a:solidFill>
                <a:latin typeface="Lucida Sans Unicode"/>
                <a:cs typeface="Lucida Sans Unicode"/>
              </a:rPr>
              <a:t>a</a:t>
            </a:r>
            <a:r>
              <a:rPr sz="2000" spc="-90" dirty="0">
                <a:solidFill>
                  <a:srgbClr val="EDF1F5"/>
                </a:solidFill>
                <a:latin typeface="Lucida Sans Unicode"/>
                <a:cs typeface="Lucida Sans Unicode"/>
              </a:rPr>
              <a:t>l</a:t>
            </a:r>
            <a:r>
              <a:rPr sz="2000" spc="23" dirty="0">
                <a:solidFill>
                  <a:srgbClr val="EDF1F5"/>
                </a:solidFill>
                <a:latin typeface="Lucida Sans Unicode"/>
                <a:cs typeface="Lucida Sans Unicode"/>
              </a:rPr>
              <a:t>s</a:t>
            </a:r>
            <a:endParaRPr sz="2000">
              <a:solidFill>
                <a:prstClr val="black"/>
              </a:solidFill>
              <a:latin typeface="Lucida Sans Unicode"/>
              <a:cs typeface="Lucida Sans Unicode"/>
            </a:endParaRPr>
          </a:p>
        </p:txBody>
      </p:sp>
      <p:sp>
        <p:nvSpPr>
          <p:cNvPr id="12" name="object 12"/>
          <p:cNvSpPr txBox="1"/>
          <p:nvPr/>
        </p:nvSpPr>
        <p:spPr>
          <a:xfrm>
            <a:off x="8482023" y="4135554"/>
            <a:ext cx="3521287" cy="316326"/>
          </a:xfrm>
          <a:prstGeom prst="rect">
            <a:avLst/>
          </a:prstGeom>
        </p:spPr>
        <p:txBody>
          <a:bodyPr vert="horz" wrap="square" lIns="0" tIns="8467" rIns="0" bIns="0" rtlCol="0">
            <a:spAutoFit/>
          </a:bodyPr>
          <a:lstStyle/>
          <a:p>
            <a:pPr marL="8467" defTabSz="609630">
              <a:spcBef>
                <a:spcPts val="67"/>
              </a:spcBef>
              <a:tabLst>
                <a:tab pos="933073" algn="l"/>
                <a:tab pos="3024445" algn="l"/>
              </a:tabLst>
            </a:pPr>
            <a:r>
              <a:rPr sz="2000" spc="243" dirty="0">
                <a:solidFill>
                  <a:srgbClr val="EDF1F5"/>
                </a:solidFill>
                <a:latin typeface="Lucida Sans Unicode"/>
                <a:cs typeface="Lucida Sans Unicode"/>
              </a:rPr>
              <a:t>a</a:t>
            </a:r>
            <a:r>
              <a:rPr sz="2000" spc="33" dirty="0">
                <a:solidFill>
                  <a:srgbClr val="EDF1F5"/>
                </a:solidFill>
                <a:latin typeface="Lucida Sans Unicode"/>
                <a:cs typeface="Lucida Sans Unicode"/>
              </a:rPr>
              <a:t>n</a:t>
            </a:r>
            <a:r>
              <a:rPr sz="2000" spc="90" dirty="0">
                <a:solidFill>
                  <a:srgbClr val="EDF1F5"/>
                </a:solidFill>
                <a:latin typeface="Lucida Sans Unicode"/>
                <a:cs typeface="Lucida Sans Unicode"/>
              </a:rPr>
              <a:t>d</a:t>
            </a:r>
            <a:r>
              <a:rPr sz="2000" dirty="0">
                <a:solidFill>
                  <a:srgbClr val="EDF1F5"/>
                </a:solidFill>
                <a:latin typeface="Lucida Sans Unicode"/>
                <a:cs typeface="Lucida Sans Unicode"/>
              </a:rPr>
              <a:t>	</a:t>
            </a:r>
            <a:r>
              <a:rPr sz="2000" spc="183" dirty="0">
                <a:solidFill>
                  <a:srgbClr val="EDF1F5"/>
                </a:solidFill>
                <a:latin typeface="Lucida Sans Unicode"/>
                <a:cs typeface="Lucida Sans Unicode"/>
              </a:rPr>
              <a:t>c</a:t>
            </a:r>
            <a:r>
              <a:rPr sz="2000" spc="47" dirty="0">
                <a:solidFill>
                  <a:srgbClr val="EDF1F5"/>
                </a:solidFill>
                <a:latin typeface="Lucida Sans Unicode"/>
                <a:cs typeface="Lucida Sans Unicode"/>
              </a:rPr>
              <a:t>o</a:t>
            </a:r>
            <a:r>
              <a:rPr sz="2000" spc="187" dirty="0">
                <a:solidFill>
                  <a:srgbClr val="EDF1F5"/>
                </a:solidFill>
                <a:latin typeface="Lucida Sans Unicode"/>
                <a:cs typeface="Lucida Sans Unicode"/>
              </a:rPr>
              <a:t>mm</a:t>
            </a:r>
            <a:r>
              <a:rPr sz="2000" spc="33" dirty="0">
                <a:solidFill>
                  <a:srgbClr val="EDF1F5"/>
                </a:solidFill>
                <a:latin typeface="Lucida Sans Unicode"/>
                <a:cs typeface="Lucida Sans Unicode"/>
              </a:rPr>
              <a:t>un</a:t>
            </a:r>
            <a:r>
              <a:rPr sz="2000" spc="-90" dirty="0">
                <a:solidFill>
                  <a:srgbClr val="EDF1F5"/>
                </a:solidFill>
                <a:latin typeface="Lucida Sans Unicode"/>
                <a:cs typeface="Lucida Sans Unicode"/>
              </a:rPr>
              <a:t>i</a:t>
            </a:r>
            <a:r>
              <a:rPr sz="2000" spc="-27" dirty="0">
                <a:solidFill>
                  <a:srgbClr val="EDF1F5"/>
                </a:solidFill>
                <a:latin typeface="Lucida Sans Unicode"/>
                <a:cs typeface="Lucida Sans Unicode"/>
              </a:rPr>
              <a:t>t</a:t>
            </a:r>
            <a:r>
              <a:rPr sz="2000" spc="-90" dirty="0">
                <a:solidFill>
                  <a:srgbClr val="EDF1F5"/>
                </a:solidFill>
                <a:latin typeface="Lucida Sans Unicode"/>
                <a:cs typeface="Lucida Sans Unicode"/>
              </a:rPr>
              <a:t>i</a:t>
            </a:r>
            <a:r>
              <a:rPr sz="2000" spc="120" dirty="0">
                <a:solidFill>
                  <a:srgbClr val="EDF1F5"/>
                </a:solidFill>
                <a:latin typeface="Lucida Sans Unicode"/>
                <a:cs typeface="Lucida Sans Unicode"/>
              </a:rPr>
              <a:t>e</a:t>
            </a:r>
            <a:r>
              <a:rPr sz="2000" spc="23" dirty="0">
                <a:solidFill>
                  <a:srgbClr val="EDF1F5"/>
                </a:solidFill>
                <a:latin typeface="Lucida Sans Unicode"/>
                <a:cs typeface="Lucida Sans Unicode"/>
              </a:rPr>
              <a:t>s</a:t>
            </a:r>
            <a:r>
              <a:rPr sz="2000" dirty="0">
                <a:solidFill>
                  <a:srgbClr val="EDF1F5"/>
                </a:solidFill>
                <a:latin typeface="Lucida Sans Unicode"/>
                <a:cs typeface="Lucida Sans Unicode"/>
              </a:rPr>
              <a:t>	</a:t>
            </a:r>
            <a:r>
              <a:rPr sz="2000" spc="183" dirty="0">
                <a:solidFill>
                  <a:srgbClr val="EDF1F5"/>
                </a:solidFill>
                <a:latin typeface="Lucida Sans Unicode"/>
                <a:cs typeface="Lucida Sans Unicode"/>
              </a:rPr>
              <a:t>c</a:t>
            </a:r>
            <a:r>
              <a:rPr sz="2000" spc="243" dirty="0">
                <a:solidFill>
                  <a:srgbClr val="EDF1F5"/>
                </a:solidFill>
                <a:latin typeface="Lucida Sans Unicode"/>
                <a:cs typeface="Lucida Sans Unicode"/>
              </a:rPr>
              <a:t>a</a:t>
            </a:r>
            <a:r>
              <a:rPr sz="2000" spc="37" dirty="0">
                <a:solidFill>
                  <a:srgbClr val="EDF1F5"/>
                </a:solidFill>
                <a:latin typeface="Lucida Sans Unicode"/>
                <a:cs typeface="Lucida Sans Unicode"/>
              </a:rPr>
              <a:t>n</a:t>
            </a:r>
            <a:endParaRPr sz="2000">
              <a:solidFill>
                <a:prstClr val="black"/>
              </a:solidFill>
              <a:latin typeface="Lucida Sans Unicode"/>
              <a:cs typeface="Lucida Sans Unicode"/>
            </a:endParaRPr>
          </a:p>
        </p:txBody>
      </p:sp>
      <p:sp>
        <p:nvSpPr>
          <p:cNvPr id="13" name="object 13"/>
          <p:cNvSpPr txBox="1"/>
          <p:nvPr/>
        </p:nvSpPr>
        <p:spPr>
          <a:xfrm>
            <a:off x="6698144" y="4440277"/>
            <a:ext cx="5307330" cy="1597446"/>
          </a:xfrm>
          <a:prstGeom prst="rect">
            <a:avLst/>
          </a:prstGeom>
        </p:spPr>
        <p:txBody>
          <a:bodyPr vert="horz" wrap="square" lIns="0" tIns="8467" rIns="0" bIns="0" rtlCol="0">
            <a:spAutoFit/>
          </a:bodyPr>
          <a:lstStyle/>
          <a:p>
            <a:pPr marL="8467" marR="3387" algn="just" defTabSz="609630">
              <a:lnSpc>
                <a:spcPct val="131200"/>
              </a:lnSpc>
              <a:spcBef>
                <a:spcPts val="67"/>
              </a:spcBef>
            </a:pPr>
            <a:r>
              <a:rPr sz="2000" spc="57" dirty="0">
                <a:solidFill>
                  <a:srgbClr val="EDF1F5"/>
                </a:solidFill>
                <a:latin typeface="Lucida Sans Unicode"/>
                <a:cs typeface="Lucida Sans Unicode"/>
              </a:rPr>
              <a:t>disseminate</a:t>
            </a:r>
            <a:r>
              <a:rPr sz="2000" spc="60" dirty="0">
                <a:solidFill>
                  <a:srgbClr val="EDF1F5"/>
                </a:solidFill>
                <a:latin typeface="Lucida Sans Unicode"/>
                <a:cs typeface="Lucida Sans Unicode"/>
              </a:rPr>
              <a:t> </a:t>
            </a:r>
            <a:r>
              <a:rPr sz="2000" dirty="0">
                <a:solidFill>
                  <a:srgbClr val="EDF1F5"/>
                </a:solidFill>
                <a:latin typeface="Lucida Sans Unicode"/>
                <a:cs typeface="Lucida Sans Unicode"/>
              </a:rPr>
              <a:t>information,</a:t>
            </a:r>
            <a:r>
              <a:rPr sz="2000" spc="3" dirty="0">
                <a:solidFill>
                  <a:srgbClr val="EDF1F5"/>
                </a:solidFill>
                <a:latin typeface="Lucida Sans Unicode"/>
                <a:cs typeface="Lucida Sans Unicode"/>
              </a:rPr>
              <a:t> </a:t>
            </a:r>
            <a:r>
              <a:rPr sz="2000" spc="47" dirty="0">
                <a:solidFill>
                  <a:srgbClr val="EDF1F5"/>
                </a:solidFill>
                <a:latin typeface="Lucida Sans Unicode"/>
                <a:cs typeface="Lucida Sans Unicode"/>
              </a:rPr>
              <a:t>amplify </a:t>
            </a:r>
            <a:r>
              <a:rPr sz="2000" spc="-623" dirty="0">
                <a:solidFill>
                  <a:srgbClr val="EDF1F5"/>
                </a:solidFill>
                <a:latin typeface="Lucida Sans Unicode"/>
                <a:cs typeface="Lucida Sans Unicode"/>
              </a:rPr>
              <a:t> </a:t>
            </a:r>
            <a:r>
              <a:rPr sz="2000" spc="37" dirty="0">
                <a:solidFill>
                  <a:srgbClr val="EDF1F5"/>
                </a:solidFill>
                <a:latin typeface="Lucida Sans Unicode"/>
                <a:cs typeface="Lucida Sans Unicode"/>
              </a:rPr>
              <a:t>marginalized </a:t>
            </a:r>
            <a:r>
              <a:rPr sz="2000" spc="17" dirty="0">
                <a:solidFill>
                  <a:srgbClr val="EDF1F5"/>
                </a:solidFill>
                <a:latin typeface="Lucida Sans Unicode"/>
                <a:cs typeface="Lucida Sans Unicode"/>
              </a:rPr>
              <a:t>voices, </a:t>
            </a:r>
            <a:r>
              <a:rPr sz="2000" spc="-10" dirty="0">
                <a:solidFill>
                  <a:srgbClr val="EDF1F5"/>
                </a:solidFill>
                <a:latin typeface="Lucida Sans Unicode"/>
                <a:cs typeface="Lucida Sans Unicode"/>
              </a:rPr>
              <a:t>mobilize </a:t>
            </a:r>
            <a:r>
              <a:rPr sz="2000" spc="76" dirty="0">
                <a:solidFill>
                  <a:srgbClr val="EDF1F5"/>
                </a:solidFill>
                <a:latin typeface="Lucida Sans Unicode"/>
                <a:cs typeface="Lucida Sans Unicode"/>
              </a:rPr>
              <a:t>advocates, </a:t>
            </a:r>
            <a:r>
              <a:rPr sz="2000" spc="-623" dirty="0">
                <a:solidFill>
                  <a:srgbClr val="EDF1F5"/>
                </a:solidFill>
                <a:latin typeface="Lucida Sans Unicode"/>
                <a:cs typeface="Lucida Sans Unicode"/>
              </a:rPr>
              <a:t> </a:t>
            </a:r>
            <a:r>
              <a:rPr sz="2000" spc="67" dirty="0">
                <a:solidFill>
                  <a:srgbClr val="EDF1F5"/>
                </a:solidFill>
                <a:latin typeface="Lucida Sans Unicode"/>
                <a:cs typeface="Lucida Sans Unicode"/>
              </a:rPr>
              <a:t>gather </a:t>
            </a:r>
            <a:r>
              <a:rPr sz="2000" spc="47" dirty="0">
                <a:solidFill>
                  <a:srgbClr val="EDF1F5"/>
                </a:solidFill>
                <a:latin typeface="Lucida Sans Unicode"/>
                <a:cs typeface="Lucida Sans Unicode"/>
              </a:rPr>
              <a:t>evidence, </a:t>
            </a:r>
            <a:r>
              <a:rPr sz="2000" spc="57" dirty="0">
                <a:solidFill>
                  <a:srgbClr val="EDF1F5"/>
                </a:solidFill>
                <a:latin typeface="Lucida Sans Unicode"/>
                <a:cs typeface="Lucida Sans Unicode"/>
              </a:rPr>
              <a:t>promote </a:t>
            </a:r>
            <a:r>
              <a:rPr sz="2000" spc="23" dirty="0">
                <a:solidFill>
                  <a:srgbClr val="EDF1F5"/>
                </a:solidFill>
                <a:latin typeface="Lucida Sans Unicode"/>
                <a:cs typeface="Lucida Sans Unicode"/>
              </a:rPr>
              <a:t>dialogue, </a:t>
            </a:r>
            <a:r>
              <a:rPr sz="2000" spc="123" dirty="0">
                <a:solidFill>
                  <a:srgbClr val="EDF1F5"/>
                </a:solidFill>
                <a:latin typeface="Lucida Sans Unicode"/>
                <a:cs typeface="Lucida Sans Unicode"/>
              </a:rPr>
              <a:t>and </a:t>
            </a:r>
            <a:r>
              <a:rPr sz="2000" spc="127" dirty="0">
                <a:solidFill>
                  <a:srgbClr val="EDF1F5"/>
                </a:solidFill>
                <a:latin typeface="Lucida Sans Unicode"/>
                <a:cs typeface="Lucida Sans Unicode"/>
              </a:rPr>
              <a:t> </a:t>
            </a:r>
            <a:r>
              <a:rPr sz="2000" spc="17" dirty="0">
                <a:solidFill>
                  <a:srgbClr val="EDF1F5"/>
                </a:solidFill>
                <a:latin typeface="Lucida Sans Unicode"/>
                <a:cs typeface="Lucida Sans Unicode"/>
              </a:rPr>
              <a:t>monitor</a:t>
            </a:r>
            <a:r>
              <a:rPr sz="2000" spc="-100" dirty="0">
                <a:solidFill>
                  <a:srgbClr val="EDF1F5"/>
                </a:solidFill>
                <a:latin typeface="Lucida Sans Unicode"/>
                <a:cs typeface="Lucida Sans Unicode"/>
              </a:rPr>
              <a:t> </a:t>
            </a:r>
            <a:r>
              <a:rPr sz="2000" spc="37" dirty="0">
                <a:solidFill>
                  <a:srgbClr val="EDF1F5"/>
                </a:solidFill>
                <a:latin typeface="Lucida Sans Unicode"/>
                <a:cs typeface="Lucida Sans Unicode"/>
              </a:rPr>
              <a:t>policy</a:t>
            </a:r>
            <a:r>
              <a:rPr sz="2000" spc="-100" dirty="0">
                <a:solidFill>
                  <a:srgbClr val="EDF1F5"/>
                </a:solidFill>
                <a:latin typeface="Lucida Sans Unicode"/>
                <a:cs typeface="Lucida Sans Unicode"/>
              </a:rPr>
              <a:t> </a:t>
            </a:r>
            <a:r>
              <a:rPr sz="2000" spc="33" dirty="0">
                <a:solidFill>
                  <a:srgbClr val="EDF1F5"/>
                </a:solidFill>
                <a:latin typeface="Lucida Sans Unicode"/>
                <a:cs typeface="Lucida Sans Unicode"/>
              </a:rPr>
              <a:t>implementation.</a:t>
            </a:r>
            <a:endParaRPr sz="2000">
              <a:solidFill>
                <a:prstClr val="black"/>
              </a:solidFill>
              <a:latin typeface="Lucida Sans Unicode"/>
              <a:cs typeface="Lucida Sans Unicode"/>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3027257"/>
          </a:xfrm>
          <a:custGeom>
            <a:avLst/>
            <a:gdLst/>
            <a:ahLst/>
            <a:cxnLst/>
            <a:rect l="l" t="t" r="r" b="b"/>
            <a:pathLst>
              <a:path w="18288000" h="4540885">
                <a:moveTo>
                  <a:pt x="18287999" y="4540745"/>
                </a:moveTo>
                <a:lnTo>
                  <a:pt x="0" y="4540745"/>
                </a:lnTo>
                <a:lnTo>
                  <a:pt x="0" y="0"/>
                </a:lnTo>
                <a:lnTo>
                  <a:pt x="18287999" y="0"/>
                </a:lnTo>
                <a:lnTo>
                  <a:pt x="18287999" y="4540745"/>
                </a:lnTo>
                <a:close/>
              </a:path>
            </a:pathLst>
          </a:custGeom>
          <a:solidFill>
            <a:srgbClr val="071B41"/>
          </a:solidFill>
        </p:spPr>
        <p:txBody>
          <a:bodyPr wrap="square" lIns="0" tIns="0" rIns="0" bIns="0" rtlCol="0"/>
          <a:lstStyle/>
          <a:p>
            <a:pPr defTabSz="609630"/>
            <a:endParaRPr sz="1200">
              <a:solidFill>
                <a:prstClr val="black"/>
              </a:solidFill>
              <a:latin typeface="Calibri"/>
            </a:endParaRPr>
          </a:p>
        </p:txBody>
      </p:sp>
      <p:pic>
        <p:nvPicPr>
          <p:cNvPr id="3" name="object 3"/>
          <p:cNvPicPr/>
          <p:nvPr/>
        </p:nvPicPr>
        <p:blipFill>
          <a:blip r:embed="rId2" cstate="print"/>
          <a:stretch>
            <a:fillRect/>
          </a:stretch>
        </p:blipFill>
        <p:spPr>
          <a:xfrm>
            <a:off x="927100" y="3538220"/>
            <a:ext cx="95250" cy="95249"/>
          </a:xfrm>
          <a:prstGeom prst="rect">
            <a:avLst/>
          </a:prstGeom>
        </p:spPr>
      </p:pic>
      <p:sp>
        <p:nvSpPr>
          <p:cNvPr id="4" name="object 4"/>
          <p:cNvSpPr txBox="1"/>
          <p:nvPr/>
        </p:nvSpPr>
        <p:spPr>
          <a:xfrm>
            <a:off x="1152294" y="3287171"/>
            <a:ext cx="9726929" cy="2717496"/>
          </a:xfrm>
          <a:prstGeom prst="rect">
            <a:avLst/>
          </a:prstGeom>
        </p:spPr>
        <p:txBody>
          <a:bodyPr vert="horz" wrap="square" lIns="0" tIns="8467" rIns="0" bIns="0" rtlCol="0">
            <a:spAutoFit/>
          </a:bodyPr>
          <a:lstStyle/>
          <a:p>
            <a:pPr marL="8467" marR="3387" defTabSz="609630">
              <a:lnSpc>
                <a:spcPct val="132600"/>
              </a:lnSpc>
              <a:spcBef>
                <a:spcPts val="67"/>
              </a:spcBef>
            </a:pPr>
            <a:r>
              <a:rPr sz="2200" spc="-53" dirty="0">
                <a:solidFill>
                  <a:srgbClr val="535353"/>
                </a:solidFill>
                <a:latin typeface="Lucida Sans Unicode"/>
                <a:cs typeface="Lucida Sans Unicode"/>
              </a:rPr>
              <a:t>Prioritize</a:t>
            </a:r>
            <a:r>
              <a:rPr sz="2200" spc="-107" dirty="0">
                <a:solidFill>
                  <a:srgbClr val="535353"/>
                </a:solidFill>
                <a:latin typeface="Lucida Sans Unicode"/>
                <a:cs typeface="Lucida Sans Unicode"/>
              </a:rPr>
              <a:t> </a:t>
            </a:r>
            <a:r>
              <a:rPr sz="2200" spc="-10" dirty="0">
                <a:solidFill>
                  <a:srgbClr val="535353"/>
                </a:solidFill>
                <a:latin typeface="Lucida Sans Unicode"/>
                <a:cs typeface="Lucida Sans Unicode"/>
              </a:rPr>
              <a:t>efforts</a:t>
            </a:r>
            <a:r>
              <a:rPr sz="2200" spc="-107" dirty="0">
                <a:solidFill>
                  <a:srgbClr val="535353"/>
                </a:solidFill>
                <a:latin typeface="Lucida Sans Unicode"/>
                <a:cs typeface="Lucida Sans Unicode"/>
              </a:rPr>
              <a:t> </a:t>
            </a:r>
            <a:r>
              <a:rPr sz="2200" spc="13" dirty="0">
                <a:solidFill>
                  <a:srgbClr val="535353"/>
                </a:solidFill>
                <a:latin typeface="Lucida Sans Unicode"/>
                <a:cs typeface="Lucida Sans Unicode"/>
              </a:rPr>
              <a:t>to</a:t>
            </a:r>
            <a:r>
              <a:rPr sz="2200" spc="-107" dirty="0">
                <a:solidFill>
                  <a:srgbClr val="535353"/>
                </a:solidFill>
                <a:latin typeface="Lucida Sans Unicode"/>
                <a:cs typeface="Lucida Sans Unicode"/>
              </a:rPr>
              <a:t> </a:t>
            </a:r>
            <a:r>
              <a:rPr sz="2200" spc="43" dirty="0">
                <a:solidFill>
                  <a:srgbClr val="535353"/>
                </a:solidFill>
                <a:latin typeface="Lucida Sans Unicode"/>
                <a:cs typeface="Lucida Sans Unicode"/>
              </a:rPr>
              <a:t>bridge</a:t>
            </a:r>
            <a:r>
              <a:rPr sz="2200" spc="-107" dirty="0">
                <a:solidFill>
                  <a:srgbClr val="535353"/>
                </a:solidFill>
                <a:latin typeface="Lucida Sans Unicode"/>
                <a:cs typeface="Lucida Sans Unicode"/>
              </a:rPr>
              <a:t> </a:t>
            </a:r>
            <a:r>
              <a:rPr sz="2200" spc="50" dirty="0">
                <a:solidFill>
                  <a:srgbClr val="535353"/>
                </a:solidFill>
                <a:latin typeface="Lucida Sans Unicode"/>
                <a:cs typeface="Lucida Sans Unicode"/>
              </a:rPr>
              <a:t>the</a:t>
            </a:r>
            <a:r>
              <a:rPr sz="2200" spc="-107" dirty="0">
                <a:solidFill>
                  <a:srgbClr val="535353"/>
                </a:solidFill>
                <a:latin typeface="Lucida Sans Unicode"/>
                <a:cs typeface="Lucida Sans Unicode"/>
              </a:rPr>
              <a:t> </a:t>
            </a:r>
            <a:r>
              <a:rPr sz="2200" spc="23" dirty="0">
                <a:solidFill>
                  <a:srgbClr val="535353"/>
                </a:solidFill>
                <a:latin typeface="Lucida Sans Unicode"/>
                <a:cs typeface="Lucida Sans Unicode"/>
              </a:rPr>
              <a:t>digital</a:t>
            </a:r>
            <a:r>
              <a:rPr sz="2200" spc="-107" dirty="0">
                <a:solidFill>
                  <a:srgbClr val="535353"/>
                </a:solidFill>
                <a:latin typeface="Lucida Sans Unicode"/>
                <a:cs typeface="Lucida Sans Unicode"/>
              </a:rPr>
              <a:t> </a:t>
            </a:r>
            <a:r>
              <a:rPr sz="2200" spc="37" dirty="0">
                <a:solidFill>
                  <a:srgbClr val="535353"/>
                </a:solidFill>
                <a:latin typeface="Lucida Sans Unicode"/>
                <a:cs typeface="Lucida Sans Unicode"/>
              </a:rPr>
              <a:t>divide</a:t>
            </a:r>
            <a:r>
              <a:rPr sz="2200" spc="-107" dirty="0">
                <a:solidFill>
                  <a:srgbClr val="535353"/>
                </a:solidFill>
                <a:latin typeface="Lucida Sans Unicode"/>
                <a:cs typeface="Lucida Sans Unicode"/>
              </a:rPr>
              <a:t> </a:t>
            </a:r>
            <a:r>
              <a:rPr sz="2200" spc="63" dirty="0">
                <a:solidFill>
                  <a:srgbClr val="535353"/>
                </a:solidFill>
                <a:latin typeface="Lucida Sans Unicode"/>
                <a:cs typeface="Lucida Sans Unicode"/>
              </a:rPr>
              <a:t>that</a:t>
            </a:r>
            <a:r>
              <a:rPr sz="2200" spc="-107" dirty="0">
                <a:solidFill>
                  <a:srgbClr val="535353"/>
                </a:solidFill>
                <a:latin typeface="Lucida Sans Unicode"/>
                <a:cs typeface="Lucida Sans Unicode"/>
              </a:rPr>
              <a:t> </a:t>
            </a:r>
            <a:r>
              <a:rPr sz="2200" spc="-37" dirty="0">
                <a:solidFill>
                  <a:srgbClr val="535353"/>
                </a:solidFill>
                <a:latin typeface="Lucida Sans Unicode"/>
                <a:cs typeface="Lucida Sans Unicode"/>
              </a:rPr>
              <a:t>is</a:t>
            </a:r>
            <a:r>
              <a:rPr sz="2200" spc="-107" dirty="0">
                <a:solidFill>
                  <a:srgbClr val="535353"/>
                </a:solidFill>
                <a:latin typeface="Lucida Sans Unicode"/>
                <a:cs typeface="Lucida Sans Unicode"/>
              </a:rPr>
              <a:t> </a:t>
            </a:r>
            <a:r>
              <a:rPr sz="2200" spc="67" dirty="0">
                <a:solidFill>
                  <a:srgbClr val="535353"/>
                </a:solidFill>
                <a:latin typeface="Lucida Sans Unicode"/>
                <a:cs typeface="Lucida Sans Unicode"/>
              </a:rPr>
              <a:t>mainly</a:t>
            </a:r>
            <a:r>
              <a:rPr sz="2200" spc="-107" dirty="0">
                <a:solidFill>
                  <a:srgbClr val="535353"/>
                </a:solidFill>
                <a:latin typeface="Lucida Sans Unicode"/>
                <a:cs typeface="Lucida Sans Unicode"/>
              </a:rPr>
              <a:t> </a:t>
            </a:r>
            <a:r>
              <a:rPr sz="2200" spc="110" dirty="0">
                <a:solidFill>
                  <a:srgbClr val="535353"/>
                </a:solidFill>
                <a:latin typeface="Lucida Sans Unicode"/>
                <a:cs typeface="Lucida Sans Unicode"/>
              </a:rPr>
              <a:t>escalated</a:t>
            </a:r>
            <a:r>
              <a:rPr sz="2200" spc="-107" dirty="0">
                <a:solidFill>
                  <a:srgbClr val="535353"/>
                </a:solidFill>
                <a:latin typeface="Lucida Sans Unicode"/>
                <a:cs typeface="Lucida Sans Unicode"/>
              </a:rPr>
              <a:t> </a:t>
            </a:r>
            <a:r>
              <a:rPr sz="2200" spc="93" dirty="0">
                <a:solidFill>
                  <a:srgbClr val="535353"/>
                </a:solidFill>
                <a:latin typeface="Lucida Sans Unicode"/>
                <a:cs typeface="Lucida Sans Unicode"/>
              </a:rPr>
              <a:t>by </a:t>
            </a:r>
            <a:r>
              <a:rPr sz="2200" spc="-687" dirty="0">
                <a:solidFill>
                  <a:srgbClr val="535353"/>
                </a:solidFill>
                <a:latin typeface="Lucida Sans Unicode"/>
                <a:cs typeface="Lucida Sans Unicode"/>
              </a:rPr>
              <a:t> </a:t>
            </a:r>
            <a:r>
              <a:rPr sz="2200" spc="80" dirty="0">
                <a:solidFill>
                  <a:srgbClr val="535353"/>
                </a:solidFill>
                <a:latin typeface="Lucida Sans Unicode"/>
                <a:cs typeface="Lucida Sans Unicode"/>
              </a:rPr>
              <a:t>negative</a:t>
            </a:r>
            <a:r>
              <a:rPr sz="2200" spc="-110" dirty="0">
                <a:solidFill>
                  <a:srgbClr val="535353"/>
                </a:solidFill>
                <a:latin typeface="Lucida Sans Unicode"/>
                <a:cs typeface="Lucida Sans Unicode"/>
              </a:rPr>
              <a:t> </a:t>
            </a:r>
            <a:r>
              <a:rPr sz="2200" spc="57" dirty="0">
                <a:solidFill>
                  <a:srgbClr val="535353"/>
                </a:solidFill>
                <a:latin typeface="Lucida Sans Unicode"/>
                <a:cs typeface="Lucida Sans Unicode"/>
              </a:rPr>
              <a:t>social</a:t>
            </a:r>
            <a:r>
              <a:rPr sz="2200" spc="-110" dirty="0">
                <a:solidFill>
                  <a:srgbClr val="535353"/>
                </a:solidFill>
                <a:latin typeface="Lucida Sans Unicode"/>
                <a:cs typeface="Lucida Sans Unicode"/>
              </a:rPr>
              <a:t> </a:t>
            </a:r>
            <a:r>
              <a:rPr sz="2200" spc="136" dirty="0">
                <a:solidFill>
                  <a:srgbClr val="535353"/>
                </a:solidFill>
                <a:latin typeface="Lucida Sans Unicode"/>
                <a:cs typeface="Lucida Sans Unicode"/>
              </a:rPr>
              <a:t>and</a:t>
            </a:r>
            <a:r>
              <a:rPr sz="2200" spc="-110" dirty="0">
                <a:solidFill>
                  <a:srgbClr val="535353"/>
                </a:solidFill>
                <a:latin typeface="Lucida Sans Unicode"/>
                <a:cs typeface="Lucida Sans Unicode"/>
              </a:rPr>
              <a:t> </a:t>
            </a:r>
            <a:r>
              <a:rPr sz="2200" spc="30" dirty="0">
                <a:solidFill>
                  <a:srgbClr val="535353"/>
                </a:solidFill>
                <a:latin typeface="Lucida Sans Unicode"/>
                <a:cs typeface="Lucida Sans Unicode"/>
              </a:rPr>
              <a:t>cultural</a:t>
            </a:r>
            <a:r>
              <a:rPr sz="2200" spc="-110" dirty="0">
                <a:solidFill>
                  <a:srgbClr val="535353"/>
                </a:solidFill>
                <a:latin typeface="Lucida Sans Unicode"/>
                <a:cs typeface="Lucida Sans Unicode"/>
              </a:rPr>
              <a:t> </a:t>
            </a:r>
            <a:r>
              <a:rPr sz="2200" spc="47" dirty="0">
                <a:solidFill>
                  <a:srgbClr val="535353"/>
                </a:solidFill>
                <a:latin typeface="Lucida Sans Unicode"/>
                <a:cs typeface="Lucida Sans Unicode"/>
              </a:rPr>
              <a:t>norms</a:t>
            </a:r>
            <a:r>
              <a:rPr sz="2200" spc="-110" dirty="0">
                <a:solidFill>
                  <a:srgbClr val="535353"/>
                </a:solidFill>
                <a:latin typeface="Lucida Sans Unicode"/>
                <a:cs typeface="Lucida Sans Unicode"/>
              </a:rPr>
              <a:t> </a:t>
            </a:r>
            <a:r>
              <a:rPr sz="2200" spc="-237" dirty="0">
                <a:solidFill>
                  <a:srgbClr val="535353"/>
                </a:solidFill>
                <a:latin typeface="Lucida Sans Unicode"/>
                <a:cs typeface="Lucida Sans Unicode"/>
              </a:rPr>
              <a:t>.</a:t>
            </a:r>
            <a:endParaRPr sz="2200">
              <a:solidFill>
                <a:prstClr val="black"/>
              </a:solidFill>
              <a:latin typeface="Lucida Sans Unicode"/>
              <a:cs typeface="Lucida Sans Unicode"/>
            </a:endParaRPr>
          </a:p>
          <a:p>
            <a:pPr marL="8467" marR="4178086" defTabSz="609630">
              <a:lnSpc>
                <a:spcPct val="132600"/>
              </a:lnSpc>
            </a:pPr>
            <a:r>
              <a:rPr sz="2200" spc="27" dirty="0">
                <a:solidFill>
                  <a:srgbClr val="535353"/>
                </a:solidFill>
                <a:latin typeface="Lucida Sans Unicode"/>
                <a:cs typeface="Lucida Sans Unicode"/>
              </a:rPr>
              <a:t>Inclusive</a:t>
            </a:r>
            <a:r>
              <a:rPr sz="2200" spc="-120" dirty="0">
                <a:solidFill>
                  <a:srgbClr val="535353"/>
                </a:solidFill>
                <a:latin typeface="Lucida Sans Unicode"/>
                <a:cs typeface="Lucida Sans Unicode"/>
              </a:rPr>
              <a:t> </a:t>
            </a:r>
            <a:r>
              <a:rPr sz="2200" spc="136" dirty="0">
                <a:solidFill>
                  <a:srgbClr val="535353"/>
                </a:solidFill>
                <a:latin typeface="Lucida Sans Unicode"/>
                <a:cs typeface="Lucida Sans Unicode"/>
              </a:rPr>
              <a:t>and</a:t>
            </a:r>
            <a:r>
              <a:rPr sz="2200" spc="-117" dirty="0">
                <a:solidFill>
                  <a:srgbClr val="535353"/>
                </a:solidFill>
                <a:latin typeface="Lucida Sans Unicode"/>
                <a:cs typeface="Lucida Sans Unicode"/>
              </a:rPr>
              <a:t> </a:t>
            </a:r>
            <a:r>
              <a:rPr sz="2200" spc="47" dirty="0">
                <a:solidFill>
                  <a:srgbClr val="535353"/>
                </a:solidFill>
                <a:latin typeface="Lucida Sans Unicode"/>
                <a:cs typeface="Lucida Sans Unicode"/>
              </a:rPr>
              <a:t>Participatory</a:t>
            </a:r>
            <a:r>
              <a:rPr sz="2200" spc="-117" dirty="0">
                <a:solidFill>
                  <a:srgbClr val="535353"/>
                </a:solidFill>
                <a:latin typeface="Lucida Sans Unicode"/>
                <a:cs typeface="Lucida Sans Unicode"/>
              </a:rPr>
              <a:t> </a:t>
            </a:r>
            <a:r>
              <a:rPr sz="2200" spc="50" dirty="0">
                <a:solidFill>
                  <a:srgbClr val="535353"/>
                </a:solidFill>
                <a:latin typeface="Lucida Sans Unicode"/>
                <a:cs typeface="Lucida Sans Unicode"/>
              </a:rPr>
              <a:t>Approaches. </a:t>
            </a:r>
            <a:r>
              <a:rPr sz="2200" spc="-687" dirty="0">
                <a:solidFill>
                  <a:srgbClr val="535353"/>
                </a:solidFill>
                <a:latin typeface="Lucida Sans Unicode"/>
                <a:cs typeface="Lucida Sans Unicode"/>
              </a:rPr>
              <a:t> </a:t>
            </a:r>
            <a:r>
              <a:rPr sz="2200" spc="120" dirty="0">
                <a:solidFill>
                  <a:srgbClr val="535353"/>
                </a:solidFill>
                <a:latin typeface="Lucida Sans Unicode"/>
                <a:cs typeface="Lucida Sans Unicode"/>
              </a:rPr>
              <a:t>Capacity</a:t>
            </a:r>
            <a:r>
              <a:rPr sz="2200" spc="-113" dirty="0">
                <a:solidFill>
                  <a:srgbClr val="535353"/>
                </a:solidFill>
                <a:latin typeface="Lucida Sans Unicode"/>
                <a:cs typeface="Lucida Sans Unicode"/>
              </a:rPr>
              <a:t> </a:t>
            </a:r>
            <a:r>
              <a:rPr sz="2200" spc="-20" dirty="0">
                <a:solidFill>
                  <a:srgbClr val="535353"/>
                </a:solidFill>
                <a:latin typeface="Lucida Sans Unicode"/>
                <a:cs typeface="Lucida Sans Unicode"/>
              </a:rPr>
              <a:t>Building.</a:t>
            </a:r>
            <a:endParaRPr sz="2200">
              <a:solidFill>
                <a:prstClr val="black"/>
              </a:solidFill>
              <a:latin typeface="Lucida Sans Unicode"/>
              <a:cs typeface="Lucida Sans Unicode"/>
            </a:endParaRPr>
          </a:p>
          <a:p>
            <a:pPr marL="8467" defTabSz="609630">
              <a:spcBef>
                <a:spcPts val="857"/>
              </a:spcBef>
            </a:pPr>
            <a:r>
              <a:rPr sz="2200" spc="57" dirty="0">
                <a:solidFill>
                  <a:srgbClr val="535353"/>
                </a:solidFill>
                <a:latin typeface="Lucida Sans Unicode"/>
                <a:cs typeface="Lucida Sans Unicode"/>
              </a:rPr>
              <a:t>Collaborative</a:t>
            </a:r>
            <a:r>
              <a:rPr sz="2200" spc="-123" dirty="0">
                <a:solidFill>
                  <a:srgbClr val="535353"/>
                </a:solidFill>
                <a:latin typeface="Lucida Sans Unicode"/>
                <a:cs typeface="Lucida Sans Unicode"/>
              </a:rPr>
              <a:t> </a:t>
            </a:r>
            <a:r>
              <a:rPr sz="2200" spc="10" dirty="0">
                <a:solidFill>
                  <a:srgbClr val="535353"/>
                </a:solidFill>
                <a:latin typeface="Lucida Sans Unicode"/>
                <a:cs typeface="Lucida Sans Unicode"/>
              </a:rPr>
              <a:t>Partnerships.</a:t>
            </a:r>
            <a:endParaRPr sz="2200">
              <a:solidFill>
                <a:prstClr val="black"/>
              </a:solidFill>
              <a:latin typeface="Lucida Sans Unicode"/>
              <a:cs typeface="Lucida Sans Unicode"/>
            </a:endParaRPr>
          </a:p>
          <a:p>
            <a:pPr marL="8467" defTabSz="609630">
              <a:spcBef>
                <a:spcPts val="860"/>
              </a:spcBef>
            </a:pPr>
            <a:r>
              <a:rPr sz="2200" spc="33" dirty="0">
                <a:solidFill>
                  <a:srgbClr val="535353"/>
                </a:solidFill>
                <a:latin typeface="Lucida Sans Unicode"/>
                <a:cs typeface="Lucida Sans Unicode"/>
              </a:rPr>
              <a:t>Policy</a:t>
            </a:r>
            <a:r>
              <a:rPr sz="2200" spc="-123" dirty="0">
                <a:solidFill>
                  <a:srgbClr val="535353"/>
                </a:solidFill>
                <a:latin typeface="Lucida Sans Unicode"/>
                <a:cs typeface="Lucida Sans Unicode"/>
              </a:rPr>
              <a:t> </a:t>
            </a:r>
            <a:r>
              <a:rPr sz="2200" spc="37" dirty="0">
                <a:solidFill>
                  <a:srgbClr val="535353"/>
                </a:solidFill>
                <a:latin typeface="Lucida Sans Unicode"/>
                <a:cs typeface="Lucida Sans Unicode"/>
              </a:rPr>
              <a:t>Innovation</a:t>
            </a:r>
            <a:r>
              <a:rPr sz="2200" spc="-123" dirty="0">
                <a:solidFill>
                  <a:srgbClr val="535353"/>
                </a:solidFill>
                <a:latin typeface="Lucida Sans Unicode"/>
                <a:cs typeface="Lucida Sans Unicode"/>
              </a:rPr>
              <a:t> </a:t>
            </a:r>
            <a:r>
              <a:rPr sz="2200" spc="136" dirty="0">
                <a:solidFill>
                  <a:srgbClr val="535353"/>
                </a:solidFill>
                <a:latin typeface="Lucida Sans Unicode"/>
                <a:cs typeface="Lucida Sans Unicode"/>
              </a:rPr>
              <a:t>and</a:t>
            </a:r>
            <a:r>
              <a:rPr sz="2200" spc="-123" dirty="0">
                <a:solidFill>
                  <a:srgbClr val="535353"/>
                </a:solidFill>
                <a:latin typeface="Lucida Sans Unicode"/>
                <a:cs typeface="Lucida Sans Unicode"/>
              </a:rPr>
              <a:t> </a:t>
            </a:r>
            <a:r>
              <a:rPr sz="2200" spc="37" dirty="0">
                <a:solidFill>
                  <a:srgbClr val="535353"/>
                </a:solidFill>
                <a:latin typeface="Lucida Sans Unicode"/>
                <a:cs typeface="Lucida Sans Unicode"/>
              </a:rPr>
              <a:t>Adaptation.</a:t>
            </a:r>
            <a:endParaRPr sz="2200">
              <a:solidFill>
                <a:prstClr val="black"/>
              </a:solidFill>
              <a:latin typeface="Lucida Sans Unicode"/>
              <a:cs typeface="Lucida Sans Unicode"/>
            </a:endParaRPr>
          </a:p>
        </p:txBody>
      </p:sp>
      <p:pic>
        <p:nvPicPr>
          <p:cNvPr id="5" name="object 5"/>
          <p:cNvPicPr/>
          <p:nvPr/>
        </p:nvPicPr>
        <p:blipFill>
          <a:blip r:embed="rId2" cstate="print"/>
          <a:stretch>
            <a:fillRect/>
          </a:stretch>
        </p:blipFill>
        <p:spPr>
          <a:xfrm>
            <a:off x="927100" y="4427220"/>
            <a:ext cx="95250" cy="95249"/>
          </a:xfrm>
          <a:prstGeom prst="rect">
            <a:avLst/>
          </a:prstGeom>
        </p:spPr>
      </p:pic>
      <p:pic>
        <p:nvPicPr>
          <p:cNvPr id="6" name="object 6"/>
          <p:cNvPicPr/>
          <p:nvPr/>
        </p:nvPicPr>
        <p:blipFill>
          <a:blip r:embed="rId2" cstate="print"/>
          <a:stretch>
            <a:fillRect/>
          </a:stretch>
        </p:blipFill>
        <p:spPr>
          <a:xfrm>
            <a:off x="927100" y="4871720"/>
            <a:ext cx="95250" cy="95249"/>
          </a:xfrm>
          <a:prstGeom prst="rect">
            <a:avLst/>
          </a:prstGeom>
        </p:spPr>
      </p:pic>
      <p:pic>
        <p:nvPicPr>
          <p:cNvPr id="7" name="object 7"/>
          <p:cNvPicPr/>
          <p:nvPr/>
        </p:nvPicPr>
        <p:blipFill>
          <a:blip r:embed="rId2" cstate="print"/>
          <a:stretch>
            <a:fillRect/>
          </a:stretch>
        </p:blipFill>
        <p:spPr>
          <a:xfrm>
            <a:off x="927100" y="5316220"/>
            <a:ext cx="95250" cy="95249"/>
          </a:xfrm>
          <a:prstGeom prst="rect">
            <a:avLst/>
          </a:prstGeom>
        </p:spPr>
      </p:pic>
      <p:pic>
        <p:nvPicPr>
          <p:cNvPr id="8" name="object 8"/>
          <p:cNvPicPr/>
          <p:nvPr/>
        </p:nvPicPr>
        <p:blipFill>
          <a:blip r:embed="rId2" cstate="print"/>
          <a:stretch>
            <a:fillRect/>
          </a:stretch>
        </p:blipFill>
        <p:spPr>
          <a:xfrm>
            <a:off x="927100" y="5760720"/>
            <a:ext cx="95250" cy="95249"/>
          </a:xfrm>
          <a:prstGeom prst="rect">
            <a:avLst/>
          </a:prstGeom>
        </p:spPr>
      </p:pic>
      <p:sp>
        <p:nvSpPr>
          <p:cNvPr id="9" name="object 9"/>
          <p:cNvSpPr txBox="1">
            <a:spLocks noGrp="1"/>
          </p:cNvSpPr>
          <p:nvPr>
            <p:ph type="title"/>
          </p:nvPr>
        </p:nvSpPr>
        <p:spPr>
          <a:xfrm>
            <a:off x="0" y="1"/>
            <a:ext cx="8128000" cy="2365006"/>
          </a:xfrm>
          <a:prstGeom prst="rect">
            <a:avLst/>
          </a:prstGeom>
        </p:spPr>
        <p:txBody>
          <a:bodyPr vert="horz" wrap="square" lIns="0" tIns="0" rIns="0" bIns="0" rtlCol="0">
            <a:spAutoFit/>
          </a:bodyPr>
          <a:lstStyle/>
          <a:p>
            <a:pPr>
              <a:lnSpc>
                <a:spcPct val="100000"/>
              </a:lnSpc>
            </a:pPr>
            <a:endParaRPr sz="5200">
              <a:latin typeface="Times New Roman"/>
              <a:cs typeface="Times New Roman"/>
            </a:endParaRPr>
          </a:p>
          <a:p>
            <a:pPr>
              <a:spcBef>
                <a:spcPts val="3"/>
              </a:spcBef>
            </a:pPr>
            <a:endParaRPr sz="6434">
              <a:latin typeface="Times New Roman"/>
              <a:cs typeface="Times New Roman"/>
            </a:endParaRPr>
          </a:p>
          <a:p>
            <a:pPr marL="1029598"/>
            <a:r>
              <a:rPr spc="133" dirty="0"/>
              <a:t>P</a:t>
            </a:r>
            <a:r>
              <a:rPr spc="260" dirty="0"/>
              <a:t>o</a:t>
            </a:r>
            <a:r>
              <a:rPr spc="-3" dirty="0"/>
              <a:t>l</a:t>
            </a:r>
            <a:r>
              <a:rPr spc="-17" dirty="0"/>
              <a:t>i</a:t>
            </a:r>
            <a:r>
              <a:rPr spc="343" dirty="0"/>
              <a:t>c</a:t>
            </a:r>
            <a:r>
              <a:rPr spc="367" dirty="0"/>
              <a:t>y</a:t>
            </a:r>
            <a:r>
              <a:rPr spc="-337" dirty="0"/>
              <a:t> </a:t>
            </a:r>
            <a:r>
              <a:rPr spc="150" dirty="0"/>
              <a:t>Re</a:t>
            </a:r>
            <a:r>
              <a:rPr spc="343" dirty="0"/>
              <a:t>c</a:t>
            </a:r>
            <a:r>
              <a:rPr spc="260" dirty="0"/>
              <a:t>o</a:t>
            </a:r>
            <a:r>
              <a:rPr spc="740" dirty="0"/>
              <a:t>mm</a:t>
            </a:r>
            <a:r>
              <a:rPr spc="150" dirty="0"/>
              <a:t>e</a:t>
            </a:r>
            <a:r>
              <a:rPr spc="306" dirty="0"/>
              <a:t>n</a:t>
            </a:r>
            <a:r>
              <a:rPr spc="363" dirty="0"/>
              <a:t>d</a:t>
            </a:r>
            <a:r>
              <a:rPr spc="540" dirty="0"/>
              <a:t>a</a:t>
            </a:r>
            <a:r>
              <a:rPr spc="30" dirty="0"/>
              <a:t>t</a:t>
            </a:r>
            <a:r>
              <a:rPr spc="-17" dirty="0"/>
              <a:t>i</a:t>
            </a:r>
            <a:r>
              <a:rPr spc="260" dirty="0"/>
              <a:t>o</a:t>
            </a:r>
            <a:r>
              <a:rPr spc="306" dirty="0"/>
              <a:t>n</a:t>
            </a:r>
            <a:r>
              <a:rPr spc="473" dirty="0"/>
              <a:t>s</a:t>
            </a:r>
          </a:p>
        </p:txBody>
      </p:sp>
      <p:pic>
        <p:nvPicPr>
          <p:cNvPr id="10" name="object 10"/>
          <p:cNvPicPr/>
          <p:nvPr/>
        </p:nvPicPr>
        <p:blipFill>
          <a:blip r:embed="rId3" cstate="print"/>
          <a:stretch>
            <a:fillRect/>
          </a:stretch>
        </p:blipFill>
        <p:spPr>
          <a:xfrm>
            <a:off x="9212423" y="455652"/>
            <a:ext cx="2979576" cy="3352800"/>
          </a:xfrm>
          <a:prstGeom prst="rect">
            <a:avLst/>
          </a:prstGeom>
        </p:spPr>
      </p:pic>
      <p:sp>
        <p:nvSpPr>
          <p:cNvPr id="11" name="object 11"/>
          <p:cNvSpPr/>
          <p:nvPr/>
        </p:nvSpPr>
        <p:spPr>
          <a:xfrm>
            <a:off x="0" y="2837162"/>
            <a:ext cx="4141893" cy="193040"/>
          </a:xfrm>
          <a:custGeom>
            <a:avLst/>
            <a:gdLst/>
            <a:ahLst/>
            <a:cxnLst/>
            <a:rect l="l" t="t" r="r" b="b"/>
            <a:pathLst>
              <a:path w="6212840" h="289560">
                <a:moveTo>
                  <a:pt x="6212383" y="289321"/>
                </a:moveTo>
                <a:lnTo>
                  <a:pt x="0" y="289321"/>
                </a:lnTo>
                <a:lnTo>
                  <a:pt x="0" y="0"/>
                </a:lnTo>
                <a:lnTo>
                  <a:pt x="6212383" y="0"/>
                </a:lnTo>
                <a:lnTo>
                  <a:pt x="6212383" y="289321"/>
                </a:lnTo>
                <a:close/>
              </a:path>
            </a:pathLst>
          </a:custGeom>
          <a:solidFill>
            <a:srgbClr val="3CCAB0"/>
          </a:solidFill>
        </p:spPr>
        <p:txBody>
          <a:bodyPr wrap="square" lIns="0" tIns="0" rIns="0" bIns="0" rtlCol="0"/>
          <a:lstStyle/>
          <a:p>
            <a:pPr defTabSz="609630"/>
            <a:endParaRPr sz="1200">
              <a:solidFill>
                <a:prstClr val="black"/>
              </a:solidFill>
              <a:latin typeface="Calibri"/>
            </a:endParaRPr>
          </a:p>
        </p:txBody>
      </p:sp>
      <p:sp>
        <p:nvSpPr>
          <p:cNvPr id="12" name="object 12"/>
          <p:cNvSpPr/>
          <p:nvPr/>
        </p:nvSpPr>
        <p:spPr>
          <a:xfrm>
            <a:off x="685800" y="407295"/>
            <a:ext cx="10820400" cy="0"/>
          </a:xfrm>
          <a:custGeom>
            <a:avLst/>
            <a:gdLst/>
            <a:ahLst/>
            <a:cxnLst/>
            <a:rect l="l" t="t" r="r" b="b"/>
            <a:pathLst>
              <a:path w="16230600">
                <a:moveTo>
                  <a:pt x="0" y="0"/>
                </a:moveTo>
                <a:lnTo>
                  <a:pt x="16230598" y="0"/>
                </a:lnTo>
              </a:path>
            </a:pathLst>
          </a:custGeom>
          <a:ln w="19049">
            <a:solidFill>
              <a:srgbClr val="D9D9D9"/>
            </a:solidFill>
          </a:ln>
        </p:spPr>
        <p:txBody>
          <a:bodyPr wrap="square" lIns="0" tIns="0" rIns="0" bIns="0" rtlCol="0"/>
          <a:lstStyle/>
          <a:p>
            <a:pPr defTabSz="609630"/>
            <a:endParaRPr sz="1200">
              <a:solidFill>
                <a:prstClr val="black"/>
              </a:solidFill>
              <a:latin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71B41"/>
          </a:solidFill>
        </p:spPr>
        <p:txBody>
          <a:bodyPr wrap="square" lIns="0" tIns="0" rIns="0" bIns="0" rtlCol="0"/>
          <a:lstStyle/>
          <a:p>
            <a:pPr defTabSz="609630"/>
            <a:endParaRPr sz="1200">
              <a:solidFill>
                <a:prstClr val="black"/>
              </a:solidFill>
              <a:latin typeface="Calibri"/>
            </a:endParaRPr>
          </a:p>
        </p:txBody>
      </p:sp>
      <p:sp>
        <p:nvSpPr>
          <p:cNvPr id="3" name="object 3"/>
          <p:cNvSpPr/>
          <p:nvPr/>
        </p:nvSpPr>
        <p:spPr>
          <a:xfrm>
            <a:off x="685800" y="407295"/>
            <a:ext cx="10820400" cy="0"/>
          </a:xfrm>
          <a:custGeom>
            <a:avLst/>
            <a:gdLst/>
            <a:ahLst/>
            <a:cxnLst/>
            <a:rect l="l" t="t" r="r" b="b"/>
            <a:pathLst>
              <a:path w="16230600">
                <a:moveTo>
                  <a:pt x="0" y="0"/>
                </a:moveTo>
                <a:lnTo>
                  <a:pt x="16230598" y="0"/>
                </a:lnTo>
              </a:path>
            </a:pathLst>
          </a:custGeom>
          <a:ln w="19049">
            <a:solidFill>
              <a:srgbClr val="D9D9D9"/>
            </a:solidFill>
          </a:ln>
        </p:spPr>
        <p:txBody>
          <a:bodyPr wrap="square" lIns="0" tIns="0" rIns="0" bIns="0" rtlCol="0"/>
          <a:lstStyle/>
          <a:p>
            <a:pPr defTabSz="609630"/>
            <a:endParaRPr sz="1200">
              <a:solidFill>
                <a:prstClr val="black"/>
              </a:solidFill>
              <a:latin typeface="Calibri"/>
            </a:endParaRPr>
          </a:p>
        </p:txBody>
      </p:sp>
      <p:pic>
        <p:nvPicPr>
          <p:cNvPr id="4" name="object 4"/>
          <p:cNvPicPr/>
          <p:nvPr/>
        </p:nvPicPr>
        <p:blipFill>
          <a:blip r:embed="rId2" cstate="print"/>
          <a:stretch>
            <a:fillRect/>
          </a:stretch>
        </p:blipFill>
        <p:spPr>
          <a:xfrm>
            <a:off x="0" y="968886"/>
            <a:ext cx="4857257" cy="4927600"/>
          </a:xfrm>
          <a:prstGeom prst="rect">
            <a:avLst/>
          </a:prstGeom>
        </p:spPr>
      </p:pic>
      <p:sp>
        <p:nvSpPr>
          <p:cNvPr id="5" name="object 5"/>
          <p:cNvSpPr/>
          <p:nvPr/>
        </p:nvSpPr>
        <p:spPr>
          <a:xfrm>
            <a:off x="5987944" y="6665512"/>
            <a:ext cx="6204373" cy="192617"/>
          </a:xfrm>
          <a:custGeom>
            <a:avLst/>
            <a:gdLst/>
            <a:ahLst/>
            <a:cxnLst/>
            <a:rect l="l" t="t" r="r" b="b"/>
            <a:pathLst>
              <a:path w="9306560" h="288925">
                <a:moveTo>
                  <a:pt x="9306082" y="288730"/>
                </a:moveTo>
                <a:lnTo>
                  <a:pt x="0" y="288730"/>
                </a:lnTo>
                <a:lnTo>
                  <a:pt x="0" y="0"/>
                </a:lnTo>
                <a:lnTo>
                  <a:pt x="9306082" y="0"/>
                </a:lnTo>
                <a:lnTo>
                  <a:pt x="9306082" y="288730"/>
                </a:lnTo>
                <a:close/>
              </a:path>
            </a:pathLst>
          </a:custGeom>
          <a:solidFill>
            <a:srgbClr val="3CCAB0"/>
          </a:solidFill>
        </p:spPr>
        <p:txBody>
          <a:bodyPr wrap="square" lIns="0" tIns="0" rIns="0" bIns="0" rtlCol="0"/>
          <a:lstStyle/>
          <a:p>
            <a:pPr defTabSz="609630"/>
            <a:endParaRPr sz="1200">
              <a:solidFill>
                <a:prstClr val="black"/>
              </a:solidFill>
              <a:latin typeface="Calibri"/>
            </a:endParaRPr>
          </a:p>
        </p:txBody>
      </p:sp>
      <p:pic>
        <p:nvPicPr>
          <p:cNvPr id="6" name="object 6"/>
          <p:cNvPicPr/>
          <p:nvPr/>
        </p:nvPicPr>
        <p:blipFill>
          <a:blip r:embed="rId3" cstate="print"/>
          <a:stretch>
            <a:fillRect/>
          </a:stretch>
        </p:blipFill>
        <p:spPr>
          <a:xfrm>
            <a:off x="5991687" y="2920037"/>
            <a:ext cx="4871515" cy="1236133"/>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794203" y="3574422"/>
            <a:ext cx="9666845" cy="1384994"/>
          </a:xfrm>
        </p:spPr>
        <p:txBody>
          <a:bodyPr/>
          <a:lstStyle/>
          <a:p>
            <a:pPr algn="l">
              <a:lnSpc>
                <a:spcPct val="80000"/>
              </a:lnSpc>
            </a:pPr>
            <a:r>
              <a:rPr lang="en-US" sz="6600" b="0" dirty="0" err="1">
                <a:latin typeface="Tw Cen MT Condensed" panose="020B0606020104020203" pitchFamily="34" charset="0"/>
              </a:rPr>
              <a:t>Jordana</a:t>
            </a:r>
            <a:r>
              <a:rPr lang="en-US" sz="6600" b="0" dirty="0">
                <a:latin typeface="Tw Cen MT Condensed" panose="020B0606020104020203" pitchFamily="34" charset="0"/>
              </a:rPr>
              <a:t> </a:t>
            </a:r>
            <a:r>
              <a:rPr lang="en-US" sz="6600" b="0" dirty="0" err="1">
                <a:latin typeface="Tw Cen MT Condensed" panose="020B0606020104020203" pitchFamily="34" charset="0"/>
              </a:rPr>
              <a:t>Wamboga</a:t>
            </a:r>
            <a:r>
              <a:rPr lang="en-US" sz="6600" b="0" dirty="0">
                <a:latin typeface="Tw Cen MT Condensed" panose="020B0606020104020203" pitchFamily="34" charset="0"/>
              </a:rPr>
              <a:t> &amp; Caroline </a:t>
            </a:r>
            <a:r>
              <a:rPr lang="en-US" sz="6600" b="0" dirty="0" err="1">
                <a:latin typeface="Tw Cen MT Condensed" panose="020B0606020104020203" pitchFamily="34" charset="0"/>
              </a:rPr>
              <a:t>Kayanja</a:t>
            </a:r>
            <a:r>
              <a:rPr lang="en-US" sz="6600" b="0" dirty="0">
                <a:latin typeface="Tw Cen MT Condensed" panose="020B0606020104020203" pitchFamily="34" charset="0"/>
              </a:rPr>
              <a:t> </a:t>
            </a:r>
            <a:br>
              <a:rPr lang="en-US" sz="6600" b="0" dirty="0">
                <a:latin typeface="Tw Cen MT Condensed" panose="020B0606020104020203" pitchFamily="34" charset="0"/>
              </a:rPr>
            </a:br>
            <a:r>
              <a:rPr lang="en-US" sz="4800" b="0" dirty="0">
                <a:latin typeface="Tw Cen MT Condensed" panose="020B0606020104020203" pitchFamily="34" charset="0"/>
              </a:rPr>
              <a:t>UCOBAC</a:t>
            </a:r>
            <a:br>
              <a:rPr lang="en-US" sz="6600" b="0" dirty="0">
                <a:latin typeface="Tw Cen MT Condensed" panose="020B0606020104020203" pitchFamily="34" charset="0"/>
              </a:rPr>
            </a:br>
            <a:endParaRPr lang="en-US" sz="6600" b="0" dirty="0">
              <a:latin typeface="Tw Cen MT Condensed" panose="020B0606020104020203" pitchFamily="34" charset="0"/>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76900" y="5212643"/>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14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153508" y="0"/>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7399926" y="586924"/>
            <a:ext cx="3776876" cy="1081445"/>
          </a:xfrm>
          <a:prstGeom prst="rect">
            <a:avLst/>
          </a:prstGeom>
        </p:spPr>
      </p:pic>
    </p:spTree>
    <p:extLst>
      <p:ext uri="{BB962C8B-B14F-4D97-AF65-F5344CB8AC3E}">
        <p14:creationId xmlns:p14="http://schemas.microsoft.com/office/powerpoint/2010/main" val="21090159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050" name="Picture 2" descr="Social Norms Are the Biggest Barrier to Equitable ICT Use, But What Does  This Mean for Women? – Closing the Digital Divide">
            <a:extLst>
              <a:ext uri="{FF2B5EF4-FFF2-40B4-BE49-F238E27FC236}">
                <a16:creationId xmlns:a16="http://schemas.microsoft.com/office/drawing/2014/main" id="{A2F9ED89-F24A-5DFA-5BBA-9A0600CBF0A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6666" r="15041"/>
          <a:stretch/>
        </p:blipFill>
        <p:spPr bwMode="auto">
          <a:xfrm>
            <a:off x="3465652" y="8510"/>
            <a:ext cx="8704385" cy="6858000"/>
          </a:xfrm>
          <a:prstGeom prst="rect">
            <a:avLst/>
          </a:prstGeom>
          <a:noFill/>
          <a:extLst>
            <a:ext uri="{909E8E84-426E-40DD-AFC4-6F175D3DCCD1}">
              <a14:hiddenFill xmlns:a14="http://schemas.microsoft.com/office/drawing/2010/main">
                <a:solidFill>
                  <a:srgbClr val="FFFFFF"/>
                </a:solidFill>
              </a14:hiddenFill>
            </a:ext>
          </a:extLst>
        </p:spPr>
      </p:pic>
      <p:sp>
        <p:nvSpPr>
          <p:cNvPr id="238" name="Google Shape;238;p1"/>
          <p:cNvSpPr txBox="1">
            <a:spLocks noGrp="1"/>
          </p:cNvSpPr>
          <p:nvPr>
            <p:ph type="ctrTitle"/>
          </p:nvPr>
        </p:nvSpPr>
        <p:spPr>
          <a:xfrm>
            <a:off x="1904999" y="301089"/>
            <a:ext cx="9889435" cy="378323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Arial"/>
              <a:buNone/>
            </a:pPr>
            <a:br>
              <a:rPr lang="en-US" sz="3600" b="1" i="1" dirty="0">
                <a:latin typeface="Arial"/>
                <a:ea typeface="Arial"/>
                <a:cs typeface="Arial"/>
                <a:sym typeface="Arial"/>
              </a:rPr>
            </a:br>
            <a:br>
              <a:rPr lang="en-US" dirty="0">
                <a:latin typeface="Arial"/>
                <a:ea typeface="Arial"/>
                <a:cs typeface="Arial"/>
                <a:sym typeface="Arial"/>
              </a:rPr>
            </a:br>
            <a:br>
              <a:rPr lang="en-US" i="1" dirty="0">
                <a:latin typeface="Arial"/>
                <a:ea typeface="Arial"/>
                <a:cs typeface="Arial"/>
                <a:sym typeface="Arial"/>
              </a:rPr>
            </a:br>
            <a:endParaRPr i="1" dirty="0">
              <a:latin typeface="Arial"/>
              <a:ea typeface="Arial"/>
              <a:cs typeface="Arial"/>
              <a:sym typeface="Arial"/>
            </a:endParaRPr>
          </a:p>
        </p:txBody>
      </p:sp>
      <p:sp>
        <p:nvSpPr>
          <p:cNvPr id="239" name="Google Shape;239;p1"/>
          <p:cNvSpPr txBox="1">
            <a:spLocks noGrp="1"/>
          </p:cNvSpPr>
          <p:nvPr>
            <p:ph type="subTitle" idx="1"/>
          </p:nvPr>
        </p:nvSpPr>
        <p:spPr>
          <a:xfrm>
            <a:off x="1943100" y="5220927"/>
            <a:ext cx="8001000" cy="12192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2"/>
              </a:buClr>
              <a:buSzPts val="2500"/>
              <a:buNone/>
            </a:pPr>
            <a:endParaRPr b="1" i="1">
              <a:solidFill>
                <a:srgbClr val="FEFEFE"/>
              </a:solidFill>
            </a:endParaRPr>
          </a:p>
          <a:p>
            <a:pPr marL="0" lvl="0" indent="0" algn="ctr" rtl="0">
              <a:lnSpc>
                <a:spcPct val="120000"/>
              </a:lnSpc>
              <a:spcBef>
                <a:spcPts val="1000"/>
              </a:spcBef>
              <a:spcAft>
                <a:spcPts val="0"/>
              </a:spcAft>
              <a:buClr>
                <a:schemeClr val="lt2"/>
              </a:buClr>
              <a:buSzPts val="2500"/>
              <a:buNone/>
            </a:pPr>
            <a:endParaRPr/>
          </a:p>
        </p:txBody>
      </p:sp>
      <p:sp>
        <p:nvSpPr>
          <p:cNvPr id="240" name="Google Shape;240;p1"/>
          <p:cNvSpPr/>
          <p:nvPr/>
        </p:nvSpPr>
        <p:spPr>
          <a:xfrm>
            <a:off x="3478351" y="5103714"/>
            <a:ext cx="5529164" cy="1754286"/>
          </a:xfrm>
          <a:prstGeom prst="rect">
            <a:avLst/>
          </a:prstGeom>
          <a:solidFill>
            <a:schemeClr val="bg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Palatino Linotype" panose="02040502050505030304" pitchFamily="18" charset="0"/>
                <a:ea typeface="Arial Black"/>
                <a:cs typeface="Arial Black"/>
                <a:sym typeface="Arial Black"/>
              </a:rPr>
              <a:t>Presentation By: Caroline </a:t>
            </a:r>
            <a:r>
              <a:rPr kumimoji="0" lang="en-US" sz="1800" b="1" i="0" u="none" strike="noStrike" kern="0" cap="none" spc="0" normalizeH="0" baseline="0" noProof="0" dirty="0" err="1">
                <a:ln>
                  <a:noFill/>
                </a:ln>
                <a:solidFill>
                  <a:srgbClr val="000000"/>
                </a:solidFill>
                <a:effectLst/>
                <a:uLnTx/>
                <a:uFillTx/>
                <a:latin typeface="Palatino Linotype" panose="02040502050505030304" pitchFamily="18" charset="0"/>
                <a:ea typeface="Arial Black"/>
                <a:cs typeface="Arial Black"/>
                <a:sym typeface="Arial Black"/>
              </a:rPr>
              <a:t>Kayanja</a:t>
            </a:r>
            <a:r>
              <a:rPr kumimoji="0" lang="en-US" sz="1800" b="1" i="0" u="none" strike="noStrike" kern="0" cap="none" spc="0" normalizeH="0" baseline="0" noProof="0" dirty="0">
                <a:ln>
                  <a:noFill/>
                </a:ln>
                <a:solidFill>
                  <a:srgbClr val="000000"/>
                </a:solidFill>
                <a:effectLst/>
                <a:uLnTx/>
                <a:uFillTx/>
                <a:latin typeface="Palatino Linotype" panose="02040502050505030304" pitchFamily="18" charset="0"/>
                <a:ea typeface="Arial Black"/>
                <a:cs typeface="Arial Black"/>
                <a:sym typeface="Arial Black"/>
              </a:rPr>
              <a:t> and Jordana </a:t>
            </a:r>
            <a:r>
              <a:rPr kumimoji="0" lang="en-US" sz="1800" b="1" i="0" u="none" strike="noStrike" kern="0" cap="none" spc="0" normalizeH="0" baseline="0" noProof="0" dirty="0" err="1">
                <a:ln>
                  <a:noFill/>
                </a:ln>
                <a:solidFill>
                  <a:srgbClr val="000000"/>
                </a:solidFill>
                <a:effectLst/>
                <a:uLnTx/>
                <a:uFillTx/>
                <a:latin typeface="Palatino Linotype" panose="02040502050505030304" pitchFamily="18" charset="0"/>
                <a:ea typeface="Arial Black"/>
                <a:cs typeface="Arial Black"/>
                <a:sym typeface="Arial Black"/>
              </a:rPr>
              <a:t>Wamboga</a:t>
            </a:r>
            <a:r>
              <a:rPr kumimoji="0" lang="en-US" sz="1800" b="1" i="0" u="none" strike="noStrike" kern="0" cap="none" spc="0" normalizeH="0" baseline="0" noProof="0" dirty="0">
                <a:ln>
                  <a:noFill/>
                </a:ln>
                <a:solidFill>
                  <a:srgbClr val="000000"/>
                </a:solidFill>
                <a:effectLst/>
                <a:uLnTx/>
                <a:uFillTx/>
                <a:latin typeface="Palatino Linotype" panose="02040502050505030304" pitchFamily="18" charset="0"/>
                <a:ea typeface="Arial Black"/>
                <a:cs typeface="Arial Black"/>
                <a:sym typeface="Arial Black"/>
              </a:rPr>
              <a:t> </a:t>
            </a:r>
            <a:endParaRPr kumimoji="0" sz="1800" b="0" i="0" u="none" strike="noStrike" kern="0" cap="none" spc="0" normalizeH="0" baseline="0" noProof="0" dirty="0">
              <a:ln>
                <a:noFill/>
              </a:ln>
              <a:solidFill>
                <a:srgbClr val="000000"/>
              </a:solidFill>
              <a:effectLst/>
              <a:uLnTx/>
              <a:uFillTx/>
              <a:latin typeface="Palatino Linotype" panose="02040502050505030304" pitchFamily="18"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Palatino Linotype" panose="02040502050505030304" pitchFamily="18" charset="0"/>
                <a:ea typeface="Arial Black"/>
                <a:cs typeface="Arial Black"/>
                <a:sym typeface="Arial Black"/>
              </a:rPr>
              <a:t>Program Officers- UCOBAC</a:t>
            </a:r>
            <a:endParaRPr kumimoji="0" sz="1800" b="0" i="0" u="none" strike="noStrike" kern="0" cap="none" spc="0" normalizeH="0" baseline="0" noProof="0" dirty="0">
              <a:ln>
                <a:noFill/>
              </a:ln>
              <a:solidFill>
                <a:srgbClr val="000000"/>
              </a:solidFill>
              <a:effectLst/>
              <a:uLnTx/>
              <a:uFillTx/>
              <a:latin typeface="Palatino Linotype" panose="02040502050505030304" pitchFamily="18"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Palatino Linotype" panose="02040502050505030304" pitchFamily="18" charset="0"/>
                <a:ea typeface="Arial Black"/>
                <a:cs typeface="Arial Black"/>
                <a:sym typeface="Arial Black"/>
              </a:rPr>
              <a:t>Email: </a:t>
            </a:r>
            <a:r>
              <a:rPr kumimoji="0" lang="en-US" sz="1800" b="1" i="0" u="sng" strike="noStrike" kern="0" cap="none" spc="0" normalizeH="0" baseline="0" noProof="0" dirty="0">
                <a:ln>
                  <a:noFill/>
                </a:ln>
                <a:solidFill>
                  <a:srgbClr val="000000"/>
                </a:solidFill>
                <a:effectLst/>
                <a:uLnTx/>
                <a:uFillTx/>
                <a:latin typeface="Palatino Linotype" panose="02040502050505030304" pitchFamily="18" charset="0"/>
                <a:ea typeface="Arial Black"/>
                <a:cs typeface="Arial Black"/>
                <a:sym typeface="Arial Black"/>
              </a:rPr>
              <a:t>k.carol@ucobac.org</a:t>
            </a:r>
            <a:r>
              <a:rPr kumimoji="0" lang="en-US" sz="1800" b="1" i="0" u="sng" strike="noStrike" kern="0" cap="none" spc="0" normalizeH="0" baseline="0" noProof="0" dirty="0">
                <a:ln>
                  <a:noFill/>
                </a:ln>
                <a:solidFill>
                  <a:srgbClr val="000000"/>
                </a:solidFill>
                <a:effectLst/>
                <a:uLnTx/>
                <a:uFillTx/>
                <a:latin typeface="Palatino Linotype" panose="02040502050505030304" pitchFamily="18" charset="0"/>
                <a:ea typeface="Arial Black"/>
                <a:cs typeface="Arial Black"/>
                <a:sym typeface="Arial Black"/>
                <a:hlinkClick r:id="rId5">
                  <a:extLst>
                    <a:ext uri="{A12FA001-AC4F-418D-AE19-62706E023703}">
                      <ahyp:hlinkClr xmlns:ahyp="http://schemas.microsoft.com/office/drawing/2018/hyperlinkcolor" val="tx"/>
                    </a:ext>
                  </a:extLst>
                </a:hlinkClick>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sng" strike="noStrike" kern="0" cap="none" spc="0" normalizeH="0" baseline="0" noProof="0" dirty="0">
                <a:ln>
                  <a:noFill/>
                </a:ln>
                <a:solidFill>
                  <a:srgbClr val="000000"/>
                </a:solidFill>
                <a:effectLst/>
                <a:uLnTx/>
                <a:uFillTx/>
                <a:latin typeface="Palatino Linotype" panose="02040502050505030304" pitchFamily="18" charset="0"/>
                <a:ea typeface="Arial Black"/>
                <a:cs typeface="Arial Black"/>
                <a:sym typeface="Arial Black"/>
                <a:hlinkClick r:id="rId5">
                  <a:extLst>
                    <a:ext uri="{A12FA001-AC4F-418D-AE19-62706E023703}">
                      <ahyp:hlinkClr xmlns:ahyp="http://schemas.microsoft.com/office/drawing/2018/hyperlinkcolor" val="tx"/>
                    </a:ext>
                  </a:extLst>
                </a:hlinkClick>
              </a:rPr>
              <a:t>wambogaj@gmail.com</a:t>
            </a:r>
            <a:endParaRPr kumimoji="0" sz="1800" b="1" i="0" u="none" strike="noStrike" kern="0" cap="none" spc="0" normalizeH="0" baseline="0" noProof="0" dirty="0">
              <a:ln>
                <a:noFill/>
              </a:ln>
              <a:solidFill>
                <a:srgbClr val="000000"/>
              </a:solidFill>
              <a:effectLst/>
              <a:uLnTx/>
              <a:uFillTx/>
              <a:latin typeface="Palatino Linotype" panose="02040502050505030304" pitchFamily="18" charset="0"/>
              <a:ea typeface="Arial Black"/>
              <a:cs typeface="Arial Black"/>
              <a:sym typeface="Arial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dirty="0">
              <a:ln>
                <a:noFill/>
              </a:ln>
              <a:solidFill>
                <a:srgbClr val="82FFFF"/>
              </a:solidFill>
              <a:effectLst/>
              <a:uLnTx/>
              <a:uFillTx/>
              <a:latin typeface="Arial Black"/>
              <a:ea typeface="Arial Black"/>
              <a:cs typeface="Arial Black"/>
              <a:sym typeface="Arial Black"/>
            </a:endParaRPr>
          </a:p>
        </p:txBody>
      </p:sp>
      <p:pic>
        <p:nvPicPr>
          <p:cNvPr id="241" name="Google Shape;241;p1"/>
          <p:cNvPicPr preferRelativeResize="0"/>
          <p:nvPr/>
        </p:nvPicPr>
        <p:blipFill rotWithShape="1">
          <a:blip r:embed="rId6">
            <a:alphaModFix/>
          </a:blip>
          <a:srcRect/>
          <a:stretch/>
        </p:blipFill>
        <p:spPr>
          <a:xfrm>
            <a:off x="10519037" y="5346700"/>
            <a:ext cx="1663699" cy="1511300"/>
          </a:xfrm>
          <a:prstGeom prst="rect">
            <a:avLst/>
          </a:prstGeom>
          <a:noFill/>
          <a:ln>
            <a:noFill/>
          </a:ln>
        </p:spPr>
      </p:pic>
      <p:sp>
        <p:nvSpPr>
          <p:cNvPr id="242" name="Google Shape;242;p1"/>
          <p:cNvSpPr/>
          <p:nvPr/>
        </p:nvSpPr>
        <p:spPr>
          <a:xfrm>
            <a:off x="3478351" y="1657606"/>
            <a:ext cx="8713649"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Palatino Linotype" panose="02040502050505030304" pitchFamily="18" charset="0"/>
                <a:ea typeface="Twentieth Century"/>
                <a:cs typeface="Twentieth Century"/>
                <a:sym typeface="Twentieth Century"/>
              </a:rPr>
              <a:t>DIGITIZATION AND TECHNOLOGY IMPACT ON GENDER AND SOCIAL NORMS</a:t>
            </a:r>
            <a:endParaRPr kumimoji="0" sz="2800" b="1" i="0" u="none" strike="noStrike" kern="0" cap="none" spc="0" normalizeH="0" baseline="0" noProof="0" dirty="0">
              <a:ln>
                <a:noFill/>
              </a:ln>
              <a:solidFill>
                <a:srgbClr val="000000"/>
              </a:solidFill>
              <a:effectLst/>
              <a:uLnTx/>
              <a:uFillTx/>
              <a:latin typeface="Palatino Linotype" panose="02040502050505030304" pitchFamily="18" charset="0"/>
              <a:ea typeface="Twentieth Century"/>
              <a:cs typeface="Twentieth Century"/>
              <a:sym typeface="Twentieth Century"/>
            </a:endParaRPr>
          </a:p>
        </p:txBody>
      </p:sp>
      <p:sp>
        <p:nvSpPr>
          <p:cNvPr id="243" name="Google Shape;243;p1"/>
          <p:cNvSpPr/>
          <p:nvPr/>
        </p:nvSpPr>
        <p:spPr>
          <a:xfrm>
            <a:off x="3478351" y="3285120"/>
            <a:ext cx="8691686" cy="461624"/>
          </a:xfrm>
          <a:prstGeom prst="rect">
            <a:avLst/>
          </a:prstGeom>
          <a:solidFill>
            <a:schemeClr val="bg2"/>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FFFFFF"/>
                </a:solidFill>
                <a:effectLst/>
                <a:uLnTx/>
                <a:uFillTx/>
                <a:latin typeface="Palatino Linotype" panose="02040502050505030304" pitchFamily="18" charset="0"/>
                <a:ea typeface="Twentieth Century"/>
                <a:cs typeface="Twentieth Century"/>
                <a:sym typeface="Twentieth Century"/>
              </a:rPr>
              <a:t>Sub-Theme: Gender inclusive digitalization  </a:t>
            </a:r>
            <a:endParaRPr kumimoji="0" sz="2400" b="0" i="1" u="none" strike="noStrike" kern="0" cap="none" spc="0" normalizeH="0" baseline="0" noProof="0" dirty="0">
              <a:ln>
                <a:noFill/>
              </a:ln>
              <a:solidFill>
                <a:srgbClr val="FFFFFF"/>
              </a:solidFill>
              <a:effectLst/>
              <a:uLnTx/>
              <a:uFillTx/>
              <a:latin typeface="Palatino Linotype" panose="02040502050505030304" pitchFamily="18" charset="0"/>
              <a:cs typeface="Arial"/>
              <a:sym typeface="Arial"/>
            </a:endParaRPr>
          </a:p>
        </p:txBody>
      </p:sp>
      <p:pic>
        <p:nvPicPr>
          <p:cNvPr id="2" name="Picture 1">
            <a:extLst>
              <a:ext uri="{FF2B5EF4-FFF2-40B4-BE49-F238E27FC236}">
                <a16:creationId xmlns:a16="http://schemas.microsoft.com/office/drawing/2014/main" id="{CD3999DB-C181-861B-20B1-BF0BF6EAD3B1}"/>
              </a:ext>
            </a:extLst>
          </p:cNvPr>
          <p:cNvPicPr>
            <a:picLocks noChangeAspect="1"/>
          </p:cNvPicPr>
          <p:nvPr/>
        </p:nvPicPr>
        <p:blipFill>
          <a:blip r:embed="rId7"/>
          <a:stretch>
            <a:fillRect/>
          </a:stretch>
        </p:blipFill>
        <p:spPr>
          <a:xfrm>
            <a:off x="8888521" y="8510"/>
            <a:ext cx="3281516" cy="1421173"/>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A3163-C773-BC7A-D680-C4AD5F9A8202}"/>
              </a:ext>
            </a:extLst>
          </p:cNvPr>
          <p:cNvSpPr>
            <a:spLocks noGrp="1"/>
          </p:cNvSpPr>
          <p:nvPr>
            <p:ph type="title"/>
          </p:nvPr>
        </p:nvSpPr>
        <p:spPr>
          <a:xfrm>
            <a:off x="346841" y="2300821"/>
            <a:ext cx="3856037" cy="1361810"/>
          </a:xfrm>
        </p:spPr>
        <p:txBody>
          <a:bodyPr>
            <a:normAutofit fontScale="90000"/>
          </a:bodyPr>
          <a:lstStyle/>
          <a:p>
            <a:pPr algn="ctr">
              <a:lnSpc>
                <a:spcPct val="150000"/>
              </a:lnSpc>
            </a:pPr>
            <a:r>
              <a:rPr lang="en-US" b="1" dirty="0">
                <a:solidFill>
                  <a:schemeClr val="tx1"/>
                </a:solidFill>
                <a:latin typeface="Palatino Linotype" panose="02040502050505030304" pitchFamily="18" charset="0"/>
              </a:rPr>
              <a:t>PRESENTATION OUTLINE</a:t>
            </a:r>
            <a:endParaRPr lang="en-UG" b="1" dirty="0">
              <a:solidFill>
                <a:schemeClr val="tx1"/>
              </a:solidFill>
              <a:latin typeface="Palatino Linotype" panose="02040502050505030304" pitchFamily="18" charset="0"/>
            </a:endParaRPr>
          </a:p>
        </p:txBody>
      </p:sp>
      <p:graphicFrame>
        <p:nvGraphicFramePr>
          <p:cNvPr id="6" name="Diagram 5">
            <a:extLst>
              <a:ext uri="{FF2B5EF4-FFF2-40B4-BE49-F238E27FC236}">
                <a16:creationId xmlns:a16="http://schemas.microsoft.com/office/drawing/2014/main" id="{5EF72752-A3F8-D8C2-2DF5-A03764116F94}"/>
              </a:ext>
            </a:extLst>
          </p:cNvPr>
          <p:cNvGraphicFramePr/>
          <p:nvPr/>
        </p:nvGraphicFramePr>
        <p:xfrm>
          <a:off x="4202878" y="719666"/>
          <a:ext cx="622338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16911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4"/>
          <p:cNvSpPr txBox="1">
            <a:spLocks noGrp="1"/>
          </p:cNvSpPr>
          <p:nvPr>
            <p:ph type="title"/>
          </p:nvPr>
        </p:nvSpPr>
        <p:spPr>
          <a:xfrm>
            <a:off x="0" y="233916"/>
            <a:ext cx="12192000" cy="985284"/>
          </a:xfrm>
          <a:prstGeom prst="rect">
            <a:avLst/>
          </a:prstGeom>
          <a:solidFill>
            <a:schemeClr val="bg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Twentieth Century"/>
              <a:buNone/>
            </a:pPr>
            <a:r>
              <a:rPr lang="en-US" sz="4800" b="1" dirty="0">
                <a:solidFill>
                  <a:schemeClr val="bg2"/>
                </a:solidFill>
                <a:latin typeface="Palatino Linotype" panose="02040502050505030304" pitchFamily="18" charset="0"/>
              </a:rPr>
              <a:t>Introduction</a:t>
            </a:r>
          </a:p>
        </p:txBody>
      </p:sp>
      <p:sp>
        <p:nvSpPr>
          <p:cNvPr id="346" name="Google Shape;346;p14"/>
          <p:cNvSpPr txBox="1">
            <a:spLocks noGrp="1"/>
          </p:cNvSpPr>
          <p:nvPr>
            <p:ph type="body" idx="1"/>
          </p:nvPr>
        </p:nvSpPr>
        <p:spPr>
          <a:xfrm>
            <a:off x="1784497" y="1215656"/>
            <a:ext cx="8623005" cy="5642344"/>
          </a:xfrm>
          <a:prstGeom prst="rect">
            <a:avLst/>
          </a:prstGeom>
          <a:solidFill>
            <a:schemeClr val="bg1"/>
          </a:solidFill>
          <a:ln>
            <a:noFill/>
          </a:ln>
        </p:spPr>
        <p:txBody>
          <a:bodyPr spcFirstLastPara="1" wrap="square" lIns="91425" tIns="45700" rIns="91425" bIns="45700" anchor="t" anchorCtr="0">
            <a:noAutofit/>
          </a:bodyPr>
          <a:lstStyle/>
          <a:p>
            <a:pPr marL="0" indent="0" algn="just">
              <a:lnSpc>
                <a:spcPct val="150000"/>
              </a:lnSpc>
              <a:spcBef>
                <a:spcPts val="0"/>
              </a:spcBef>
              <a:buClr>
                <a:schemeClr val="dk1"/>
              </a:buClr>
              <a:buSzPts val="3000"/>
              <a:buNone/>
            </a:pPr>
            <a:r>
              <a:rPr lang="en-US" sz="3200" dirty="0">
                <a:solidFill>
                  <a:schemeClr val="dk1"/>
                </a:solidFill>
                <a:latin typeface="Palatino Linotype" panose="02040502050505030304" pitchFamily="18" charset="0"/>
              </a:rPr>
              <a:t>A brief about UCOBAC</a:t>
            </a:r>
          </a:p>
          <a:p>
            <a:pPr marL="0" indent="0" algn="just">
              <a:lnSpc>
                <a:spcPct val="150000"/>
              </a:lnSpc>
              <a:spcBef>
                <a:spcPts val="0"/>
              </a:spcBef>
              <a:buClr>
                <a:schemeClr val="dk1"/>
              </a:buClr>
              <a:buSzPts val="3000"/>
              <a:buNone/>
            </a:pPr>
            <a:r>
              <a:rPr lang="en-US" sz="2800" b="1" i="1" dirty="0">
                <a:solidFill>
                  <a:schemeClr val="dk1"/>
                </a:solidFill>
                <a:latin typeface="Palatino Linotype" panose="02040502050505030304" pitchFamily="18" charset="0"/>
              </a:rPr>
              <a:t>Presentation Objectives</a:t>
            </a:r>
          </a:p>
          <a:p>
            <a:pPr marL="228600" lvl="0" indent="-228600" algn="just" rtl="0">
              <a:lnSpc>
                <a:spcPct val="150000"/>
              </a:lnSpc>
              <a:spcBef>
                <a:spcPts val="0"/>
              </a:spcBef>
              <a:spcAft>
                <a:spcPts val="0"/>
              </a:spcAft>
              <a:buClr>
                <a:schemeClr val="dk1"/>
              </a:buClr>
              <a:buSzPts val="3000"/>
              <a:buChar char="•"/>
            </a:pPr>
            <a:r>
              <a:rPr lang="en-US" sz="2800" dirty="0">
                <a:solidFill>
                  <a:schemeClr val="dk1"/>
                </a:solidFill>
                <a:latin typeface="Palatino Linotype" panose="02040502050505030304" pitchFamily="18" charset="0"/>
              </a:rPr>
              <a:t>To understand social  and gender norms in the context of digitalization</a:t>
            </a:r>
          </a:p>
          <a:p>
            <a:pPr marL="228600" lvl="0" indent="-228600" algn="just" rtl="0">
              <a:lnSpc>
                <a:spcPct val="150000"/>
              </a:lnSpc>
              <a:spcBef>
                <a:spcPts val="0"/>
              </a:spcBef>
              <a:spcAft>
                <a:spcPts val="0"/>
              </a:spcAft>
              <a:buClr>
                <a:schemeClr val="dk1"/>
              </a:buClr>
              <a:buSzPts val="3000"/>
              <a:buChar char="•"/>
            </a:pPr>
            <a:r>
              <a:rPr lang="en-US" sz="2800" dirty="0">
                <a:solidFill>
                  <a:schemeClr val="dk1"/>
                </a:solidFill>
                <a:latin typeface="Palatino Linotype" panose="02040502050505030304" pitchFamily="18" charset="0"/>
              </a:rPr>
              <a:t>To examine the impact of technology </a:t>
            </a:r>
          </a:p>
          <a:p>
            <a:pPr marL="228600" lvl="0" indent="-228600" algn="just" rtl="0">
              <a:lnSpc>
                <a:spcPct val="150000"/>
              </a:lnSpc>
              <a:spcBef>
                <a:spcPts val="0"/>
              </a:spcBef>
              <a:spcAft>
                <a:spcPts val="0"/>
              </a:spcAft>
              <a:buClr>
                <a:schemeClr val="dk1"/>
              </a:buClr>
              <a:buSzPts val="3000"/>
              <a:buChar char="•"/>
            </a:pPr>
            <a:r>
              <a:rPr lang="en-US" sz="2800" dirty="0">
                <a:solidFill>
                  <a:schemeClr val="dk1"/>
                </a:solidFill>
                <a:latin typeface="Palatino Linotype" panose="02040502050505030304" pitchFamily="18" charset="0"/>
              </a:rPr>
              <a:t>Social norms transformational models </a:t>
            </a:r>
          </a:p>
          <a:p>
            <a:pPr marL="228600" lvl="0" indent="-228600" algn="just" rtl="0">
              <a:lnSpc>
                <a:spcPct val="150000"/>
              </a:lnSpc>
              <a:spcBef>
                <a:spcPts val="0"/>
              </a:spcBef>
              <a:spcAft>
                <a:spcPts val="0"/>
              </a:spcAft>
              <a:buClr>
                <a:schemeClr val="dk1"/>
              </a:buClr>
              <a:buSzPts val="3000"/>
              <a:buChar char="•"/>
            </a:pPr>
            <a:r>
              <a:rPr lang="en-US" sz="2800" dirty="0">
                <a:solidFill>
                  <a:schemeClr val="dk1"/>
                </a:solidFill>
                <a:latin typeface="Palatino Linotype" panose="02040502050505030304" pitchFamily="18" charset="0"/>
              </a:rPr>
              <a:t>Recommendations for gender inclusive digitalization</a:t>
            </a:r>
          </a:p>
          <a:p>
            <a:pPr marL="228600" lvl="0" indent="-38100" algn="l" rtl="0">
              <a:lnSpc>
                <a:spcPct val="150000"/>
              </a:lnSpc>
              <a:spcBef>
                <a:spcPts val="1000"/>
              </a:spcBef>
              <a:spcAft>
                <a:spcPts val="0"/>
              </a:spcAft>
              <a:buClr>
                <a:schemeClr val="lt1"/>
              </a:buClr>
              <a:buSzPts val="3000"/>
              <a:buNone/>
            </a:pPr>
            <a:endParaRPr sz="2000" dirty="0">
              <a:latin typeface="Palatino Linotype" panose="02040502050505030304" pitchFamily="18"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9E3A3-3CB5-4014-8ACD-4959E2704E28}"/>
              </a:ext>
            </a:extLst>
          </p:cNvPr>
          <p:cNvSpPr>
            <a:spLocks noGrp="1"/>
          </p:cNvSpPr>
          <p:nvPr>
            <p:ph type="title"/>
          </p:nvPr>
        </p:nvSpPr>
        <p:spPr>
          <a:xfrm>
            <a:off x="1146705" y="176981"/>
            <a:ext cx="3856037" cy="634180"/>
          </a:xfrm>
        </p:spPr>
        <p:txBody>
          <a:bodyPr/>
          <a:lstStyle/>
          <a:p>
            <a:r>
              <a:rPr lang="en-US" b="1" dirty="0">
                <a:solidFill>
                  <a:schemeClr val="bg2"/>
                </a:solidFill>
              </a:rPr>
              <a:t>Social Norms </a:t>
            </a:r>
            <a:endParaRPr lang="en-UG" b="1" dirty="0">
              <a:solidFill>
                <a:schemeClr val="bg2"/>
              </a:solidFill>
            </a:endParaRPr>
          </a:p>
        </p:txBody>
      </p:sp>
      <p:sp>
        <p:nvSpPr>
          <p:cNvPr id="3" name="Text Placeholder 2">
            <a:extLst>
              <a:ext uri="{FF2B5EF4-FFF2-40B4-BE49-F238E27FC236}">
                <a16:creationId xmlns:a16="http://schemas.microsoft.com/office/drawing/2014/main" id="{E6F0B792-D0A3-49BB-9B2E-4D0D22D8042E}"/>
              </a:ext>
            </a:extLst>
          </p:cNvPr>
          <p:cNvSpPr>
            <a:spLocks noGrp="1"/>
          </p:cNvSpPr>
          <p:nvPr>
            <p:ph type="body" idx="1"/>
          </p:nvPr>
        </p:nvSpPr>
        <p:spPr>
          <a:xfrm>
            <a:off x="6386052" y="988828"/>
            <a:ext cx="5663380" cy="5869172"/>
          </a:xfrm>
        </p:spPr>
        <p:txBody>
          <a:bodyPr>
            <a:normAutofit fontScale="85000" lnSpcReduction="10000"/>
          </a:bodyPr>
          <a:lstStyle/>
          <a:p>
            <a:pPr marL="285750" indent="-285750" algn="just">
              <a:lnSpc>
                <a:spcPct val="150000"/>
              </a:lnSpc>
              <a:spcBef>
                <a:spcPts val="0"/>
              </a:spcBef>
              <a:buClr>
                <a:srgbClr val="FFFFFF"/>
              </a:buClr>
              <a:buSzPts val="3000"/>
            </a:pPr>
            <a:r>
              <a:rPr lang="en-US" b="1" dirty="0">
                <a:solidFill>
                  <a:schemeClr val="tx1"/>
                </a:solidFill>
                <a:latin typeface="Palatino Linotype" panose="02040502050505030304" pitchFamily="18" charset="0"/>
              </a:rPr>
              <a:t>Rules or expectations of behavior and thoughts based on shared beliefs within a specific cultural or social group.</a:t>
            </a:r>
          </a:p>
          <a:p>
            <a:pPr marL="228600" lvl="0" indent="-228600" algn="just">
              <a:lnSpc>
                <a:spcPct val="150000"/>
              </a:lnSpc>
              <a:buClr>
                <a:srgbClr val="FFFFFF"/>
              </a:buClr>
              <a:buSzPts val="3000"/>
            </a:pPr>
            <a:r>
              <a:rPr lang="en-US" b="1" dirty="0">
                <a:solidFill>
                  <a:schemeClr val="tx1"/>
                </a:solidFill>
                <a:latin typeface="Palatino Linotype" panose="02040502050505030304" pitchFamily="18" charset="0"/>
              </a:rPr>
              <a:t>They consist of what we do, what we believe others do, and what we believe others approve of and expect us to do.</a:t>
            </a:r>
          </a:p>
          <a:p>
            <a:pPr marL="228600" lvl="0" indent="-228600" algn="just">
              <a:lnSpc>
                <a:spcPct val="150000"/>
              </a:lnSpc>
              <a:buClr>
                <a:srgbClr val="FFFFFF"/>
              </a:buClr>
              <a:buSzPts val="3000"/>
            </a:pPr>
            <a:r>
              <a:rPr lang="en-US" b="1" dirty="0">
                <a:solidFill>
                  <a:schemeClr val="tx1"/>
                </a:solidFill>
                <a:latin typeface="Palatino Linotype" panose="02040502050505030304" pitchFamily="18" charset="0"/>
              </a:rPr>
              <a:t> Situated at the interplay between behavior, beliefs and expectations. </a:t>
            </a:r>
          </a:p>
          <a:p>
            <a:pPr marL="228600" lvl="0" indent="-228600" algn="just">
              <a:lnSpc>
                <a:spcPct val="150000"/>
              </a:lnSpc>
              <a:buClr>
                <a:srgbClr val="FFFFFF"/>
              </a:buClr>
              <a:buSzPts val="3000"/>
            </a:pPr>
            <a:r>
              <a:rPr lang="en-US" b="1" dirty="0">
                <a:solidFill>
                  <a:schemeClr val="tx1"/>
                </a:solidFill>
                <a:latin typeface="Palatino Linotype" panose="02040502050505030304" pitchFamily="18" charset="0"/>
              </a:rPr>
              <a:t>Learned and accepted from an early age often in infancy. </a:t>
            </a:r>
          </a:p>
          <a:p>
            <a:pPr marL="228600" lvl="0" indent="-228600" algn="just">
              <a:lnSpc>
                <a:spcPct val="150000"/>
              </a:lnSpc>
              <a:spcBef>
                <a:spcPts val="0"/>
              </a:spcBef>
              <a:buClr>
                <a:srgbClr val="FFFFFF"/>
              </a:buClr>
              <a:buSzPts val="3000"/>
            </a:pPr>
            <a:r>
              <a:rPr lang="en-US" b="1" dirty="0">
                <a:solidFill>
                  <a:schemeClr val="tx1"/>
                </a:solidFill>
                <a:latin typeface="Palatino Linotype" panose="02040502050505030304" pitchFamily="18" charset="0"/>
              </a:rPr>
              <a:t>Held in place by </a:t>
            </a:r>
            <a:r>
              <a:rPr lang="en-US" b="1" u="sng" dirty="0">
                <a:solidFill>
                  <a:schemeClr val="tx1"/>
                </a:solidFill>
                <a:latin typeface="Palatino Linotype" panose="02040502050505030304" pitchFamily="18" charset="0"/>
              </a:rPr>
              <a:t>social sanctions  </a:t>
            </a:r>
            <a:r>
              <a:rPr lang="en-US" b="1" dirty="0">
                <a:solidFill>
                  <a:schemeClr val="tx1"/>
                </a:solidFill>
                <a:latin typeface="Palatino Linotype" panose="02040502050505030304" pitchFamily="18" charset="0"/>
              </a:rPr>
              <a:t>for non-adherence  and  </a:t>
            </a:r>
            <a:r>
              <a:rPr lang="en-US" b="1" u="sng" dirty="0">
                <a:solidFill>
                  <a:schemeClr val="tx1"/>
                </a:solidFill>
                <a:latin typeface="Palatino Linotype" panose="02040502050505030304" pitchFamily="18" charset="0"/>
              </a:rPr>
              <a:t>rewards</a:t>
            </a:r>
            <a:r>
              <a:rPr lang="en-US" b="1" dirty="0">
                <a:solidFill>
                  <a:schemeClr val="tx1"/>
                </a:solidFill>
                <a:latin typeface="Palatino Linotype" panose="02040502050505030304" pitchFamily="18" charset="0"/>
              </a:rPr>
              <a:t> for adherence. </a:t>
            </a:r>
          </a:p>
          <a:p>
            <a:pPr marL="228600" lvl="0" indent="-228600" algn="just">
              <a:buClr>
                <a:srgbClr val="FFFFFF"/>
              </a:buClr>
              <a:buSzPts val="3000"/>
            </a:pPr>
            <a:endParaRPr lang="en-US" sz="1800" b="1" dirty="0">
              <a:solidFill>
                <a:schemeClr val="tx1"/>
              </a:solidFill>
              <a:latin typeface="Palatino Linotype" panose="02040502050505030304" pitchFamily="18" charset="0"/>
            </a:endParaRPr>
          </a:p>
          <a:p>
            <a:pPr marL="228600" lvl="0" indent="-228600" algn="just">
              <a:buClr>
                <a:srgbClr val="FFFFFF"/>
              </a:buClr>
              <a:buSzPts val="3000"/>
            </a:pPr>
            <a:endParaRPr lang="en-US" sz="1800" b="1" dirty="0">
              <a:solidFill>
                <a:schemeClr val="tx1"/>
              </a:solidFill>
              <a:latin typeface="Palatino Linotype" panose="02040502050505030304" pitchFamily="18" charset="0"/>
            </a:endParaRPr>
          </a:p>
          <a:p>
            <a:pPr marL="85725" indent="0">
              <a:buNone/>
            </a:pPr>
            <a:endParaRPr lang="en-UG" dirty="0"/>
          </a:p>
        </p:txBody>
      </p:sp>
      <p:pic>
        <p:nvPicPr>
          <p:cNvPr id="5" name="Picture 4" descr="VetoViolence | Resources for violence prevention">
            <a:extLst>
              <a:ext uri="{FF2B5EF4-FFF2-40B4-BE49-F238E27FC236}">
                <a16:creationId xmlns:a16="http://schemas.microsoft.com/office/drawing/2014/main" id="{AD5AE892-5D56-47DD-BB68-B617A0B088C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10859" y="3731341"/>
            <a:ext cx="4093888" cy="3126659"/>
          </a:xfrm>
          <a:prstGeom prst="rect">
            <a:avLst/>
          </a:prstGeom>
          <a:noFill/>
          <a:ln>
            <a:noFill/>
          </a:ln>
        </p:spPr>
      </p:pic>
      <p:pic>
        <p:nvPicPr>
          <p:cNvPr id="7" name="Picture 6">
            <a:extLst>
              <a:ext uri="{FF2B5EF4-FFF2-40B4-BE49-F238E27FC236}">
                <a16:creationId xmlns:a16="http://schemas.microsoft.com/office/drawing/2014/main" id="{E79EDF25-6796-421A-895B-30D99B7F836D}"/>
              </a:ext>
            </a:extLst>
          </p:cNvPr>
          <p:cNvPicPr>
            <a:picLocks noChangeAspect="1"/>
          </p:cNvPicPr>
          <p:nvPr/>
        </p:nvPicPr>
        <p:blipFill>
          <a:blip r:embed="rId4"/>
          <a:stretch>
            <a:fillRect/>
          </a:stretch>
        </p:blipFill>
        <p:spPr>
          <a:xfrm>
            <a:off x="1938202" y="681503"/>
            <a:ext cx="3239201" cy="3179496"/>
          </a:xfrm>
          <a:prstGeom prst="rect">
            <a:avLst/>
          </a:prstGeom>
        </p:spPr>
      </p:pic>
    </p:spTree>
    <p:extLst>
      <p:ext uri="{BB962C8B-B14F-4D97-AF65-F5344CB8AC3E}">
        <p14:creationId xmlns:p14="http://schemas.microsoft.com/office/powerpoint/2010/main" val="27716193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10978"/>
          </a:xfrm>
        </p:spPr>
        <p:txBody>
          <a:bodyPr>
            <a:normAutofit/>
          </a:bodyPr>
          <a:lstStyle/>
          <a:p>
            <a:r>
              <a:rPr lang="en-US" sz="4400" b="1" dirty="0">
                <a:solidFill>
                  <a:schemeClr val="bg2"/>
                </a:solidFill>
              </a:rPr>
              <a:t>GENDER NORMS</a:t>
            </a:r>
          </a:p>
        </p:txBody>
      </p:sp>
      <p:sp>
        <p:nvSpPr>
          <p:cNvPr id="3" name="Content Placeholder 2"/>
          <p:cNvSpPr>
            <a:spLocks noGrp="1"/>
          </p:cNvSpPr>
          <p:nvPr>
            <p:ph sz="half" idx="1"/>
          </p:nvPr>
        </p:nvSpPr>
        <p:spPr>
          <a:xfrm>
            <a:off x="857865" y="1476104"/>
            <a:ext cx="5181600" cy="4700859"/>
          </a:xfrm>
        </p:spPr>
        <p:txBody>
          <a:bodyPr>
            <a:normAutofit lnSpcReduction="10000"/>
          </a:bodyPr>
          <a:lstStyle/>
          <a:p>
            <a:pPr marL="0" indent="0" algn="ctr">
              <a:buNone/>
            </a:pPr>
            <a:r>
              <a:rPr lang="en-US" b="1" dirty="0">
                <a:solidFill>
                  <a:schemeClr val="tx1"/>
                </a:solidFill>
              </a:rPr>
              <a:t>Shared beliefs about the rules and expectations for boys/men and girls/women’s behaviors</a:t>
            </a:r>
            <a:r>
              <a:rPr lang="en-CA" b="1" dirty="0">
                <a:solidFill>
                  <a:schemeClr val="tx1"/>
                </a:solidFill>
              </a:rPr>
              <a:t> </a:t>
            </a:r>
          </a:p>
          <a:p>
            <a:pPr marL="0" indent="0" algn="ctr">
              <a:buNone/>
            </a:pPr>
            <a:endParaRPr lang="en-CA" b="1" dirty="0">
              <a:solidFill>
                <a:schemeClr val="tx1"/>
              </a:solidFill>
            </a:endParaRPr>
          </a:p>
          <a:p>
            <a:pPr marL="0" indent="0" algn="ctr">
              <a:buNone/>
            </a:pPr>
            <a:r>
              <a:rPr lang="en-CA" b="1" dirty="0">
                <a:solidFill>
                  <a:schemeClr val="tx1"/>
                </a:solidFill>
              </a:rPr>
              <a:t>OR</a:t>
            </a:r>
          </a:p>
          <a:p>
            <a:pPr marL="0" indent="0" algn="ctr">
              <a:buNone/>
            </a:pPr>
            <a:endParaRPr lang="en-CA" b="1" dirty="0">
              <a:solidFill>
                <a:schemeClr val="tx1"/>
              </a:solidFill>
            </a:endParaRPr>
          </a:p>
          <a:p>
            <a:pPr marL="0" indent="0" algn="ctr">
              <a:buNone/>
            </a:pPr>
            <a:r>
              <a:rPr lang="en-GB" b="1" dirty="0">
                <a:solidFill>
                  <a:schemeClr val="tx1"/>
                </a:solidFill>
              </a:rPr>
              <a:t>Shared beliefs about what appropriate behaviour is for boys/men and girls/women in a given society</a:t>
            </a:r>
            <a:endParaRPr lang="en-US" dirty="0">
              <a:solidFill>
                <a:schemeClr val="tx1"/>
              </a:solidFill>
            </a:endParaRPr>
          </a:p>
        </p:txBody>
      </p:sp>
      <p:sp>
        <p:nvSpPr>
          <p:cNvPr id="4" name="Content Placeholder 3"/>
          <p:cNvSpPr>
            <a:spLocks noGrp="1"/>
          </p:cNvSpPr>
          <p:nvPr>
            <p:ph sz="half" idx="2"/>
          </p:nvPr>
        </p:nvSpPr>
        <p:spPr>
          <a:xfrm>
            <a:off x="7474688" y="1476104"/>
            <a:ext cx="3879111" cy="4700859"/>
          </a:xfrm>
          <a:noFill/>
        </p:spPr>
        <p:txBody>
          <a:bodyPr>
            <a:normAutofit lnSpcReduction="10000"/>
          </a:bodyPr>
          <a:lstStyle/>
          <a:p>
            <a:pPr marL="0" indent="0">
              <a:buNone/>
            </a:pPr>
            <a:r>
              <a:rPr lang="en-US" b="1" dirty="0">
                <a:solidFill>
                  <a:schemeClr val="tx1"/>
                </a:solidFill>
              </a:rPr>
              <a:t>Influences how boys/men Vs. girls/women </a:t>
            </a:r>
            <a:endParaRPr lang="en-US" dirty="0">
              <a:solidFill>
                <a:schemeClr val="tx1"/>
              </a:solidFill>
            </a:endParaRPr>
          </a:p>
          <a:p>
            <a:pPr>
              <a:buFont typeface="Wingdings" pitchFamily="2" charset="2"/>
              <a:buChar char="ü"/>
            </a:pPr>
            <a:r>
              <a:rPr lang="en-US" dirty="0">
                <a:solidFill>
                  <a:schemeClr val="tx1"/>
                </a:solidFill>
              </a:rPr>
              <a:t>Behave</a:t>
            </a:r>
          </a:p>
          <a:p>
            <a:pPr>
              <a:buFont typeface="Wingdings" pitchFamily="2" charset="2"/>
              <a:buChar char="ü"/>
            </a:pPr>
            <a:r>
              <a:rPr lang="en-US" dirty="0">
                <a:solidFill>
                  <a:schemeClr val="tx1"/>
                </a:solidFill>
              </a:rPr>
              <a:t>Interact </a:t>
            </a:r>
          </a:p>
          <a:p>
            <a:pPr>
              <a:buFont typeface="Wingdings" pitchFamily="2" charset="2"/>
              <a:buChar char="ü"/>
            </a:pPr>
            <a:r>
              <a:rPr lang="en-US" dirty="0">
                <a:solidFill>
                  <a:schemeClr val="tx1"/>
                </a:solidFill>
              </a:rPr>
              <a:t>Roles </a:t>
            </a:r>
          </a:p>
          <a:p>
            <a:pPr>
              <a:buFont typeface="Wingdings" pitchFamily="2" charset="2"/>
              <a:buChar char="ü"/>
            </a:pPr>
            <a:r>
              <a:rPr lang="en-US" dirty="0">
                <a:solidFill>
                  <a:schemeClr val="tx1"/>
                </a:solidFill>
              </a:rPr>
              <a:t> Power</a:t>
            </a:r>
          </a:p>
          <a:p>
            <a:pPr>
              <a:buFont typeface="Wingdings" pitchFamily="2" charset="2"/>
              <a:buChar char="ü"/>
            </a:pPr>
            <a:r>
              <a:rPr lang="en-US" dirty="0">
                <a:solidFill>
                  <a:schemeClr val="tx1"/>
                </a:solidFill>
              </a:rPr>
              <a:t>Spaces to operate – public/private</a:t>
            </a:r>
          </a:p>
          <a:p>
            <a:pPr>
              <a:buFont typeface="Wingdings" pitchFamily="2" charset="2"/>
              <a:buChar char="ü"/>
            </a:pPr>
            <a:r>
              <a:rPr lang="en-US" dirty="0">
                <a:solidFill>
                  <a:schemeClr val="tx1"/>
                </a:solidFill>
              </a:rPr>
              <a:t>Resources/ Assets</a:t>
            </a:r>
          </a:p>
          <a:p>
            <a:pPr>
              <a:buNone/>
            </a:pPr>
            <a:endParaRPr lang="en-US" dirty="0">
              <a:solidFill>
                <a:schemeClr val="tx1"/>
              </a:solidFill>
            </a:endParaRPr>
          </a:p>
        </p:txBody>
      </p:sp>
      <p:sp>
        <p:nvSpPr>
          <p:cNvPr id="5" name="Right Arrow 4">
            <a:extLst>
              <a:ext uri="{FF2B5EF4-FFF2-40B4-BE49-F238E27FC236}">
                <a16:creationId xmlns:a16="http://schemas.microsoft.com/office/drawing/2014/main" id="{82583892-61B7-3A43-8BF0-D52B36AB7E69}"/>
              </a:ext>
            </a:extLst>
          </p:cNvPr>
          <p:cNvSpPr/>
          <p:nvPr/>
        </p:nvSpPr>
        <p:spPr>
          <a:xfrm>
            <a:off x="6197603" y="2286000"/>
            <a:ext cx="812797" cy="2209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goal of EALC Phase 2:</a:t>
            </a:r>
          </a:p>
        </p:txBody>
      </p:sp>
      <p:sp>
        <p:nvSpPr>
          <p:cNvPr id="4" name="Content Placeholder 3"/>
          <p:cNvSpPr>
            <a:spLocks noGrp="1"/>
          </p:cNvSpPr>
          <p:nvPr>
            <p:ph sz="half" idx="1"/>
          </p:nvPr>
        </p:nvSpPr>
        <p:spPr>
          <a:xfrm>
            <a:off x="318541" y="1690688"/>
            <a:ext cx="5701259" cy="4486275"/>
          </a:xfrm>
        </p:spPr>
        <p:txBody>
          <a:bodyPr>
            <a:normAutofit fontScale="92500" lnSpcReduction="20000"/>
          </a:bodyPr>
          <a:lstStyle/>
          <a:p>
            <a:pPr marL="0" indent="0">
              <a:buNone/>
            </a:pPr>
            <a:r>
              <a:rPr lang="en-US" sz="3200" b="1" dirty="0">
                <a:solidFill>
                  <a:schemeClr val="tx1"/>
                </a:solidFill>
                <a:latin typeface="Candara" panose="020E0502030303020204" pitchFamily="34" charset="0"/>
              </a:rPr>
              <a:t>Consolidate the EALC as a regionally led community of practice which fosters learning and collaboration through secure, effective virtual, hybrid, and in-person platforms to advance social norms practice.</a:t>
            </a:r>
            <a:endParaRPr lang="en-US" sz="3200" dirty="0"/>
          </a:p>
          <a:p>
            <a:pPr lvl="1"/>
            <a:r>
              <a:rPr lang="en-US" sz="2800" dirty="0"/>
              <a:t>Generate, disseminate and utilize social norms evidence, approaches, and resources. </a:t>
            </a:r>
          </a:p>
          <a:p>
            <a:pPr lvl="1"/>
            <a:r>
              <a:rPr lang="en-US" sz="2800" dirty="0"/>
              <a:t>Improve norms programming</a:t>
            </a:r>
          </a:p>
          <a:p>
            <a:pPr lvl="1"/>
            <a:r>
              <a:rPr lang="en-US" sz="2800" dirty="0"/>
              <a:t>Effectively advocate on inequitable social and gender norms.</a:t>
            </a:r>
          </a:p>
          <a:p>
            <a:pPr marL="0" indent="0">
              <a:buNone/>
            </a:pPr>
            <a:endParaRPr lang="en-US" dirty="0"/>
          </a:p>
        </p:txBody>
      </p:sp>
      <p:pic>
        <p:nvPicPr>
          <p:cNvPr id="5" name="Content Placeholder 4">
            <a:extLst>
              <a:ext uri="{FF2B5EF4-FFF2-40B4-BE49-F238E27FC236}">
                <a16:creationId xmlns:a16="http://schemas.microsoft.com/office/drawing/2014/main" id="{27929F7F-BFFF-5FF6-294D-4A50D5E32875}"/>
              </a:ext>
            </a:extLst>
          </p:cNvPr>
          <p:cNvPicPr>
            <a:picLocks noGrp="1" noChangeAspect="1"/>
          </p:cNvPicPr>
          <p:nvPr>
            <p:ph sz="half" idx="2"/>
          </p:nvPr>
        </p:nvPicPr>
        <p:blipFill rotWithShape="1">
          <a:blip r:embed="rId3"/>
          <a:srcRect l="32538" t="11835" r="14345" b="6989"/>
          <a:stretch/>
        </p:blipFill>
        <p:spPr bwMode="auto">
          <a:xfrm>
            <a:off x="6096000" y="1505243"/>
            <a:ext cx="5777459" cy="49876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510363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CE6CA-B2B1-4344-9322-3C3751F91842}"/>
              </a:ext>
            </a:extLst>
          </p:cNvPr>
          <p:cNvSpPr>
            <a:spLocks noGrp="1"/>
          </p:cNvSpPr>
          <p:nvPr>
            <p:ph type="title"/>
          </p:nvPr>
        </p:nvSpPr>
        <p:spPr>
          <a:xfrm>
            <a:off x="958645" y="232421"/>
            <a:ext cx="4044097" cy="711476"/>
          </a:xfrm>
        </p:spPr>
        <p:txBody>
          <a:bodyPr/>
          <a:lstStyle/>
          <a:p>
            <a:r>
              <a:rPr lang="en-US" b="1" dirty="0">
                <a:solidFill>
                  <a:schemeClr val="tx1"/>
                </a:solidFill>
              </a:rPr>
              <a:t>Technology </a:t>
            </a:r>
            <a:endParaRPr lang="en-UG" b="1" dirty="0">
              <a:solidFill>
                <a:schemeClr val="tx1"/>
              </a:solidFill>
            </a:endParaRPr>
          </a:p>
        </p:txBody>
      </p:sp>
      <p:sp>
        <p:nvSpPr>
          <p:cNvPr id="3" name="Text Placeholder 2">
            <a:extLst>
              <a:ext uri="{FF2B5EF4-FFF2-40B4-BE49-F238E27FC236}">
                <a16:creationId xmlns:a16="http://schemas.microsoft.com/office/drawing/2014/main" id="{49E1B896-D7D2-4C31-BB48-6E61C4BFEEFB}"/>
              </a:ext>
            </a:extLst>
          </p:cNvPr>
          <p:cNvSpPr>
            <a:spLocks noGrp="1"/>
          </p:cNvSpPr>
          <p:nvPr>
            <p:ph type="body" idx="1"/>
          </p:nvPr>
        </p:nvSpPr>
        <p:spPr>
          <a:xfrm>
            <a:off x="5619220" y="592665"/>
            <a:ext cx="6572780" cy="6162096"/>
          </a:xfrm>
        </p:spPr>
        <p:txBody>
          <a:bodyPr>
            <a:normAutofit fontScale="70000" lnSpcReduction="20000"/>
          </a:bodyPr>
          <a:lstStyle/>
          <a:p>
            <a:endParaRPr lang="en-US" b="1" dirty="0">
              <a:solidFill>
                <a:schemeClr val="tx1"/>
              </a:solidFill>
            </a:endParaRPr>
          </a:p>
          <a:p>
            <a:pPr marL="85725" indent="0">
              <a:buNone/>
            </a:pPr>
            <a:endParaRPr lang="en-US" b="1" dirty="0">
              <a:solidFill>
                <a:schemeClr val="tx1"/>
              </a:solidFill>
            </a:endParaRPr>
          </a:p>
          <a:p>
            <a:pPr marL="85725" indent="0">
              <a:buNone/>
            </a:pPr>
            <a:endParaRPr lang="en-US" b="1" dirty="0">
              <a:solidFill>
                <a:schemeClr val="tx1"/>
              </a:solidFill>
            </a:endParaRPr>
          </a:p>
          <a:p>
            <a:pPr marL="85725" indent="0">
              <a:buNone/>
            </a:pPr>
            <a:endParaRPr lang="en-US" b="1" dirty="0">
              <a:solidFill>
                <a:schemeClr val="tx1"/>
              </a:solidFill>
            </a:endParaRPr>
          </a:p>
          <a:p>
            <a:pPr marL="85725" indent="0">
              <a:buNone/>
            </a:pPr>
            <a:endParaRPr lang="en-US" b="1" dirty="0">
              <a:solidFill>
                <a:schemeClr val="tx1"/>
              </a:solidFill>
            </a:endParaRPr>
          </a:p>
          <a:p>
            <a:pPr marL="85725" indent="0">
              <a:buNone/>
            </a:pPr>
            <a:endParaRPr lang="en-US" b="1" dirty="0">
              <a:solidFill>
                <a:schemeClr val="tx1"/>
              </a:solidFill>
            </a:endParaRPr>
          </a:p>
          <a:p>
            <a:pPr marL="85725" indent="0" algn="just">
              <a:buNone/>
            </a:pPr>
            <a:r>
              <a:rPr lang="en-UG" sz="2600" b="1" dirty="0">
                <a:solidFill>
                  <a:schemeClr val="tx1"/>
                </a:solidFill>
              </a:rPr>
              <a:t>Technology is the application</a:t>
            </a:r>
            <a:r>
              <a:rPr lang="en-US" sz="2800" b="1" dirty="0">
                <a:solidFill>
                  <a:srgbClr val="040C28"/>
                </a:solidFill>
                <a:latin typeface="Google Sans"/>
              </a:rPr>
              <a:t> of scientific knowledge to the practical aims of human life. </a:t>
            </a:r>
            <a:r>
              <a:rPr lang="en-UG" sz="2600" b="1" dirty="0">
                <a:solidFill>
                  <a:schemeClr val="tx1"/>
                </a:solidFill>
              </a:rPr>
              <a:t>The word technology can also mean the products resulting from such efforts, including both tangible tools such as </a:t>
            </a:r>
            <a:r>
              <a:rPr lang="en-US" sz="2600" b="1" dirty="0">
                <a:solidFill>
                  <a:schemeClr val="tx1"/>
                </a:solidFill>
              </a:rPr>
              <a:t>tools </a:t>
            </a:r>
            <a:r>
              <a:rPr lang="en-UG" sz="2600" b="1" dirty="0">
                <a:solidFill>
                  <a:schemeClr val="tx1"/>
                </a:solidFill>
              </a:rPr>
              <a:t>or machines, and intangible ones such as software.</a:t>
            </a:r>
            <a:endParaRPr lang="en-US" sz="2600" b="1" dirty="0">
              <a:solidFill>
                <a:schemeClr val="tx1"/>
              </a:solidFill>
            </a:endParaRPr>
          </a:p>
          <a:p>
            <a:pPr marL="85725" indent="0" algn="just">
              <a:buNone/>
            </a:pPr>
            <a:r>
              <a:rPr lang="en-US" sz="2600" b="1" dirty="0">
                <a:solidFill>
                  <a:schemeClr val="tx1"/>
                </a:solidFill>
              </a:rPr>
              <a:t>A driver for the realization of all SDGs (Goal 9c). </a:t>
            </a:r>
            <a:r>
              <a:rPr lang="en-US" sz="2600" dirty="0">
                <a:solidFill>
                  <a:schemeClr val="tx1"/>
                </a:solidFill>
              </a:rPr>
              <a:t>Significantly increase access to information and communications technology and strive to provide universal and affordable access to the Internet in least developed countries by 2020.</a:t>
            </a:r>
          </a:p>
          <a:p>
            <a:pPr marL="85725" indent="0" algn="just">
              <a:buNone/>
            </a:pPr>
            <a:r>
              <a:rPr lang="en-US" sz="2600" b="1" dirty="0">
                <a:solidFill>
                  <a:schemeClr val="tx1"/>
                </a:solidFill>
              </a:rPr>
              <a:t>Digital   transformation is a human rights issue. </a:t>
            </a:r>
            <a:r>
              <a:rPr lang="en-US" sz="2600" dirty="0">
                <a:solidFill>
                  <a:schemeClr val="tx1"/>
                </a:solidFill>
              </a:rPr>
              <a:t>– Sometimes access to technology is a matter of life and death. </a:t>
            </a:r>
          </a:p>
          <a:p>
            <a:endParaRPr lang="en-UG" dirty="0"/>
          </a:p>
        </p:txBody>
      </p:sp>
      <p:pic>
        <p:nvPicPr>
          <p:cNvPr id="5" name="Picture 4">
            <a:extLst>
              <a:ext uri="{FF2B5EF4-FFF2-40B4-BE49-F238E27FC236}">
                <a16:creationId xmlns:a16="http://schemas.microsoft.com/office/drawing/2014/main" id="{A0352728-D652-437D-BEA1-EBF0B8E019F5}"/>
              </a:ext>
            </a:extLst>
          </p:cNvPr>
          <p:cNvPicPr>
            <a:picLocks noChangeAspect="1"/>
          </p:cNvPicPr>
          <p:nvPr/>
        </p:nvPicPr>
        <p:blipFill>
          <a:blip r:embed="rId2"/>
          <a:stretch>
            <a:fillRect/>
          </a:stretch>
        </p:blipFill>
        <p:spPr>
          <a:xfrm>
            <a:off x="700143" y="845256"/>
            <a:ext cx="4919077" cy="3955389"/>
          </a:xfrm>
          <a:prstGeom prst="rect">
            <a:avLst/>
          </a:prstGeom>
        </p:spPr>
      </p:pic>
      <p:pic>
        <p:nvPicPr>
          <p:cNvPr id="6" name="Picture 5">
            <a:extLst>
              <a:ext uri="{FF2B5EF4-FFF2-40B4-BE49-F238E27FC236}">
                <a16:creationId xmlns:a16="http://schemas.microsoft.com/office/drawing/2014/main" id="{6F7FBEE6-2123-4900-A91D-E392EF01D6C7}"/>
              </a:ext>
            </a:extLst>
          </p:cNvPr>
          <p:cNvPicPr>
            <a:picLocks noChangeAspect="1"/>
          </p:cNvPicPr>
          <p:nvPr/>
        </p:nvPicPr>
        <p:blipFill>
          <a:blip r:embed="rId3"/>
          <a:stretch>
            <a:fillRect/>
          </a:stretch>
        </p:blipFill>
        <p:spPr>
          <a:xfrm>
            <a:off x="5702794" y="0"/>
            <a:ext cx="6285142" cy="2945219"/>
          </a:xfrm>
          <a:prstGeom prst="rect">
            <a:avLst/>
          </a:prstGeom>
        </p:spPr>
      </p:pic>
    </p:spTree>
    <p:extLst>
      <p:ext uri="{BB962C8B-B14F-4D97-AF65-F5344CB8AC3E}">
        <p14:creationId xmlns:p14="http://schemas.microsoft.com/office/powerpoint/2010/main" val="20486035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18CCE-2099-483D-9A61-36022DCF1118}"/>
              </a:ext>
            </a:extLst>
          </p:cNvPr>
          <p:cNvSpPr>
            <a:spLocks noGrp="1"/>
          </p:cNvSpPr>
          <p:nvPr>
            <p:ph type="title"/>
          </p:nvPr>
        </p:nvSpPr>
        <p:spPr>
          <a:xfrm>
            <a:off x="1141413" y="117988"/>
            <a:ext cx="9905998" cy="988142"/>
          </a:xfrm>
        </p:spPr>
        <p:txBody>
          <a:bodyPr>
            <a:normAutofit/>
          </a:bodyPr>
          <a:lstStyle/>
          <a:p>
            <a:pPr algn="ctr"/>
            <a:r>
              <a:rPr lang="en-US" sz="4800" b="1" dirty="0">
                <a:solidFill>
                  <a:schemeClr val="bg2"/>
                </a:solidFill>
              </a:rPr>
              <a:t>Impact of technology </a:t>
            </a:r>
            <a:endParaRPr lang="en-UG" sz="4800" b="1" dirty="0">
              <a:solidFill>
                <a:schemeClr val="bg2"/>
              </a:solidFill>
            </a:endParaRPr>
          </a:p>
        </p:txBody>
      </p:sp>
      <p:sp>
        <p:nvSpPr>
          <p:cNvPr id="3" name="Text Placeholder 2">
            <a:extLst>
              <a:ext uri="{FF2B5EF4-FFF2-40B4-BE49-F238E27FC236}">
                <a16:creationId xmlns:a16="http://schemas.microsoft.com/office/drawing/2014/main" id="{92D61972-912B-41BC-B281-0B5BAF8C4AF1}"/>
              </a:ext>
            </a:extLst>
          </p:cNvPr>
          <p:cNvSpPr>
            <a:spLocks noGrp="1"/>
          </p:cNvSpPr>
          <p:nvPr>
            <p:ph type="body" idx="1"/>
          </p:nvPr>
        </p:nvSpPr>
        <p:spPr>
          <a:xfrm>
            <a:off x="382772" y="1106130"/>
            <a:ext cx="3796049" cy="776393"/>
          </a:xfrm>
          <a:solidFill>
            <a:schemeClr val="accent2"/>
          </a:solidFill>
        </p:spPr>
        <p:txBody>
          <a:bodyPr/>
          <a:lstStyle/>
          <a:p>
            <a:r>
              <a:rPr lang="en-US" sz="3600" b="1" dirty="0">
                <a:solidFill>
                  <a:schemeClr val="tx1"/>
                </a:solidFill>
              </a:rPr>
              <a:t>Context </a:t>
            </a:r>
            <a:endParaRPr lang="en-UG" sz="3600" b="1" dirty="0">
              <a:solidFill>
                <a:schemeClr val="tx1"/>
              </a:solidFill>
            </a:endParaRPr>
          </a:p>
        </p:txBody>
      </p:sp>
      <p:sp>
        <p:nvSpPr>
          <p:cNvPr id="4" name="Text Placeholder 3">
            <a:extLst>
              <a:ext uri="{FF2B5EF4-FFF2-40B4-BE49-F238E27FC236}">
                <a16:creationId xmlns:a16="http://schemas.microsoft.com/office/drawing/2014/main" id="{939E06BB-20C0-40A4-9EE9-FCEA06FC6430}"/>
              </a:ext>
            </a:extLst>
          </p:cNvPr>
          <p:cNvSpPr>
            <a:spLocks noGrp="1"/>
          </p:cNvSpPr>
          <p:nvPr>
            <p:ph type="body" idx="2"/>
          </p:nvPr>
        </p:nvSpPr>
        <p:spPr>
          <a:xfrm>
            <a:off x="382772" y="2094272"/>
            <a:ext cx="3953881" cy="4263251"/>
          </a:xfrm>
          <a:solidFill>
            <a:schemeClr val="accent2">
              <a:lumMod val="40000"/>
              <a:lumOff val="60000"/>
            </a:schemeClr>
          </a:solidFill>
        </p:spPr>
        <p:txBody>
          <a:bodyPr>
            <a:normAutofit fontScale="62500" lnSpcReduction="20000"/>
          </a:bodyPr>
          <a:lstStyle/>
          <a:p>
            <a:pPr marL="371475" lvl="0" indent="-285750" algn="just">
              <a:buClr>
                <a:srgbClr val="FFFFFF"/>
              </a:buClr>
              <a:buSzPts val="2250"/>
              <a:buFont typeface="Wingdings" panose="05000000000000000000" pitchFamily="2" charset="2"/>
              <a:buChar char="q"/>
            </a:pPr>
            <a:r>
              <a:rPr lang="en-US" sz="2600" b="1" dirty="0">
                <a:solidFill>
                  <a:srgbClr val="000000"/>
                </a:solidFill>
                <a:latin typeface="Palatino Linotype" panose="02040502050505030304" pitchFamily="18" charset="0"/>
              </a:rPr>
              <a:t>A  global village introducing new norms on how people behave, interact with each other, relationships, access information and resources.</a:t>
            </a:r>
          </a:p>
          <a:p>
            <a:pPr marL="371475" lvl="0" indent="-285750" algn="just">
              <a:buClr>
                <a:srgbClr val="FFFFFF"/>
              </a:buClr>
              <a:buSzPts val="2250"/>
              <a:buFont typeface="Wingdings" panose="05000000000000000000" pitchFamily="2" charset="2"/>
              <a:buChar char="q"/>
            </a:pPr>
            <a:r>
              <a:rPr lang="en-US" sz="2600" b="1" dirty="0">
                <a:solidFill>
                  <a:srgbClr val="000000"/>
                </a:solidFill>
                <a:latin typeface="Palatino Linotype" panose="02040502050505030304" pitchFamily="18" charset="0"/>
              </a:rPr>
              <a:t>The impact of Covid-19</a:t>
            </a:r>
          </a:p>
          <a:p>
            <a:pPr marL="371475" lvl="0" indent="-285750" algn="just">
              <a:buClr>
                <a:srgbClr val="FFFFFF"/>
              </a:buClr>
              <a:buSzPts val="2250"/>
              <a:buFont typeface="Wingdings" panose="05000000000000000000" pitchFamily="2" charset="2"/>
              <a:buChar char="q"/>
            </a:pPr>
            <a:r>
              <a:rPr lang="en-US" sz="2600" b="1" dirty="0">
                <a:solidFill>
                  <a:srgbClr val="000000"/>
                </a:solidFill>
                <a:latin typeface="Palatino Linotype" panose="02040502050505030304" pitchFamily="18" charset="0"/>
              </a:rPr>
              <a:t>Digital divide (The </a:t>
            </a:r>
            <a:r>
              <a:rPr lang="en-US" sz="2600" dirty="0">
                <a:solidFill>
                  <a:srgbClr val="000000"/>
                </a:solidFill>
                <a:latin typeface="Palatino Linotype" panose="02040502050505030304" pitchFamily="18" charset="0"/>
              </a:rPr>
              <a:t>Global System for Mobile Communications (GSMA) mobile gender gap 2020 report, about 393 million women do not have a mobile phone, among which 74 million are in sub-Saharan Africa.) </a:t>
            </a:r>
            <a:endParaRPr lang="en-US" sz="2600" dirty="0">
              <a:solidFill>
                <a:srgbClr val="FFFFFF"/>
              </a:solidFill>
              <a:latin typeface="Palatino Linotype" panose="02040502050505030304" pitchFamily="18" charset="0"/>
            </a:endParaRPr>
          </a:p>
          <a:p>
            <a:endParaRPr lang="en-UG" dirty="0"/>
          </a:p>
        </p:txBody>
      </p:sp>
      <p:sp>
        <p:nvSpPr>
          <p:cNvPr id="5" name="Text Placeholder 4">
            <a:extLst>
              <a:ext uri="{FF2B5EF4-FFF2-40B4-BE49-F238E27FC236}">
                <a16:creationId xmlns:a16="http://schemas.microsoft.com/office/drawing/2014/main" id="{E19525C5-123B-4848-9BB8-EEF9173DE94F}"/>
              </a:ext>
            </a:extLst>
          </p:cNvPr>
          <p:cNvSpPr>
            <a:spLocks noGrp="1"/>
          </p:cNvSpPr>
          <p:nvPr>
            <p:ph type="body" idx="3"/>
          </p:nvPr>
        </p:nvSpPr>
        <p:spPr>
          <a:xfrm>
            <a:off x="4504213" y="1106131"/>
            <a:ext cx="3184385" cy="776392"/>
          </a:xfrm>
          <a:solidFill>
            <a:schemeClr val="accent3">
              <a:lumMod val="60000"/>
              <a:lumOff val="40000"/>
            </a:schemeClr>
          </a:solidFill>
        </p:spPr>
        <p:txBody>
          <a:bodyPr/>
          <a:lstStyle/>
          <a:p>
            <a:pPr marL="85725" lvl="0" indent="0">
              <a:lnSpc>
                <a:spcPct val="120000"/>
              </a:lnSpc>
              <a:buClr>
                <a:srgbClr val="FFFFFF"/>
              </a:buClr>
              <a:buSzPts val="2250"/>
            </a:pPr>
            <a:endParaRPr lang="en-US" sz="2000" b="1" dirty="0">
              <a:solidFill>
                <a:srgbClr val="000000"/>
              </a:solidFill>
              <a:latin typeface="Palatino Linotype" panose="02040502050505030304" pitchFamily="18" charset="0"/>
            </a:endParaRPr>
          </a:p>
          <a:p>
            <a:pPr marL="85725" lvl="0" indent="0">
              <a:lnSpc>
                <a:spcPct val="120000"/>
              </a:lnSpc>
              <a:buClr>
                <a:srgbClr val="FFFFFF"/>
              </a:buClr>
              <a:buSzPts val="2250"/>
            </a:pPr>
            <a:endParaRPr lang="en-US" sz="2000" b="1" dirty="0">
              <a:solidFill>
                <a:srgbClr val="000000"/>
              </a:solidFill>
              <a:latin typeface="Palatino Linotype" panose="02040502050505030304" pitchFamily="18" charset="0"/>
            </a:endParaRPr>
          </a:p>
          <a:p>
            <a:pPr marL="85725" lvl="0" indent="0">
              <a:lnSpc>
                <a:spcPct val="120000"/>
              </a:lnSpc>
              <a:buClr>
                <a:srgbClr val="FFFFFF"/>
              </a:buClr>
              <a:buSzPts val="2250"/>
            </a:pPr>
            <a:endParaRPr lang="en-US" sz="2000" b="1" dirty="0">
              <a:solidFill>
                <a:srgbClr val="000000"/>
              </a:solidFill>
              <a:latin typeface="Palatino Linotype" panose="02040502050505030304" pitchFamily="18" charset="0"/>
            </a:endParaRPr>
          </a:p>
          <a:p>
            <a:pPr marL="85725" lvl="0" indent="0">
              <a:lnSpc>
                <a:spcPct val="120000"/>
              </a:lnSpc>
              <a:buClr>
                <a:srgbClr val="FFFFFF"/>
              </a:buClr>
              <a:buSzPts val="2250"/>
            </a:pPr>
            <a:endParaRPr lang="en-US" sz="2000" b="1" dirty="0">
              <a:solidFill>
                <a:srgbClr val="000000"/>
              </a:solidFill>
              <a:latin typeface="Palatino Linotype" panose="02040502050505030304" pitchFamily="18" charset="0"/>
            </a:endParaRPr>
          </a:p>
          <a:p>
            <a:pPr marL="85725" lvl="0" indent="0">
              <a:lnSpc>
                <a:spcPct val="120000"/>
              </a:lnSpc>
              <a:buClr>
                <a:srgbClr val="FFFFFF"/>
              </a:buClr>
              <a:buSzPts val="2250"/>
            </a:pPr>
            <a:endParaRPr lang="en-US" sz="2000" b="1" dirty="0">
              <a:solidFill>
                <a:srgbClr val="000000"/>
              </a:solidFill>
              <a:latin typeface="Palatino Linotype" panose="02040502050505030304" pitchFamily="18" charset="0"/>
            </a:endParaRPr>
          </a:p>
          <a:p>
            <a:pPr marL="85725" lvl="0" indent="0">
              <a:lnSpc>
                <a:spcPct val="120000"/>
              </a:lnSpc>
              <a:buClr>
                <a:srgbClr val="FFFFFF"/>
              </a:buClr>
              <a:buSzPts val="2250"/>
            </a:pPr>
            <a:endParaRPr lang="en-US" sz="2000" b="1" dirty="0">
              <a:solidFill>
                <a:srgbClr val="000000"/>
              </a:solidFill>
              <a:latin typeface="Palatino Linotype" panose="02040502050505030304" pitchFamily="18" charset="0"/>
            </a:endParaRPr>
          </a:p>
          <a:p>
            <a:pPr marL="85725" lvl="0" indent="0">
              <a:lnSpc>
                <a:spcPct val="120000"/>
              </a:lnSpc>
              <a:buClr>
                <a:srgbClr val="FFFFFF"/>
              </a:buClr>
              <a:buSzPts val="2250"/>
            </a:pPr>
            <a:endParaRPr lang="en-US" sz="2000" b="1" dirty="0">
              <a:solidFill>
                <a:srgbClr val="000000"/>
              </a:solidFill>
              <a:latin typeface="Palatino Linotype" panose="02040502050505030304" pitchFamily="18" charset="0"/>
            </a:endParaRPr>
          </a:p>
          <a:p>
            <a:pPr marL="85725" lvl="0" indent="0">
              <a:lnSpc>
                <a:spcPct val="120000"/>
              </a:lnSpc>
              <a:buClr>
                <a:srgbClr val="FFFFFF"/>
              </a:buClr>
              <a:buSzPts val="2250"/>
            </a:pPr>
            <a:endParaRPr lang="en-US" sz="2000" b="1" dirty="0">
              <a:solidFill>
                <a:srgbClr val="000000"/>
              </a:solidFill>
              <a:latin typeface="Palatino Linotype" panose="02040502050505030304" pitchFamily="18" charset="0"/>
            </a:endParaRPr>
          </a:p>
          <a:p>
            <a:pPr marL="85725" lvl="0" indent="0">
              <a:lnSpc>
                <a:spcPct val="120000"/>
              </a:lnSpc>
              <a:buClr>
                <a:srgbClr val="FFFFFF"/>
              </a:buClr>
              <a:buSzPts val="2250"/>
            </a:pPr>
            <a:endParaRPr lang="en-US" sz="2000" b="1" dirty="0">
              <a:solidFill>
                <a:srgbClr val="000000"/>
              </a:solidFill>
              <a:latin typeface="Palatino Linotype" panose="02040502050505030304" pitchFamily="18" charset="0"/>
            </a:endParaRPr>
          </a:p>
          <a:p>
            <a:pPr marL="85725" lvl="0" indent="0">
              <a:lnSpc>
                <a:spcPct val="120000"/>
              </a:lnSpc>
              <a:buClr>
                <a:srgbClr val="FFFFFF"/>
              </a:buClr>
              <a:buSzPts val="2250"/>
            </a:pPr>
            <a:endParaRPr lang="en-US" sz="2000" b="1" dirty="0">
              <a:solidFill>
                <a:srgbClr val="000000"/>
              </a:solidFill>
              <a:latin typeface="Palatino Linotype" panose="02040502050505030304" pitchFamily="18" charset="0"/>
            </a:endParaRPr>
          </a:p>
          <a:p>
            <a:pPr marL="85725" lvl="0" indent="0">
              <a:lnSpc>
                <a:spcPct val="120000"/>
              </a:lnSpc>
              <a:buClr>
                <a:srgbClr val="FFFFFF"/>
              </a:buClr>
              <a:buSzPts val="2250"/>
            </a:pPr>
            <a:endParaRPr lang="en-US" sz="2000" b="1" dirty="0">
              <a:solidFill>
                <a:srgbClr val="000000"/>
              </a:solidFill>
              <a:latin typeface="Palatino Linotype" panose="02040502050505030304" pitchFamily="18" charset="0"/>
            </a:endParaRPr>
          </a:p>
          <a:p>
            <a:r>
              <a:rPr lang="en-US" b="1" dirty="0">
                <a:solidFill>
                  <a:schemeClr val="tx1"/>
                </a:solidFill>
              </a:rPr>
              <a:t>The gains and losses </a:t>
            </a:r>
            <a:endParaRPr lang="en-UG" b="1" dirty="0">
              <a:solidFill>
                <a:schemeClr val="tx1"/>
              </a:solidFill>
            </a:endParaRPr>
          </a:p>
        </p:txBody>
      </p:sp>
      <p:sp>
        <p:nvSpPr>
          <p:cNvPr id="6" name="Text Placeholder 5">
            <a:extLst>
              <a:ext uri="{FF2B5EF4-FFF2-40B4-BE49-F238E27FC236}">
                <a16:creationId xmlns:a16="http://schemas.microsoft.com/office/drawing/2014/main" id="{0F99A4CF-9041-44BF-BC41-8597727B86D3}"/>
              </a:ext>
            </a:extLst>
          </p:cNvPr>
          <p:cNvSpPr>
            <a:spLocks noGrp="1"/>
          </p:cNvSpPr>
          <p:nvPr>
            <p:ph type="body" idx="4"/>
          </p:nvPr>
        </p:nvSpPr>
        <p:spPr>
          <a:xfrm>
            <a:off x="4504213" y="2094272"/>
            <a:ext cx="3195830" cy="4295895"/>
          </a:xfrm>
          <a:solidFill>
            <a:schemeClr val="accent3">
              <a:lumMod val="40000"/>
              <a:lumOff val="60000"/>
            </a:schemeClr>
          </a:solidFill>
        </p:spPr>
        <p:txBody>
          <a:bodyPr>
            <a:normAutofit/>
          </a:bodyPr>
          <a:lstStyle/>
          <a:p>
            <a:pPr lvl="0" indent="-371475">
              <a:buClr>
                <a:srgbClr val="FFFFFF"/>
              </a:buClr>
              <a:buSzPts val="2250"/>
              <a:buFont typeface="Wingdings" panose="05000000000000000000" pitchFamily="2" charset="2"/>
              <a:buChar char="q"/>
            </a:pPr>
            <a:r>
              <a:rPr lang="en-US" sz="2000" b="1" dirty="0">
                <a:solidFill>
                  <a:srgbClr val="000000"/>
                </a:solidFill>
                <a:latin typeface="Palatino Linotype" panose="02040502050505030304" pitchFamily="18" charset="0"/>
              </a:rPr>
              <a:t>Privacy </a:t>
            </a:r>
          </a:p>
          <a:p>
            <a:pPr lvl="0" indent="-371475">
              <a:buClr>
                <a:srgbClr val="FFFFFF"/>
              </a:buClr>
              <a:buSzPts val="2250"/>
              <a:buFont typeface="Wingdings" panose="05000000000000000000" pitchFamily="2" charset="2"/>
              <a:buChar char="q"/>
            </a:pPr>
            <a:r>
              <a:rPr lang="en-US" sz="2000" b="1" dirty="0">
                <a:solidFill>
                  <a:srgbClr val="000000"/>
                </a:solidFill>
                <a:latin typeface="Palatino Linotype" panose="02040502050505030304" pitchFamily="18" charset="0"/>
              </a:rPr>
              <a:t>Trust  </a:t>
            </a:r>
          </a:p>
          <a:p>
            <a:pPr lvl="0" indent="-371475">
              <a:buClr>
                <a:srgbClr val="FFFFFF"/>
              </a:buClr>
              <a:buSzPts val="2250"/>
              <a:buFont typeface="Wingdings" panose="05000000000000000000" pitchFamily="2" charset="2"/>
              <a:buChar char="q"/>
            </a:pPr>
            <a:r>
              <a:rPr lang="en-US" sz="2000" b="1" dirty="0">
                <a:solidFill>
                  <a:srgbClr val="000000"/>
                </a:solidFill>
                <a:latin typeface="Palatino Linotype" panose="02040502050505030304" pitchFamily="18" charset="0"/>
              </a:rPr>
              <a:t>Misinformation</a:t>
            </a:r>
          </a:p>
          <a:p>
            <a:pPr lvl="0" indent="-371475">
              <a:buClr>
                <a:srgbClr val="FFFFFF"/>
              </a:buClr>
              <a:buSzPts val="2250"/>
              <a:buFont typeface="Wingdings" panose="05000000000000000000" pitchFamily="2" charset="2"/>
              <a:buChar char="q"/>
            </a:pPr>
            <a:r>
              <a:rPr lang="en-US" sz="2000" b="1" dirty="0">
                <a:solidFill>
                  <a:srgbClr val="000000"/>
                </a:solidFill>
                <a:latin typeface="Palatino Linotype" panose="02040502050505030304" pitchFamily="18" charset="0"/>
              </a:rPr>
              <a:t>Exclusion and disconnection</a:t>
            </a:r>
          </a:p>
          <a:p>
            <a:pPr lvl="0" indent="-371475">
              <a:buClr>
                <a:srgbClr val="FFFFFF"/>
              </a:buClr>
              <a:buSzPts val="2250"/>
              <a:buFont typeface="Wingdings" panose="05000000000000000000" pitchFamily="2" charset="2"/>
              <a:buChar char="q"/>
            </a:pPr>
            <a:r>
              <a:rPr lang="en-US" sz="2000" b="1" dirty="0">
                <a:solidFill>
                  <a:srgbClr val="000000"/>
                </a:solidFill>
                <a:latin typeface="Palatino Linotype" panose="02040502050505030304" pitchFamily="18" charset="0"/>
              </a:rPr>
              <a:t>Exposure vs empowerment </a:t>
            </a:r>
          </a:p>
          <a:p>
            <a:endParaRPr lang="en-UG" dirty="0"/>
          </a:p>
        </p:txBody>
      </p:sp>
      <p:sp>
        <p:nvSpPr>
          <p:cNvPr id="7" name="Text Placeholder 6">
            <a:extLst>
              <a:ext uri="{FF2B5EF4-FFF2-40B4-BE49-F238E27FC236}">
                <a16:creationId xmlns:a16="http://schemas.microsoft.com/office/drawing/2014/main" id="{45DB519E-9EDA-4E5A-A43E-B2E574A859FB}"/>
              </a:ext>
            </a:extLst>
          </p:cNvPr>
          <p:cNvSpPr>
            <a:spLocks noGrp="1"/>
          </p:cNvSpPr>
          <p:nvPr>
            <p:ph type="body" idx="5"/>
          </p:nvPr>
        </p:nvSpPr>
        <p:spPr>
          <a:xfrm>
            <a:off x="7765223" y="1106131"/>
            <a:ext cx="3537186" cy="776392"/>
          </a:xfrm>
          <a:solidFill>
            <a:schemeClr val="accent5">
              <a:lumMod val="75000"/>
            </a:schemeClr>
          </a:solidFill>
        </p:spPr>
        <p:txBody>
          <a:bodyPr/>
          <a:lstStyle/>
          <a:p>
            <a:r>
              <a:rPr lang="en-US" b="1" dirty="0">
                <a:solidFill>
                  <a:schemeClr val="tx1"/>
                </a:solidFill>
              </a:rPr>
              <a:t>Socio-structural Barriers </a:t>
            </a:r>
            <a:endParaRPr lang="en-UG" b="1" dirty="0">
              <a:solidFill>
                <a:schemeClr val="tx1"/>
              </a:solidFill>
            </a:endParaRPr>
          </a:p>
        </p:txBody>
      </p:sp>
      <p:sp>
        <p:nvSpPr>
          <p:cNvPr id="8" name="Text Placeholder 7">
            <a:extLst>
              <a:ext uri="{FF2B5EF4-FFF2-40B4-BE49-F238E27FC236}">
                <a16:creationId xmlns:a16="http://schemas.microsoft.com/office/drawing/2014/main" id="{88B8647F-0815-45A1-8D11-2EE86FB894B1}"/>
              </a:ext>
            </a:extLst>
          </p:cNvPr>
          <p:cNvSpPr>
            <a:spLocks noGrp="1"/>
          </p:cNvSpPr>
          <p:nvPr>
            <p:ph type="body" idx="6"/>
          </p:nvPr>
        </p:nvSpPr>
        <p:spPr>
          <a:xfrm>
            <a:off x="7851578" y="2094272"/>
            <a:ext cx="3450831" cy="4263251"/>
          </a:xfrm>
          <a:solidFill>
            <a:schemeClr val="accent5">
              <a:lumMod val="40000"/>
              <a:lumOff val="60000"/>
            </a:schemeClr>
          </a:solidFill>
        </p:spPr>
        <p:txBody>
          <a:bodyPr>
            <a:normAutofit/>
          </a:bodyPr>
          <a:lstStyle/>
          <a:p>
            <a:pPr marL="514350" indent="-285750">
              <a:buFont typeface="Wingdings" panose="05000000000000000000" pitchFamily="2" charset="2"/>
              <a:buChar char="q"/>
            </a:pPr>
            <a:r>
              <a:rPr lang="en-US" sz="2400" b="1" dirty="0">
                <a:solidFill>
                  <a:schemeClr val="tx1"/>
                </a:solidFill>
              </a:rPr>
              <a:t>Costs </a:t>
            </a:r>
          </a:p>
          <a:p>
            <a:pPr marL="514350" indent="-285750">
              <a:buFont typeface="Wingdings" panose="05000000000000000000" pitchFamily="2" charset="2"/>
              <a:buChar char="q"/>
            </a:pPr>
            <a:r>
              <a:rPr lang="en-US" sz="2400" b="1" dirty="0">
                <a:solidFill>
                  <a:schemeClr val="tx1"/>
                </a:solidFill>
              </a:rPr>
              <a:t>Skills </a:t>
            </a:r>
          </a:p>
          <a:p>
            <a:pPr marL="514350" indent="-285750">
              <a:buFont typeface="Wingdings" panose="05000000000000000000" pitchFamily="2" charset="2"/>
              <a:buChar char="q"/>
            </a:pPr>
            <a:r>
              <a:rPr lang="en-US" sz="2400" b="1" dirty="0">
                <a:solidFill>
                  <a:schemeClr val="tx1"/>
                </a:solidFill>
              </a:rPr>
              <a:t>Norm shifts  </a:t>
            </a:r>
          </a:p>
          <a:p>
            <a:pPr marL="514350" indent="-285750">
              <a:buFont typeface="Wingdings" panose="05000000000000000000" pitchFamily="2" charset="2"/>
              <a:buChar char="q"/>
            </a:pPr>
            <a:r>
              <a:rPr lang="en-US" sz="2400" b="1" dirty="0">
                <a:solidFill>
                  <a:schemeClr val="tx1"/>
                </a:solidFill>
              </a:rPr>
              <a:t>Policy environment </a:t>
            </a:r>
            <a:endParaRPr lang="en-UG" sz="2400" b="1" dirty="0">
              <a:solidFill>
                <a:schemeClr val="tx1"/>
              </a:solidFill>
            </a:endParaRPr>
          </a:p>
        </p:txBody>
      </p:sp>
    </p:spTree>
    <p:extLst>
      <p:ext uri="{BB962C8B-B14F-4D97-AF65-F5344CB8AC3E}">
        <p14:creationId xmlns:p14="http://schemas.microsoft.com/office/powerpoint/2010/main" val="37569826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FE052-C298-47BA-AF55-B22DB3F65207}"/>
              </a:ext>
            </a:extLst>
          </p:cNvPr>
          <p:cNvSpPr>
            <a:spLocks noGrp="1"/>
          </p:cNvSpPr>
          <p:nvPr>
            <p:ph type="title"/>
          </p:nvPr>
        </p:nvSpPr>
        <p:spPr>
          <a:xfrm>
            <a:off x="1143001" y="2596174"/>
            <a:ext cx="9905998" cy="1478570"/>
          </a:xfrm>
        </p:spPr>
        <p:txBody>
          <a:bodyPr/>
          <a:lstStyle/>
          <a:p>
            <a:pPr algn="ctr"/>
            <a:r>
              <a:rPr lang="en-US" b="1" dirty="0">
                <a:solidFill>
                  <a:schemeClr val="bg2"/>
                </a:solidFill>
              </a:rPr>
              <a:t>SOCIAL NORMS TRANSFORMATIVE MODELS </a:t>
            </a:r>
            <a:endParaRPr lang="en-UG" b="1" dirty="0">
              <a:solidFill>
                <a:schemeClr val="bg2"/>
              </a:solidFill>
            </a:endParaRPr>
          </a:p>
        </p:txBody>
      </p:sp>
    </p:spTree>
    <p:extLst>
      <p:ext uri="{BB962C8B-B14F-4D97-AF65-F5344CB8AC3E}">
        <p14:creationId xmlns:p14="http://schemas.microsoft.com/office/powerpoint/2010/main" val="29279955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9330D-FABA-4C6E-8224-B93B58A12277}"/>
              </a:ext>
            </a:extLst>
          </p:cNvPr>
          <p:cNvSpPr>
            <a:spLocks noGrp="1"/>
          </p:cNvSpPr>
          <p:nvPr>
            <p:ph type="title"/>
          </p:nvPr>
        </p:nvSpPr>
        <p:spPr>
          <a:xfrm>
            <a:off x="1141412" y="0"/>
            <a:ext cx="9049723" cy="856806"/>
          </a:xfrm>
        </p:spPr>
        <p:txBody>
          <a:bodyPr>
            <a:normAutofit/>
          </a:bodyPr>
          <a:lstStyle/>
          <a:p>
            <a:pPr algn="ctr"/>
            <a:r>
              <a:rPr lang="en-US" b="1" dirty="0">
                <a:solidFill>
                  <a:schemeClr val="bg2"/>
                </a:solidFill>
              </a:rPr>
              <a:t>Gender transformative approaches </a:t>
            </a:r>
            <a:endParaRPr lang="en-UG" b="1" dirty="0">
              <a:solidFill>
                <a:schemeClr val="bg2"/>
              </a:solidFill>
            </a:endParaRPr>
          </a:p>
        </p:txBody>
      </p:sp>
      <p:sp>
        <p:nvSpPr>
          <p:cNvPr id="4" name="Text Placeholder 3">
            <a:extLst>
              <a:ext uri="{FF2B5EF4-FFF2-40B4-BE49-F238E27FC236}">
                <a16:creationId xmlns:a16="http://schemas.microsoft.com/office/drawing/2014/main" id="{A1A897C8-9D07-4735-9ED2-B89B8C970944}"/>
              </a:ext>
            </a:extLst>
          </p:cNvPr>
          <p:cNvSpPr>
            <a:spLocks noGrp="1"/>
          </p:cNvSpPr>
          <p:nvPr>
            <p:ph type="body" idx="1"/>
          </p:nvPr>
        </p:nvSpPr>
        <p:spPr>
          <a:xfrm>
            <a:off x="446568" y="856807"/>
            <a:ext cx="6249200" cy="1488188"/>
          </a:xfrm>
        </p:spPr>
        <p:txBody>
          <a:bodyPr>
            <a:normAutofit/>
          </a:bodyPr>
          <a:lstStyle/>
          <a:p>
            <a:pPr marL="571500" indent="-342900">
              <a:buFont typeface="Arial" panose="020B0604020202020204" pitchFamily="34" charset="0"/>
              <a:buChar char="•"/>
            </a:pPr>
            <a:r>
              <a:rPr lang="en-US" sz="2400" b="1" dirty="0">
                <a:solidFill>
                  <a:schemeClr val="tx1"/>
                </a:solidFill>
              </a:rPr>
              <a:t>Ecological model </a:t>
            </a:r>
          </a:p>
          <a:p>
            <a:pPr marL="571500" indent="-342900">
              <a:buFont typeface="Arial" panose="020B0604020202020204" pitchFamily="34" charset="0"/>
              <a:buChar char="•"/>
            </a:pPr>
            <a:r>
              <a:rPr lang="en-US" sz="2400" b="1" dirty="0">
                <a:solidFill>
                  <a:schemeClr val="tx1"/>
                </a:solidFill>
              </a:rPr>
              <a:t>Problem tree analysis </a:t>
            </a:r>
          </a:p>
        </p:txBody>
      </p:sp>
      <p:pic>
        <p:nvPicPr>
          <p:cNvPr id="5" name="Content Placeholder 4">
            <a:extLst>
              <a:ext uri="{FF2B5EF4-FFF2-40B4-BE49-F238E27FC236}">
                <a16:creationId xmlns:a16="http://schemas.microsoft.com/office/drawing/2014/main" id="{C8476669-C695-40D3-86FC-4CD38331C9D2}"/>
              </a:ext>
            </a:extLst>
          </p:cNvPr>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1573" y="2008897"/>
            <a:ext cx="4873859" cy="4729717"/>
          </a:xfrm>
          <a:prstGeom prst="rect">
            <a:avLst/>
          </a:prstGeom>
          <a:noFill/>
          <a:ln>
            <a:noFill/>
          </a:ln>
        </p:spPr>
      </p:pic>
      <p:pic>
        <p:nvPicPr>
          <p:cNvPr id="6" name="Content Placeholder 4" descr="Step 1: Identifying the focal issue with 'Problem Tree Analysis' technique  - YouTube">
            <a:extLst>
              <a:ext uri="{FF2B5EF4-FFF2-40B4-BE49-F238E27FC236}">
                <a16:creationId xmlns:a16="http://schemas.microsoft.com/office/drawing/2014/main" id="{48614B36-06AE-4C2C-BAC6-0A29BF83377E}"/>
              </a:ext>
            </a:extLst>
          </p:cNvPr>
          <p:cNvPicPr>
            <a:picLocks/>
          </p:cNvPicPr>
          <p:nvPr/>
        </p:nvPicPr>
        <p:blipFill>
          <a:blip r:embed="rId3"/>
          <a:srcRect/>
          <a:stretch>
            <a:fillRect/>
          </a:stretch>
        </p:blipFill>
        <p:spPr bwMode="auto">
          <a:xfrm>
            <a:off x="649408" y="2422377"/>
            <a:ext cx="5723371" cy="4181258"/>
          </a:xfrm>
          <a:prstGeom prst="rect">
            <a:avLst/>
          </a:prstGeom>
          <a:noFill/>
          <a:ln w="9525">
            <a:noFill/>
            <a:miter lim="800000"/>
            <a:headEnd/>
            <a:tailEnd/>
          </a:ln>
        </p:spPr>
      </p:pic>
    </p:spTree>
    <p:extLst>
      <p:ext uri="{BB962C8B-B14F-4D97-AF65-F5344CB8AC3E}">
        <p14:creationId xmlns:p14="http://schemas.microsoft.com/office/powerpoint/2010/main" val="23001449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D43FF-6F6F-4936-B93A-F6A10488A5EE}"/>
              </a:ext>
            </a:extLst>
          </p:cNvPr>
          <p:cNvSpPr>
            <a:spLocks noGrp="1"/>
          </p:cNvSpPr>
          <p:nvPr>
            <p:ph type="title"/>
          </p:nvPr>
        </p:nvSpPr>
        <p:spPr>
          <a:xfrm>
            <a:off x="1141413" y="103239"/>
            <a:ext cx="9267861" cy="796413"/>
          </a:xfrm>
        </p:spPr>
        <p:txBody>
          <a:bodyPr/>
          <a:lstStyle/>
          <a:p>
            <a:pPr algn="ctr"/>
            <a:r>
              <a:rPr lang="en-US" b="1" dirty="0">
                <a:solidFill>
                  <a:schemeClr val="tx1"/>
                </a:solidFill>
              </a:rPr>
              <a:t>Lewin’s Change Model </a:t>
            </a:r>
            <a:endParaRPr lang="en-UG" b="1" dirty="0">
              <a:solidFill>
                <a:schemeClr val="tx1"/>
              </a:solidFill>
            </a:endParaRPr>
          </a:p>
        </p:txBody>
      </p:sp>
      <p:graphicFrame>
        <p:nvGraphicFramePr>
          <p:cNvPr id="5" name="Table 5">
            <a:extLst>
              <a:ext uri="{FF2B5EF4-FFF2-40B4-BE49-F238E27FC236}">
                <a16:creationId xmlns:a16="http://schemas.microsoft.com/office/drawing/2014/main" id="{CF8EAC6C-1795-430F-A363-A76CCE0275C9}"/>
              </a:ext>
            </a:extLst>
          </p:cNvPr>
          <p:cNvGraphicFramePr>
            <a:graphicFrameLocks noGrp="1"/>
          </p:cNvGraphicFramePr>
          <p:nvPr/>
        </p:nvGraphicFramePr>
        <p:xfrm>
          <a:off x="202019" y="899652"/>
          <a:ext cx="11788420" cy="5917053"/>
        </p:xfrm>
        <a:graphic>
          <a:graphicData uri="http://schemas.openxmlformats.org/drawingml/2006/table">
            <a:tbl>
              <a:tblPr firstRow="1" bandRow="1">
                <a:tableStyleId>{3C2FFA5D-87B4-456A-9821-1D502468CF0F}</a:tableStyleId>
              </a:tblPr>
              <a:tblGrid>
                <a:gridCol w="3922322">
                  <a:extLst>
                    <a:ext uri="{9D8B030D-6E8A-4147-A177-3AD203B41FA5}">
                      <a16:colId xmlns:a16="http://schemas.microsoft.com/office/drawing/2014/main" val="826343133"/>
                    </a:ext>
                  </a:extLst>
                </a:gridCol>
                <a:gridCol w="3933049">
                  <a:extLst>
                    <a:ext uri="{9D8B030D-6E8A-4147-A177-3AD203B41FA5}">
                      <a16:colId xmlns:a16="http://schemas.microsoft.com/office/drawing/2014/main" val="1129556704"/>
                    </a:ext>
                  </a:extLst>
                </a:gridCol>
                <a:gridCol w="3933049">
                  <a:extLst>
                    <a:ext uri="{9D8B030D-6E8A-4147-A177-3AD203B41FA5}">
                      <a16:colId xmlns:a16="http://schemas.microsoft.com/office/drawing/2014/main" val="3681521748"/>
                    </a:ext>
                  </a:extLst>
                </a:gridCol>
              </a:tblGrid>
              <a:tr h="796413">
                <a:tc>
                  <a:txBody>
                    <a:bodyPr/>
                    <a:lstStyle/>
                    <a:p>
                      <a:pPr algn="ctr"/>
                      <a:r>
                        <a:rPr lang="en-US" sz="2800" dirty="0"/>
                        <a:t>Unfreeze </a:t>
                      </a:r>
                      <a:endParaRPr lang="en-UG" sz="2800" dirty="0">
                        <a:latin typeface="Palatino Linotype" panose="02040502050505030304" pitchFamily="18" charset="0"/>
                      </a:endParaRPr>
                    </a:p>
                  </a:txBody>
                  <a:tcPr/>
                </a:tc>
                <a:tc>
                  <a:txBody>
                    <a:bodyPr/>
                    <a:lstStyle/>
                    <a:p>
                      <a:pPr algn="ctr"/>
                      <a:r>
                        <a:rPr lang="en-US" sz="2800" dirty="0"/>
                        <a:t>Change </a:t>
                      </a:r>
                      <a:endParaRPr lang="en-UG" sz="2800" dirty="0">
                        <a:latin typeface="Palatino Linotype" panose="02040502050505030304" pitchFamily="18" charset="0"/>
                      </a:endParaRPr>
                    </a:p>
                  </a:txBody>
                  <a:tcPr/>
                </a:tc>
                <a:tc>
                  <a:txBody>
                    <a:bodyPr/>
                    <a:lstStyle/>
                    <a:p>
                      <a:pPr algn="ctr"/>
                      <a:r>
                        <a:rPr lang="en-US" sz="2800" dirty="0"/>
                        <a:t>Refreeze </a:t>
                      </a:r>
                      <a:endParaRPr lang="en-UG" sz="2800" dirty="0">
                        <a:latin typeface="Palatino Linotype" panose="02040502050505030304" pitchFamily="18" charset="0"/>
                      </a:endParaRPr>
                    </a:p>
                  </a:txBody>
                  <a:tcPr/>
                </a:tc>
                <a:extLst>
                  <a:ext uri="{0D108BD9-81ED-4DB2-BD59-A6C34878D82A}">
                    <a16:rowId xmlns:a16="http://schemas.microsoft.com/office/drawing/2014/main" val="2455470670"/>
                  </a:ext>
                </a:extLst>
              </a:tr>
              <a:tr h="5047260">
                <a:tc>
                  <a:txBody>
                    <a:bodyPr/>
                    <a:lstStyle/>
                    <a:p>
                      <a:pPr marL="342900" indent="-342900" algn="just">
                        <a:buAutoNum type="arabicPeriod"/>
                      </a:pPr>
                      <a:r>
                        <a:rPr lang="en-US" sz="2000" dirty="0"/>
                        <a:t>Recognize the need for change </a:t>
                      </a:r>
                    </a:p>
                    <a:p>
                      <a:pPr marL="342900" indent="-342900" algn="just">
                        <a:buAutoNum type="arabicPeriod"/>
                      </a:pPr>
                      <a:r>
                        <a:rPr lang="en-US" sz="2000" dirty="0"/>
                        <a:t>Determine what needs to change </a:t>
                      </a:r>
                    </a:p>
                    <a:p>
                      <a:pPr marL="342900" indent="-342900" algn="just">
                        <a:buAutoNum type="arabicPeriod"/>
                      </a:pPr>
                      <a:r>
                        <a:rPr lang="en-US" sz="2000" dirty="0"/>
                        <a:t>Question the  ideas, values, attitudes or behaviors </a:t>
                      </a:r>
                    </a:p>
                    <a:p>
                      <a:pPr marL="342900" indent="-342900" algn="just">
                        <a:buAutoNum type="arabicPeriod"/>
                      </a:pPr>
                      <a:r>
                        <a:rPr lang="en-US" sz="2000" dirty="0"/>
                        <a:t>Encourage the replacement of behaviors and attitudes </a:t>
                      </a:r>
                    </a:p>
                    <a:p>
                      <a:pPr marL="342900" indent="-342900" algn="just">
                        <a:buAutoNum type="arabicPeriod"/>
                      </a:pPr>
                      <a:r>
                        <a:rPr lang="en-US" sz="2000" dirty="0"/>
                        <a:t>Ensure there is strong support for change </a:t>
                      </a:r>
                      <a:r>
                        <a:rPr lang="en-US" sz="1800" dirty="0"/>
                        <a:t>(</a:t>
                      </a:r>
                      <a:r>
                        <a:rPr kumimoji="0" lang="en-US" sz="1800" b="0" i="0" u="none" strike="noStrike" kern="0" cap="none" spc="0" normalizeH="0" baseline="0" noProof="0" dirty="0">
                          <a:ln>
                            <a:noFill/>
                          </a:ln>
                          <a:solidFill>
                            <a:srgbClr val="000000"/>
                          </a:solidFill>
                          <a:effectLst/>
                          <a:uLnTx/>
                          <a:uFillTx/>
                          <a:latin typeface="Palatino Linotype" panose="02040502050505030304" pitchFamily="18" charset="0"/>
                          <a:sym typeface="Twentieth Century"/>
                        </a:rPr>
                        <a:t>Uganda scores highly around Policy regulation (77%) however it is still scoring low on Skills (33%), Innovation (42%) and Infrastructure (51%).</a:t>
                      </a:r>
                      <a:endParaRPr lang="en-US" sz="1800" dirty="0"/>
                    </a:p>
                    <a:p>
                      <a:pPr marL="342900" indent="-342900" algn="just">
                        <a:buAutoNum type="arabicPeriod"/>
                      </a:pPr>
                      <a:r>
                        <a:rPr lang="en-US" sz="2000" dirty="0"/>
                        <a:t>Manage and understand the doubts, concerns/ fears </a:t>
                      </a:r>
                      <a:endParaRPr lang="en-UG" sz="2000" dirty="0">
                        <a:latin typeface="Palatino Linotype" panose="02040502050505030304" pitchFamily="18" charset="0"/>
                      </a:endParaRPr>
                    </a:p>
                  </a:txBody>
                  <a:tcPr/>
                </a:tc>
                <a:tc>
                  <a:txBody>
                    <a:bodyPr/>
                    <a:lstStyle/>
                    <a:p>
                      <a:pPr marL="342900" indent="-342900" algn="just">
                        <a:buAutoNum type="arabicPeriod"/>
                      </a:pPr>
                      <a:r>
                        <a:rPr lang="en-US" sz="2000" dirty="0"/>
                        <a:t>Plan the changes </a:t>
                      </a:r>
                    </a:p>
                    <a:p>
                      <a:pPr marL="342900" indent="-342900" algn="just">
                        <a:buAutoNum type="arabicPeriod"/>
                      </a:pPr>
                      <a:r>
                        <a:rPr lang="en-US" sz="2000" dirty="0"/>
                        <a:t>Implement the changes </a:t>
                      </a:r>
                    </a:p>
                    <a:p>
                      <a:pPr marL="342900" indent="-342900" algn="just">
                        <a:buAutoNum type="arabicPeriod"/>
                      </a:pPr>
                      <a:r>
                        <a:rPr lang="en-US" sz="2000" dirty="0"/>
                        <a:t>Help or empower communities to learn the new norm</a:t>
                      </a:r>
                    </a:p>
                    <a:p>
                      <a:pPr marL="342900" indent="-342900" algn="just">
                        <a:buAutoNum type="arabicPeriod"/>
                      </a:pPr>
                      <a:r>
                        <a:rPr lang="en-US" sz="2000" dirty="0"/>
                        <a:t>Evaluate the gains vs the costs </a:t>
                      </a:r>
                    </a:p>
                    <a:p>
                      <a:pPr marL="342900" indent="-342900" algn="just">
                        <a:buAutoNum type="arabicPeriod"/>
                      </a:pPr>
                      <a:r>
                        <a:rPr lang="en-US" sz="2000" dirty="0"/>
                        <a:t>Work with the reference groups </a:t>
                      </a:r>
                      <a:endParaRPr lang="en-UG" sz="2000" dirty="0">
                        <a:latin typeface="Palatino Linotype" panose="02040502050505030304" pitchFamily="18" charset="0"/>
                      </a:endParaRPr>
                    </a:p>
                  </a:txBody>
                  <a:tcPr/>
                </a:tc>
                <a:tc>
                  <a:txBody>
                    <a:bodyPr/>
                    <a:lstStyle/>
                    <a:p>
                      <a:pPr marL="342900" indent="-342900" algn="just">
                        <a:buAutoNum type="arabicPeriod"/>
                      </a:pPr>
                      <a:r>
                        <a:rPr lang="en-US" sz="2000" dirty="0"/>
                        <a:t>Changes are reinforced and stabilized. </a:t>
                      </a:r>
                    </a:p>
                    <a:p>
                      <a:pPr marL="342900" indent="-342900" algn="just">
                        <a:buAutoNum type="arabicPeriod"/>
                      </a:pPr>
                      <a:r>
                        <a:rPr lang="en-US" sz="2000" dirty="0"/>
                        <a:t>Integrate the new norms into the normal way of doing things. </a:t>
                      </a:r>
                    </a:p>
                    <a:p>
                      <a:pPr marL="342900" indent="-342900" algn="just">
                        <a:buAutoNum type="arabicPeriod"/>
                      </a:pPr>
                      <a:r>
                        <a:rPr lang="en-US" sz="2000" dirty="0"/>
                        <a:t>The new status quo. </a:t>
                      </a:r>
                      <a:endParaRPr lang="en-UG" sz="2000" dirty="0">
                        <a:latin typeface="Palatino Linotype" panose="02040502050505030304" pitchFamily="18" charset="0"/>
                      </a:endParaRPr>
                    </a:p>
                  </a:txBody>
                  <a:tcPr/>
                </a:tc>
                <a:extLst>
                  <a:ext uri="{0D108BD9-81ED-4DB2-BD59-A6C34878D82A}">
                    <a16:rowId xmlns:a16="http://schemas.microsoft.com/office/drawing/2014/main" val="1912002088"/>
                  </a:ext>
                </a:extLst>
              </a:tr>
            </a:tbl>
          </a:graphicData>
        </a:graphic>
      </p:graphicFrame>
    </p:spTree>
    <p:extLst>
      <p:ext uri="{BB962C8B-B14F-4D97-AF65-F5344CB8AC3E}">
        <p14:creationId xmlns:p14="http://schemas.microsoft.com/office/powerpoint/2010/main" val="12550812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02A04-531B-4327-BA30-1762DC8A4065}"/>
              </a:ext>
            </a:extLst>
          </p:cNvPr>
          <p:cNvSpPr>
            <a:spLocks noGrp="1"/>
          </p:cNvSpPr>
          <p:nvPr>
            <p:ph type="title"/>
          </p:nvPr>
        </p:nvSpPr>
        <p:spPr>
          <a:xfrm>
            <a:off x="627321" y="176981"/>
            <a:ext cx="9150860" cy="648929"/>
          </a:xfrm>
        </p:spPr>
        <p:txBody>
          <a:bodyPr>
            <a:normAutofit/>
          </a:bodyPr>
          <a:lstStyle/>
          <a:p>
            <a:pPr algn="ctr"/>
            <a:r>
              <a:rPr lang="en-US" b="1" dirty="0">
                <a:solidFill>
                  <a:schemeClr val="tx1"/>
                </a:solidFill>
              </a:rPr>
              <a:t>      Gender considerations </a:t>
            </a:r>
            <a:endParaRPr lang="en-UG" b="1" dirty="0">
              <a:solidFill>
                <a:schemeClr val="tx1"/>
              </a:solidFill>
            </a:endParaRPr>
          </a:p>
        </p:txBody>
      </p:sp>
      <p:sp>
        <p:nvSpPr>
          <p:cNvPr id="3" name="Text Placeholder 2">
            <a:extLst>
              <a:ext uri="{FF2B5EF4-FFF2-40B4-BE49-F238E27FC236}">
                <a16:creationId xmlns:a16="http://schemas.microsoft.com/office/drawing/2014/main" id="{4A4DB0C2-2935-4A4E-AE63-2F2894256BDD}"/>
              </a:ext>
            </a:extLst>
          </p:cNvPr>
          <p:cNvSpPr>
            <a:spLocks noGrp="1"/>
          </p:cNvSpPr>
          <p:nvPr>
            <p:ph type="body" idx="1"/>
          </p:nvPr>
        </p:nvSpPr>
        <p:spPr>
          <a:xfrm>
            <a:off x="5202751" y="980789"/>
            <a:ext cx="5891209" cy="4476113"/>
          </a:xfrm>
        </p:spPr>
        <p:txBody>
          <a:bodyPr/>
          <a:lstStyle/>
          <a:p>
            <a:pPr marL="571500" indent="-571500">
              <a:spcBef>
                <a:spcPts val="0"/>
              </a:spcBef>
              <a:buClr>
                <a:srgbClr val="000000"/>
              </a:buClr>
              <a:buSzPts val="3000"/>
            </a:pPr>
            <a:r>
              <a:rPr lang="en-US" sz="3600" dirty="0">
                <a:solidFill>
                  <a:srgbClr val="000000"/>
                </a:solidFill>
                <a:latin typeface="Palatino Linotype" panose="02040502050505030304" pitchFamily="18" charset="0"/>
              </a:rPr>
              <a:t>Equality </a:t>
            </a:r>
            <a:endParaRPr lang="en-US" sz="3600" dirty="0">
              <a:solidFill>
                <a:srgbClr val="FFFFFF"/>
              </a:solidFill>
              <a:latin typeface="Palatino Linotype" panose="02040502050505030304" pitchFamily="18" charset="0"/>
            </a:endParaRPr>
          </a:p>
          <a:p>
            <a:pPr marL="514350" lvl="0" indent="-514350">
              <a:buClr>
                <a:srgbClr val="000000"/>
              </a:buClr>
              <a:buSzPts val="3000"/>
              <a:buFont typeface="Arial" panose="020B0604020202020204" pitchFamily="34" charset="0"/>
              <a:buChar char="•"/>
            </a:pPr>
            <a:r>
              <a:rPr lang="en-US" sz="3600" dirty="0">
                <a:solidFill>
                  <a:srgbClr val="000000"/>
                </a:solidFill>
                <a:latin typeface="Palatino Linotype" panose="02040502050505030304" pitchFamily="18" charset="0"/>
              </a:rPr>
              <a:t>Equity</a:t>
            </a:r>
            <a:endParaRPr lang="en-US" sz="3600" dirty="0">
              <a:solidFill>
                <a:srgbClr val="FFFFFF"/>
              </a:solidFill>
              <a:latin typeface="Palatino Linotype" panose="02040502050505030304" pitchFamily="18" charset="0"/>
            </a:endParaRPr>
          </a:p>
          <a:p>
            <a:pPr marL="514350" lvl="0" indent="-514350">
              <a:buClr>
                <a:srgbClr val="000000"/>
              </a:buClr>
              <a:buSzPts val="3000"/>
              <a:buFont typeface="Arial" panose="020B0604020202020204" pitchFamily="34" charset="0"/>
              <a:buChar char="•"/>
            </a:pPr>
            <a:r>
              <a:rPr lang="en-US" sz="3600" dirty="0">
                <a:solidFill>
                  <a:srgbClr val="000000"/>
                </a:solidFill>
                <a:latin typeface="Palatino Linotype" panose="02040502050505030304" pitchFamily="18" charset="0"/>
              </a:rPr>
              <a:t>Non- discrimination</a:t>
            </a:r>
            <a:endParaRPr lang="en-US" sz="3600" dirty="0">
              <a:solidFill>
                <a:srgbClr val="FFFFFF"/>
              </a:solidFill>
              <a:latin typeface="Palatino Linotype" panose="02040502050505030304" pitchFamily="18" charset="0"/>
            </a:endParaRPr>
          </a:p>
          <a:p>
            <a:pPr marL="514350" lvl="0" indent="-514350">
              <a:buClr>
                <a:srgbClr val="000000"/>
              </a:buClr>
              <a:buSzPts val="3000"/>
              <a:buFont typeface="Arial" panose="020B0604020202020204" pitchFamily="34" charset="0"/>
              <a:buChar char="•"/>
            </a:pPr>
            <a:r>
              <a:rPr lang="en-US" sz="3600" dirty="0">
                <a:solidFill>
                  <a:srgbClr val="000000"/>
                </a:solidFill>
                <a:latin typeface="Palatino Linotype" panose="02040502050505030304" pitchFamily="18" charset="0"/>
              </a:rPr>
              <a:t> Inclusion and Participation</a:t>
            </a:r>
          </a:p>
          <a:p>
            <a:endParaRPr lang="en-UG" dirty="0"/>
          </a:p>
        </p:txBody>
      </p:sp>
      <p:pic>
        <p:nvPicPr>
          <p:cNvPr id="5" name="Picture 4">
            <a:extLst>
              <a:ext uri="{FF2B5EF4-FFF2-40B4-BE49-F238E27FC236}">
                <a16:creationId xmlns:a16="http://schemas.microsoft.com/office/drawing/2014/main" id="{3084C654-F8CA-4505-B4B0-1137DF1565F1}"/>
              </a:ext>
            </a:extLst>
          </p:cNvPr>
          <p:cNvPicPr>
            <a:picLocks noChangeAspect="1"/>
          </p:cNvPicPr>
          <p:nvPr/>
        </p:nvPicPr>
        <p:blipFill>
          <a:blip r:embed="rId2"/>
          <a:stretch>
            <a:fillRect/>
          </a:stretch>
        </p:blipFill>
        <p:spPr>
          <a:xfrm>
            <a:off x="829878" y="980790"/>
            <a:ext cx="4054877" cy="4476113"/>
          </a:xfrm>
          <a:prstGeom prst="rect">
            <a:avLst/>
          </a:prstGeom>
        </p:spPr>
      </p:pic>
    </p:spTree>
    <p:extLst>
      <p:ext uri="{BB962C8B-B14F-4D97-AF65-F5344CB8AC3E}">
        <p14:creationId xmlns:p14="http://schemas.microsoft.com/office/powerpoint/2010/main" val="2026970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B37E4-F35A-42D0-864F-03AB15FF3534}"/>
              </a:ext>
            </a:extLst>
          </p:cNvPr>
          <p:cNvSpPr>
            <a:spLocks noGrp="1"/>
          </p:cNvSpPr>
          <p:nvPr>
            <p:ph type="title"/>
          </p:nvPr>
        </p:nvSpPr>
        <p:spPr>
          <a:xfrm>
            <a:off x="1141413" y="0"/>
            <a:ext cx="9905998" cy="1179871"/>
          </a:xfrm>
        </p:spPr>
        <p:txBody>
          <a:bodyPr/>
          <a:lstStyle/>
          <a:p>
            <a:pPr algn="ctr"/>
            <a:r>
              <a:rPr lang="en-US" b="1" dirty="0">
                <a:solidFill>
                  <a:schemeClr val="bg2"/>
                </a:solidFill>
              </a:rPr>
              <a:t>Gender inclusive digitalization </a:t>
            </a:r>
            <a:endParaRPr lang="en-UG" b="1" dirty="0">
              <a:solidFill>
                <a:schemeClr val="bg2"/>
              </a:solidFill>
            </a:endParaRPr>
          </a:p>
        </p:txBody>
      </p:sp>
      <p:sp>
        <p:nvSpPr>
          <p:cNvPr id="3" name="Text Placeholder 2">
            <a:extLst>
              <a:ext uri="{FF2B5EF4-FFF2-40B4-BE49-F238E27FC236}">
                <a16:creationId xmlns:a16="http://schemas.microsoft.com/office/drawing/2014/main" id="{C4A5B7D6-5ED0-4387-884A-7F4DC479B748}"/>
              </a:ext>
            </a:extLst>
          </p:cNvPr>
          <p:cNvSpPr>
            <a:spLocks noGrp="1"/>
          </p:cNvSpPr>
          <p:nvPr>
            <p:ph type="body" idx="1"/>
          </p:nvPr>
        </p:nvSpPr>
        <p:spPr>
          <a:xfrm>
            <a:off x="180753" y="800527"/>
            <a:ext cx="7453423" cy="5825614"/>
          </a:xfrm>
        </p:spPr>
        <p:txBody>
          <a:bodyPr>
            <a:normAutofit fontScale="70000" lnSpcReduction="20000"/>
          </a:bodyPr>
          <a:lstStyle/>
          <a:p>
            <a:pPr algn="just">
              <a:lnSpc>
                <a:spcPct val="160000"/>
              </a:lnSpc>
              <a:buFont typeface="Wingdings" panose="05000000000000000000" pitchFamily="2" charset="2"/>
              <a:buChar char="q"/>
            </a:pPr>
            <a:r>
              <a:rPr lang="en-UG" b="1" dirty="0">
                <a:solidFill>
                  <a:schemeClr val="tx1"/>
                </a:solidFill>
                <a:latin typeface="+mj-lt"/>
              </a:rPr>
              <a:t>Facilitate </a:t>
            </a:r>
            <a:r>
              <a:rPr lang="en-US" b="1" dirty="0">
                <a:solidFill>
                  <a:schemeClr val="tx1"/>
                </a:solidFill>
                <a:latin typeface="+mj-lt"/>
              </a:rPr>
              <a:t>a supportive and favorable policy </a:t>
            </a:r>
            <a:r>
              <a:rPr lang="en-UG" b="1" dirty="0">
                <a:solidFill>
                  <a:schemeClr val="tx1"/>
                </a:solidFill>
                <a:latin typeface="+mj-lt"/>
              </a:rPr>
              <a:t>infrastructure</a:t>
            </a:r>
            <a:r>
              <a:rPr lang="en-US" b="1" dirty="0">
                <a:solidFill>
                  <a:schemeClr val="tx1"/>
                </a:solidFill>
                <a:latin typeface="+mj-lt"/>
              </a:rPr>
              <a:t> or environment. </a:t>
            </a:r>
            <a:endParaRPr lang="en-US" sz="2200" b="1" dirty="0">
              <a:solidFill>
                <a:srgbClr val="000000"/>
              </a:solidFill>
              <a:latin typeface="+mj-lt"/>
            </a:endParaRPr>
          </a:p>
          <a:p>
            <a:pPr algn="just">
              <a:lnSpc>
                <a:spcPct val="160000"/>
              </a:lnSpc>
              <a:buFont typeface="Wingdings" panose="05000000000000000000" pitchFamily="2" charset="2"/>
              <a:buChar char="q"/>
            </a:pPr>
            <a:r>
              <a:rPr lang="en-US" sz="2200" b="1" dirty="0">
                <a:solidFill>
                  <a:srgbClr val="000000"/>
                </a:solidFill>
                <a:latin typeface="+mj-lt"/>
              </a:rPr>
              <a:t>Enhance safer, context specific and more affordable digital tools and services </a:t>
            </a:r>
          </a:p>
          <a:p>
            <a:pPr algn="just">
              <a:lnSpc>
                <a:spcPct val="160000"/>
              </a:lnSpc>
              <a:buFont typeface="Wingdings" panose="05000000000000000000" pitchFamily="2" charset="2"/>
              <a:buChar char="q"/>
            </a:pPr>
            <a:r>
              <a:rPr lang="en-US" sz="2200" b="1" dirty="0">
                <a:solidFill>
                  <a:srgbClr val="000000"/>
                </a:solidFill>
                <a:latin typeface="+mj-lt"/>
              </a:rPr>
              <a:t>Adopting indigenous technology </a:t>
            </a:r>
          </a:p>
          <a:p>
            <a:pPr lvl="0" algn="just">
              <a:lnSpc>
                <a:spcPct val="160000"/>
              </a:lnSpc>
              <a:buClr>
                <a:srgbClr val="FFFFFF"/>
              </a:buClr>
              <a:buFont typeface="Wingdings" panose="05000000000000000000" pitchFamily="2" charset="2"/>
              <a:buChar char="q"/>
            </a:pPr>
            <a:r>
              <a:rPr lang="en-US" b="1" u="sng" dirty="0">
                <a:solidFill>
                  <a:srgbClr val="000000"/>
                </a:solidFill>
                <a:latin typeface="+mj-lt"/>
              </a:rPr>
              <a:t>Intentional</a:t>
            </a:r>
            <a:r>
              <a:rPr lang="en-US" b="1" dirty="0">
                <a:solidFill>
                  <a:srgbClr val="000000"/>
                </a:solidFill>
                <a:latin typeface="+mj-lt"/>
              </a:rPr>
              <a:t> Upskilling, on-job learning, mentorship and empowerment  (innovation,  use, STEM). Men are four more times likely to be ICT specialists than women</a:t>
            </a:r>
          </a:p>
          <a:p>
            <a:pPr lvl="0" algn="just">
              <a:lnSpc>
                <a:spcPct val="160000"/>
              </a:lnSpc>
              <a:buClr>
                <a:srgbClr val="FFFFFF"/>
              </a:buClr>
              <a:buFont typeface="Wingdings" panose="05000000000000000000" pitchFamily="2" charset="2"/>
              <a:buChar char="q"/>
            </a:pPr>
            <a:r>
              <a:rPr lang="en-US" b="1" dirty="0">
                <a:solidFill>
                  <a:srgbClr val="000000"/>
                </a:solidFill>
                <a:latin typeface="+mj-lt"/>
              </a:rPr>
              <a:t>Development and adoption of fit for purpose tools.</a:t>
            </a:r>
          </a:p>
          <a:p>
            <a:pPr lvl="0" algn="just">
              <a:lnSpc>
                <a:spcPct val="160000"/>
              </a:lnSpc>
              <a:buClr>
                <a:srgbClr val="FFFFFF"/>
              </a:buClr>
              <a:buFont typeface="Wingdings" panose="05000000000000000000" pitchFamily="2" charset="2"/>
              <a:buChar char="q"/>
            </a:pPr>
            <a:r>
              <a:rPr lang="en-US" b="1" dirty="0">
                <a:solidFill>
                  <a:srgbClr val="000000"/>
                </a:solidFill>
                <a:latin typeface="+mj-lt"/>
              </a:rPr>
              <a:t>Male engagement </a:t>
            </a:r>
            <a:r>
              <a:rPr lang="en-US" b="1" dirty="0">
                <a:solidFill>
                  <a:srgbClr val="333333"/>
                </a:solidFill>
                <a:latin typeface="+mj-lt"/>
              </a:rPr>
              <a:t>in breaking social and cultural barriers, and perceptions regarding women’s work.</a:t>
            </a:r>
            <a:endParaRPr lang="en-US" b="1" dirty="0">
              <a:solidFill>
                <a:srgbClr val="000000"/>
              </a:solidFill>
              <a:latin typeface="+mj-lt"/>
            </a:endParaRPr>
          </a:p>
          <a:p>
            <a:pPr lvl="0" algn="just">
              <a:lnSpc>
                <a:spcPct val="160000"/>
              </a:lnSpc>
              <a:buClr>
                <a:srgbClr val="FFFFFF"/>
              </a:buClr>
              <a:buFont typeface="Wingdings" panose="05000000000000000000" pitchFamily="2" charset="2"/>
              <a:buChar char="q"/>
            </a:pPr>
            <a:r>
              <a:rPr lang="en-US" b="1" dirty="0">
                <a:solidFill>
                  <a:srgbClr val="000000"/>
                </a:solidFill>
                <a:latin typeface="+mj-lt"/>
              </a:rPr>
              <a:t>Building partnerships such as financial institutions, tech companies among others </a:t>
            </a:r>
          </a:p>
          <a:p>
            <a:pPr algn="just">
              <a:lnSpc>
                <a:spcPct val="160000"/>
              </a:lnSpc>
              <a:buFont typeface="Wingdings" panose="05000000000000000000" pitchFamily="2" charset="2"/>
              <a:buChar char="q"/>
            </a:pPr>
            <a:endParaRPr lang="en-UG" b="1" dirty="0">
              <a:solidFill>
                <a:schemeClr val="tx1"/>
              </a:solidFill>
            </a:endParaRPr>
          </a:p>
        </p:txBody>
      </p:sp>
      <p:pic>
        <p:nvPicPr>
          <p:cNvPr id="25" name="Picture 24" descr="Mitigate-the-Impacts-of-Human-Rights-Abuses-on.png">
            <a:extLst>
              <a:ext uri="{FF2B5EF4-FFF2-40B4-BE49-F238E27FC236}">
                <a16:creationId xmlns:a16="http://schemas.microsoft.com/office/drawing/2014/main" id="{1C5FA463-8B1C-402D-9638-62BC6B8EB5A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761767" y="1401925"/>
            <a:ext cx="4430233" cy="5002162"/>
          </a:xfrm>
          <a:prstGeom prst="rect">
            <a:avLst/>
          </a:prstGeom>
          <a:noFill/>
          <a:ln>
            <a:noFill/>
          </a:ln>
        </p:spPr>
      </p:pic>
    </p:spTree>
    <p:extLst>
      <p:ext uri="{BB962C8B-B14F-4D97-AF65-F5344CB8AC3E}">
        <p14:creationId xmlns:p14="http://schemas.microsoft.com/office/powerpoint/2010/main" val="20891085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cxnSp>
        <p:nvCxnSpPr>
          <p:cNvPr id="372" name="Google Shape;372;p18"/>
          <p:cNvCxnSpPr/>
          <p:nvPr/>
        </p:nvCxnSpPr>
        <p:spPr>
          <a:xfrm>
            <a:off x="1752601" y="533400"/>
            <a:ext cx="8270905" cy="0"/>
          </a:xfrm>
          <a:prstGeom prst="straightConnector1">
            <a:avLst/>
          </a:prstGeom>
          <a:noFill/>
          <a:ln w="19050" cap="flat" cmpd="sng">
            <a:solidFill>
              <a:srgbClr val="33CCFF"/>
            </a:solidFill>
            <a:prstDash val="solid"/>
            <a:round/>
            <a:headEnd type="none" w="med" len="med"/>
            <a:tailEnd type="none" w="med" len="med"/>
          </a:ln>
        </p:spPr>
      </p:cxnSp>
      <p:sp>
        <p:nvSpPr>
          <p:cNvPr id="374" name="Google Shape;374;p18"/>
          <p:cNvSpPr/>
          <p:nvPr/>
        </p:nvSpPr>
        <p:spPr>
          <a:xfrm>
            <a:off x="712803" y="3430722"/>
            <a:ext cx="10350499" cy="148245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0" b="1" i="1" u="none" strike="noStrike" kern="0" cap="none" spc="0" normalizeH="0" baseline="0" noProof="0" dirty="0">
                <a:ln>
                  <a:noFill/>
                </a:ln>
                <a:solidFill>
                  <a:srgbClr val="000066"/>
                </a:solidFill>
                <a:effectLst/>
                <a:uLnTx/>
                <a:uFillTx/>
                <a:latin typeface="Palatino Linotype" panose="02040502050505030304" pitchFamily="18" charset="0"/>
                <a:cs typeface="Arial"/>
                <a:sym typeface="Arial"/>
              </a:rPr>
              <a:t>Thank you for listening!!</a:t>
            </a:r>
            <a:endParaRPr kumimoji="0" lang="en-US" sz="7000" b="0" i="1" u="none" strike="noStrike" kern="0" cap="none" spc="0" normalizeH="0" baseline="0" noProof="0" dirty="0">
              <a:ln>
                <a:noFill/>
              </a:ln>
              <a:solidFill>
                <a:srgbClr val="000066"/>
              </a:solidFill>
              <a:effectLst/>
              <a:uLnTx/>
              <a:uFillTx/>
              <a:latin typeface="Palatino Linotype" panose="02040502050505030304" pitchFamily="18" charset="0"/>
              <a:cs typeface="Arial"/>
              <a:sym typeface="Arial"/>
            </a:endParaRPr>
          </a:p>
          <a:p>
            <a:pPr marL="0" marR="0" lvl="0" indent="0" algn="l" defTabSz="914400" rtl="0" eaLnBrk="1" fontAlgn="auto" latinLnBrk="0" hangingPunct="1">
              <a:lnSpc>
                <a:spcPct val="100000"/>
              </a:lnSpc>
              <a:spcBef>
                <a:spcPts val="1020"/>
              </a:spcBef>
              <a:spcAft>
                <a:spcPts val="0"/>
              </a:spcAft>
              <a:buClr>
                <a:srgbClr val="000000"/>
              </a:buClr>
              <a:buSzTx/>
              <a:buFont typeface="Arial"/>
              <a:buNone/>
              <a:tabLst/>
              <a:defRPr/>
            </a:pPr>
            <a:r>
              <a:rPr kumimoji="0" lang="en-US" sz="1800" b="0" i="1" u="none" strike="noStrike" kern="0" cap="none" spc="0" normalizeH="0" baseline="0" noProof="0" dirty="0">
                <a:ln>
                  <a:noFill/>
                </a:ln>
                <a:solidFill>
                  <a:srgbClr val="000066"/>
                </a:solidFill>
                <a:effectLst/>
                <a:uLnTx/>
                <a:uFillTx/>
                <a:latin typeface="Palatino Linotype" panose="02040502050505030304" pitchFamily="18" charset="0"/>
                <a:cs typeface="Arial"/>
                <a:sym typeface="Arial"/>
              </a:rPr>
              <a:t> </a:t>
            </a:r>
            <a:endParaRPr kumimoji="0" lang="en-US" sz="1400" b="0" i="1" u="none" strike="noStrike" kern="0" cap="none" spc="0" normalizeH="0" baseline="0" noProof="0" dirty="0">
              <a:ln>
                <a:noFill/>
              </a:ln>
              <a:solidFill>
                <a:srgbClr val="000000"/>
              </a:solidFill>
              <a:effectLst/>
              <a:uLnTx/>
              <a:uFillTx/>
              <a:latin typeface="Palatino Linotype" panose="02040502050505030304" pitchFamily="18" charset="0"/>
              <a:cs typeface="Arial"/>
              <a:sym typeface="Arial"/>
            </a:endParaRPr>
          </a:p>
        </p:txBody>
      </p:sp>
      <p:pic>
        <p:nvPicPr>
          <p:cNvPr id="375" name="Google Shape;375;p18"/>
          <p:cNvPicPr preferRelativeResize="0"/>
          <p:nvPr/>
        </p:nvPicPr>
        <p:blipFill rotWithShape="1">
          <a:blip r:embed="rId3">
            <a:alphaModFix/>
          </a:blip>
          <a:srcRect/>
          <a:stretch/>
        </p:blipFill>
        <p:spPr>
          <a:xfrm>
            <a:off x="1128698" y="4638711"/>
            <a:ext cx="2133330" cy="1974740"/>
          </a:xfrm>
          <a:prstGeom prst="rect">
            <a:avLst/>
          </a:prstGeom>
          <a:noFill/>
          <a:ln>
            <a:noFill/>
          </a:ln>
        </p:spPr>
      </p:pic>
      <p:pic>
        <p:nvPicPr>
          <p:cNvPr id="3074" name="Picture 2" descr="Seven technology trends for 2021">
            <a:extLst>
              <a:ext uri="{FF2B5EF4-FFF2-40B4-BE49-F238E27FC236}">
                <a16:creationId xmlns:a16="http://schemas.microsoft.com/office/drawing/2014/main" id="{E7E56572-EBCE-3FB9-B163-D4AB1D4A4AAD}"/>
              </a:ext>
            </a:extLst>
          </p:cNvPr>
          <p:cNvPicPr>
            <a:picLocks noChangeAspect="1" noChangeArrowheads="1"/>
          </p:cNvPicPr>
          <p:nvPr/>
        </p:nvPicPr>
        <p:blipFill rotWithShape="1">
          <a:blip r:embed="rId4">
            <a:duotone>
              <a:schemeClr val="accent3">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0"/>
                    </a14:imgEffect>
                  </a14:imgLayer>
                </a14:imgProps>
              </a:ext>
              <a:ext uri="{28A0092B-C50C-407E-A947-70E740481C1C}">
                <a14:useLocalDpi xmlns:a14="http://schemas.microsoft.com/office/drawing/2010/main" val="0"/>
              </a:ext>
            </a:extLst>
          </a:blip>
          <a:srcRect t="8958" b="42843"/>
          <a:stretch/>
        </p:blipFill>
        <p:spPr bwMode="auto">
          <a:xfrm>
            <a:off x="0" y="-127000"/>
            <a:ext cx="12192000" cy="328930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235FF41-722E-49DE-8EB0-F7DD08886805}"/>
              </a:ext>
            </a:extLst>
          </p:cNvPr>
          <p:cNvPicPr/>
          <p:nvPr/>
        </p:nvPicPr>
        <p:blipFill>
          <a:blip r:embed="rId6"/>
          <a:stretch>
            <a:fillRect/>
          </a:stretch>
        </p:blipFill>
        <p:spPr>
          <a:xfrm>
            <a:off x="5888052" y="4916772"/>
            <a:ext cx="4712608" cy="12501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406580-5FC9-4EDA-8EAE-0F4B8F5FD66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70"/>
                    </a14:imgEffect>
                    <a14:imgEffect>
                      <a14:brightnessContrast bright="-3000"/>
                    </a14:imgEffect>
                  </a14:imgLayer>
                </a14:imgProps>
              </a:ext>
            </a:extLst>
          </a:blip>
          <a:srcRect b="11963"/>
          <a:stretch/>
        </p:blipFill>
        <p:spPr>
          <a:xfrm>
            <a:off x="-82216" y="-148710"/>
            <a:ext cx="12356431" cy="7921391"/>
          </a:xfrm>
          <a:prstGeom prst="rect">
            <a:avLst/>
          </a:prstGeom>
          <a:blipFill dpi="0" rotWithShape="1">
            <a:blip r:embed="rId4">
              <a:alphaModFix amt="12000"/>
            </a:blip>
            <a:srcRect/>
            <a:tile tx="0" ty="0" sx="100000" sy="100000" flip="none" algn="tl"/>
          </a:blipFill>
        </p:spPr>
      </p:pic>
      <p:sp>
        <p:nvSpPr>
          <p:cNvPr id="13" name="Rectangle 12">
            <a:extLst>
              <a:ext uri="{FF2B5EF4-FFF2-40B4-BE49-F238E27FC236}">
                <a16:creationId xmlns:a16="http://schemas.microsoft.com/office/drawing/2014/main" id="{A39D7DC2-EF49-4F4F-ABB9-DA5872C786FB}"/>
              </a:ext>
            </a:extLst>
          </p:cNvPr>
          <p:cNvSpPr/>
          <p:nvPr/>
        </p:nvSpPr>
        <p:spPr>
          <a:xfrm>
            <a:off x="-82216" y="-148711"/>
            <a:ext cx="12356431" cy="7921391"/>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9B0DFE-E4F0-5948-A137-6BEBB183C4AB}"/>
              </a:ext>
            </a:extLst>
          </p:cNvPr>
          <p:cNvSpPr>
            <a:spLocks noGrp="1"/>
          </p:cNvSpPr>
          <p:nvPr>
            <p:ph type="ctrTitle"/>
          </p:nvPr>
        </p:nvSpPr>
        <p:spPr>
          <a:xfrm>
            <a:off x="890502" y="3342104"/>
            <a:ext cx="9666845" cy="1100703"/>
          </a:xfrm>
        </p:spPr>
        <p:txBody>
          <a:bodyPr/>
          <a:lstStyle/>
          <a:p>
            <a:pPr algn="l">
              <a:lnSpc>
                <a:spcPct val="80000"/>
              </a:lnSpc>
            </a:pPr>
            <a:r>
              <a:rPr lang="en-US" sz="7200" dirty="0">
                <a:latin typeface="Tw Cen MT Condensed" panose="020B0606020104020203" pitchFamily="34" charset="0"/>
              </a:rPr>
              <a:t>Questions &amp; Answers </a:t>
            </a:r>
            <a:endParaRPr lang="en-US" sz="7200" dirty="0"/>
          </a:p>
        </p:txBody>
      </p:sp>
      <p:sp>
        <p:nvSpPr>
          <p:cNvPr id="8" name="TextBox 7">
            <a:extLst>
              <a:ext uri="{FF2B5EF4-FFF2-40B4-BE49-F238E27FC236}">
                <a16:creationId xmlns:a16="http://schemas.microsoft.com/office/drawing/2014/main" id="{254DE5BA-4309-D54B-84AF-436722577EE3}"/>
              </a:ext>
            </a:extLst>
          </p:cNvPr>
          <p:cNvSpPr txBox="1"/>
          <p:nvPr/>
        </p:nvSpPr>
        <p:spPr>
          <a:xfrm>
            <a:off x="1482293" y="5222372"/>
            <a:ext cx="5392180" cy="1384995"/>
          </a:xfrm>
          <a:prstGeom prst="rect">
            <a:avLst/>
          </a:prstGeom>
          <a:noFill/>
        </p:spPr>
        <p:txBody>
          <a:bodyPr wrap="square">
            <a:spAutoFit/>
          </a:bodyPr>
          <a:lstStyle/>
          <a:p>
            <a:pPr algn="l"/>
            <a:r>
              <a:rPr lang="en-US" sz="2800" dirty="0">
                <a:solidFill>
                  <a:schemeClr val="bg1"/>
                </a:solidFill>
                <a:latin typeface="Tw Cen MT Condensed" panose="020B0606020104020203" pitchFamily="34" charset="77"/>
              </a:rPr>
              <a:t>14 June 2023</a:t>
            </a:r>
          </a:p>
          <a:p>
            <a:pPr algn="l"/>
            <a:r>
              <a:rPr lang="en-US" sz="2800" dirty="0">
                <a:solidFill>
                  <a:schemeClr val="bg1"/>
                </a:solidFill>
                <a:latin typeface="Tw Cen MT Condensed" panose="020B0606020104020203" pitchFamily="34" charset="77"/>
              </a:rPr>
              <a:t>Fair Way Hotel</a:t>
            </a:r>
          </a:p>
          <a:p>
            <a:r>
              <a:rPr lang="en-US" sz="2800" dirty="0">
                <a:solidFill>
                  <a:schemeClr val="bg1"/>
                </a:solidFill>
                <a:latin typeface="Tw Cen MT Condensed" panose="020B0606020104020203" pitchFamily="34" charset="77"/>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502" y="6057823"/>
            <a:ext cx="584230" cy="584230"/>
          </a:xfrm>
          <a:prstGeom prst="rect">
            <a:avLst/>
          </a:prstGeom>
        </p:spPr>
      </p:pic>
      <p:sp>
        <p:nvSpPr>
          <p:cNvPr id="12" name="Triangle 11">
            <a:extLst>
              <a:ext uri="{FF2B5EF4-FFF2-40B4-BE49-F238E27FC236}">
                <a16:creationId xmlns:a16="http://schemas.microsoft.com/office/drawing/2014/main" id="{CE97A2FF-A057-784D-AEE9-C6229FFD47A9}"/>
              </a:ext>
            </a:extLst>
          </p:cNvPr>
          <p:cNvSpPr/>
          <p:nvPr/>
        </p:nvSpPr>
        <p:spPr>
          <a:xfrm rot="10800000">
            <a:off x="3618567" y="-440725"/>
            <a:ext cx="9040660" cy="3634154"/>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11"/>
          <a:srcRect t="26820" b="59846"/>
          <a:stretch/>
        </p:blipFill>
        <p:spPr>
          <a:xfrm>
            <a:off x="8006549" y="171208"/>
            <a:ext cx="3776876" cy="1081445"/>
          </a:xfrm>
          <a:prstGeom prst="rect">
            <a:avLst/>
          </a:prstGeom>
        </p:spPr>
      </p:pic>
    </p:spTree>
    <p:extLst>
      <p:ext uri="{BB962C8B-B14F-4D97-AF65-F5344CB8AC3E}">
        <p14:creationId xmlns:p14="http://schemas.microsoft.com/office/powerpoint/2010/main" val="5233534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0DFE-E4F0-5948-A137-6BEBB183C4AB}"/>
              </a:ext>
            </a:extLst>
          </p:cNvPr>
          <p:cNvSpPr>
            <a:spLocks noGrp="1"/>
          </p:cNvSpPr>
          <p:nvPr>
            <p:ph type="title"/>
          </p:nvPr>
        </p:nvSpPr>
        <p:spPr>
          <a:xfrm>
            <a:off x="3705808" y="1190181"/>
            <a:ext cx="5438109" cy="1500187"/>
          </a:xfrm>
        </p:spPr>
        <p:txBody>
          <a:bodyPr/>
          <a:lstStyle/>
          <a:p>
            <a:pPr algn="l">
              <a:lnSpc>
                <a:spcPct val="80000"/>
              </a:lnSpc>
            </a:pPr>
            <a:r>
              <a:rPr lang="en-US" sz="5400" b="1" i="0" u="none" strike="noStrike" dirty="0">
                <a:effectLst/>
                <a:latin typeface="Tw Cen MT" panose="020B0602020104020603" pitchFamily="34" charset="0"/>
              </a:rPr>
              <a:t>Health Break </a:t>
            </a:r>
            <a:endParaRPr lang="en-US" sz="4900" dirty="0">
              <a:latin typeface="Tw Cen MT" panose="020B0602020104020603" pitchFamily="34" charset="0"/>
            </a:endParaRPr>
          </a:p>
        </p:txBody>
      </p:sp>
      <p:sp>
        <p:nvSpPr>
          <p:cNvPr id="4" name="Rectangle 3">
            <a:extLst>
              <a:ext uri="{FF2B5EF4-FFF2-40B4-BE49-F238E27FC236}">
                <a16:creationId xmlns:a16="http://schemas.microsoft.com/office/drawing/2014/main" id="{BDC75ED0-1997-4813-82A0-7E6E7BB373B5}"/>
              </a:ext>
            </a:extLst>
          </p:cNvPr>
          <p:cNvSpPr/>
          <p:nvPr/>
        </p:nvSpPr>
        <p:spPr>
          <a:xfrm>
            <a:off x="-79513" y="5029128"/>
            <a:ext cx="12271513" cy="1828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54DE5BA-4309-D54B-84AF-436722577EE3}"/>
              </a:ext>
            </a:extLst>
          </p:cNvPr>
          <p:cNvSpPr txBox="1"/>
          <p:nvPr/>
        </p:nvSpPr>
        <p:spPr>
          <a:xfrm>
            <a:off x="1439655" y="5189466"/>
            <a:ext cx="539218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77F96"/>
                </a:solidFill>
                <a:effectLst/>
                <a:uLnTx/>
                <a:uFillTx/>
                <a:latin typeface="Tw Cen MT Condensed" panose="020B0606020104020203" pitchFamily="34" charset="77"/>
                <a:ea typeface="+mn-ea"/>
                <a:cs typeface="+mn-cs"/>
              </a:rPr>
              <a:t>14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77F96"/>
                </a:solidFill>
                <a:effectLst/>
                <a:uLnTx/>
                <a:uFillTx/>
                <a:latin typeface="Tw Cen MT Condensed" panose="020B0606020104020203" pitchFamily="34" charset="77"/>
                <a:ea typeface="+mn-ea"/>
                <a:cs typeface="+mn-cs"/>
              </a:rPr>
              <a:t>Fair Way Hotel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77F96"/>
                </a:solidFill>
                <a:effectLst/>
                <a:uLnTx/>
                <a:uFillTx/>
                <a:latin typeface="Tw Cen MT Condensed" panose="020B0606020104020203" pitchFamily="34" charset="77"/>
                <a:ea typeface="+mn-ea"/>
                <a:cs typeface="+mn-cs"/>
              </a:rPr>
              <a:t>Connect via Zoom</a:t>
            </a:r>
          </a:p>
        </p:txBody>
      </p:sp>
      <p:pic>
        <p:nvPicPr>
          <p:cNvPr id="14" name="Graphic 13" descr="Daily calendar">
            <a:extLst>
              <a:ext uri="{FF2B5EF4-FFF2-40B4-BE49-F238E27FC236}">
                <a16:creationId xmlns:a16="http://schemas.microsoft.com/office/drawing/2014/main" id="{8CD80E2C-4F6C-3248-8B39-57E56EFB1D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036" y="5180529"/>
            <a:ext cx="513619" cy="513619"/>
          </a:xfrm>
          <a:prstGeom prst="rect">
            <a:avLst/>
          </a:prstGeom>
        </p:spPr>
      </p:pic>
      <p:pic>
        <p:nvPicPr>
          <p:cNvPr id="16" name="Graphic 15" descr="Wi Fi">
            <a:extLst>
              <a:ext uri="{FF2B5EF4-FFF2-40B4-BE49-F238E27FC236}">
                <a16:creationId xmlns:a16="http://schemas.microsoft.com/office/drawing/2014/main" id="{537EFD8B-15CA-444B-A0D8-FA31B6BF32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502" y="6057823"/>
            <a:ext cx="584230" cy="584230"/>
          </a:xfrm>
          <a:prstGeom prst="rect">
            <a:avLst/>
          </a:prstGeom>
        </p:spPr>
      </p:pic>
      <p:pic>
        <p:nvPicPr>
          <p:cNvPr id="6" name="Graphic 5" descr="Marker">
            <a:extLst>
              <a:ext uri="{FF2B5EF4-FFF2-40B4-BE49-F238E27FC236}">
                <a16:creationId xmlns:a16="http://schemas.microsoft.com/office/drawing/2014/main" id="{51CC8EDD-1EFF-364E-9AF9-102793BAD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502" y="5622755"/>
            <a:ext cx="584230" cy="584230"/>
          </a:xfrm>
          <a:prstGeom prst="rect">
            <a:avLst/>
          </a:prstGeom>
        </p:spPr>
      </p:pic>
      <p:pic>
        <p:nvPicPr>
          <p:cNvPr id="17" name="Picture 16">
            <a:extLst>
              <a:ext uri="{FF2B5EF4-FFF2-40B4-BE49-F238E27FC236}">
                <a16:creationId xmlns:a16="http://schemas.microsoft.com/office/drawing/2014/main" id="{28D634A4-FF2A-704F-944C-6C6C56A31D75}"/>
              </a:ext>
            </a:extLst>
          </p:cNvPr>
          <p:cNvPicPr>
            <a:picLocks noChangeAspect="1"/>
          </p:cNvPicPr>
          <p:nvPr/>
        </p:nvPicPr>
        <p:blipFill rotWithShape="1">
          <a:blip r:embed="rId8"/>
          <a:srcRect t="26820" b="59846"/>
          <a:stretch/>
        </p:blipFill>
        <p:spPr>
          <a:xfrm>
            <a:off x="8067256" y="5432366"/>
            <a:ext cx="3776876" cy="1081445"/>
          </a:xfrm>
          <a:prstGeom prst="rect">
            <a:avLst/>
          </a:prstGeom>
        </p:spPr>
      </p:pic>
    </p:spTree>
    <p:extLst>
      <p:ext uri="{BB962C8B-B14F-4D97-AF65-F5344CB8AC3E}">
        <p14:creationId xmlns:p14="http://schemas.microsoft.com/office/powerpoint/2010/main" val="25683618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xml><?xml version="1.0" encoding="utf-8"?>
<p:tagLst xmlns:a="http://schemas.openxmlformats.org/drawingml/2006/main" xmlns:r="http://schemas.openxmlformats.org/officeDocument/2006/relationships"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85165434232_1_1"/>
</p:tagLst>
</file>

<file path=ppt/theme/theme1.xml><?xml version="1.0" encoding="utf-8"?>
<a:theme xmlns:a="http://schemas.openxmlformats.org/drawingml/2006/main" name="Learning Collaborative">
  <a:themeElements>
    <a:clrScheme name="Learning Collaborative">
      <a:dk1>
        <a:srgbClr val="000000"/>
      </a:dk1>
      <a:lt1>
        <a:srgbClr val="FFFFFF"/>
      </a:lt1>
      <a:dk2>
        <a:srgbClr val="377F96"/>
      </a:dk2>
      <a:lt2>
        <a:srgbClr val="A0BBC9"/>
      </a:lt2>
      <a:accent1>
        <a:srgbClr val="009AB8"/>
      </a:accent1>
      <a:accent2>
        <a:srgbClr val="7B7FAE"/>
      </a:accent2>
      <a:accent3>
        <a:srgbClr val="FFC300"/>
      </a:accent3>
      <a:accent4>
        <a:srgbClr val="FF4555"/>
      </a:accent4>
      <a:accent5>
        <a:srgbClr val="B3207E"/>
      </a:accent5>
      <a:accent6>
        <a:srgbClr val="009858"/>
      </a:accent6>
      <a:hlink>
        <a:srgbClr val="40D0B0"/>
      </a:hlink>
      <a:folHlink>
        <a:srgbClr val="A6A8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ircuit">
  <a:themeElements>
    <a:clrScheme name="Circuit">
      <a:dk1>
        <a:srgbClr val="000000"/>
      </a:dk1>
      <a:lt1>
        <a:srgbClr val="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CARE Template">
  <a:themeElements>
    <a:clrScheme name="CARE Brand Colors">
      <a:dk1>
        <a:srgbClr val="E36F1E"/>
      </a:dk1>
      <a:lt1>
        <a:srgbClr val="FFFFFF"/>
      </a:lt1>
      <a:dk2>
        <a:srgbClr val="E36F1E"/>
      </a:dk2>
      <a:lt2>
        <a:srgbClr val="F3B223"/>
      </a:lt2>
      <a:accent1>
        <a:srgbClr val="E36F1E"/>
      </a:accent1>
      <a:accent2>
        <a:srgbClr val="F3B223"/>
      </a:accent2>
      <a:accent3>
        <a:srgbClr val="AA182C"/>
      </a:accent3>
      <a:accent4>
        <a:srgbClr val="68813C"/>
      </a:accent4>
      <a:accent5>
        <a:srgbClr val="510C76"/>
      </a:accent5>
      <a:accent6>
        <a:srgbClr val="004987"/>
      </a:accent6>
      <a:hlink>
        <a:srgbClr val="E36F1E"/>
      </a:hlink>
      <a:folHlink>
        <a:srgbClr val="F3B22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RE_PPT_Template_Widescreen_04.24.19" id="{70314EBD-3007-374F-B6A7-FEAB63449897}" vid="{BCE788C9-8EF4-ED4E-B74E-78A87BCCEC82}"/>
    </a:ext>
  </a:ext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Learning Collaborative">
  <a:themeElements>
    <a:clrScheme name="Learning Collaborative">
      <a:dk1>
        <a:srgbClr val="000000"/>
      </a:dk1>
      <a:lt1>
        <a:srgbClr val="FFFFFF"/>
      </a:lt1>
      <a:dk2>
        <a:srgbClr val="377F96"/>
      </a:dk2>
      <a:lt2>
        <a:srgbClr val="A0BBC9"/>
      </a:lt2>
      <a:accent1>
        <a:srgbClr val="009AB8"/>
      </a:accent1>
      <a:accent2>
        <a:srgbClr val="7B7FAE"/>
      </a:accent2>
      <a:accent3>
        <a:srgbClr val="FFC300"/>
      </a:accent3>
      <a:accent4>
        <a:srgbClr val="FF4555"/>
      </a:accent4>
      <a:accent5>
        <a:srgbClr val="B3207E"/>
      </a:accent5>
      <a:accent6>
        <a:srgbClr val="009858"/>
      </a:accent6>
      <a:hlink>
        <a:srgbClr val="40D0B0"/>
      </a:hlink>
      <a:folHlink>
        <a:srgbClr val="A6A8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Learning Collaborative">
  <a:themeElements>
    <a:clrScheme name="Learning Collaborative">
      <a:dk1>
        <a:srgbClr val="000000"/>
      </a:dk1>
      <a:lt1>
        <a:srgbClr val="FFFFFF"/>
      </a:lt1>
      <a:dk2>
        <a:srgbClr val="377F96"/>
      </a:dk2>
      <a:lt2>
        <a:srgbClr val="A0BBC9"/>
      </a:lt2>
      <a:accent1>
        <a:srgbClr val="009AB8"/>
      </a:accent1>
      <a:accent2>
        <a:srgbClr val="7B7FAE"/>
      </a:accent2>
      <a:accent3>
        <a:srgbClr val="FFC300"/>
      </a:accent3>
      <a:accent4>
        <a:srgbClr val="FF4555"/>
      </a:accent4>
      <a:accent5>
        <a:srgbClr val="B3207E"/>
      </a:accent5>
      <a:accent6>
        <a:srgbClr val="009858"/>
      </a:accent6>
      <a:hlink>
        <a:srgbClr val="40D0B0"/>
      </a:hlink>
      <a:folHlink>
        <a:srgbClr val="A6A8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Learning Collaborative">
  <a:themeElements>
    <a:clrScheme name="Learning Collaborative">
      <a:dk1>
        <a:srgbClr val="000000"/>
      </a:dk1>
      <a:lt1>
        <a:srgbClr val="FFFFFF"/>
      </a:lt1>
      <a:dk2>
        <a:srgbClr val="377F96"/>
      </a:dk2>
      <a:lt2>
        <a:srgbClr val="A0BBC9"/>
      </a:lt2>
      <a:accent1>
        <a:srgbClr val="009AB8"/>
      </a:accent1>
      <a:accent2>
        <a:srgbClr val="7B7FAE"/>
      </a:accent2>
      <a:accent3>
        <a:srgbClr val="FFC300"/>
      </a:accent3>
      <a:accent4>
        <a:srgbClr val="FF4555"/>
      </a:accent4>
      <a:accent5>
        <a:srgbClr val="B3207E"/>
      </a:accent5>
      <a:accent6>
        <a:srgbClr val="009858"/>
      </a:accent6>
      <a:hlink>
        <a:srgbClr val="40D0B0"/>
      </a:hlink>
      <a:folHlink>
        <a:srgbClr val="A6A8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Learning Collaborative">
  <a:themeElements>
    <a:clrScheme name="Learning Collaborative">
      <a:dk1>
        <a:srgbClr val="000000"/>
      </a:dk1>
      <a:lt1>
        <a:srgbClr val="FFFFFF"/>
      </a:lt1>
      <a:dk2>
        <a:srgbClr val="377F96"/>
      </a:dk2>
      <a:lt2>
        <a:srgbClr val="A0BBC9"/>
      </a:lt2>
      <a:accent1>
        <a:srgbClr val="009AB8"/>
      </a:accent1>
      <a:accent2>
        <a:srgbClr val="7B7FAE"/>
      </a:accent2>
      <a:accent3>
        <a:srgbClr val="FFC300"/>
      </a:accent3>
      <a:accent4>
        <a:srgbClr val="FF4555"/>
      </a:accent4>
      <a:accent5>
        <a:srgbClr val="B3207E"/>
      </a:accent5>
      <a:accent6>
        <a:srgbClr val="009858"/>
      </a:accent6>
      <a:hlink>
        <a:srgbClr val="40D0B0"/>
      </a:hlink>
      <a:folHlink>
        <a:srgbClr val="A6A8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Learning Collaborative">
  <a:themeElements>
    <a:clrScheme name="Learning Collaborative">
      <a:dk1>
        <a:srgbClr val="000000"/>
      </a:dk1>
      <a:lt1>
        <a:srgbClr val="FFFFFF"/>
      </a:lt1>
      <a:dk2>
        <a:srgbClr val="377F96"/>
      </a:dk2>
      <a:lt2>
        <a:srgbClr val="A0BBC9"/>
      </a:lt2>
      <a:accent1>
        <a:srgbClr val="009AB8"/>
      </a:accent1>
      <a:accent2>
        <a:srgbClr val="7B7FAE"/>
      </a:accent2>
      <a:accent3>
        <a:srgbClr val="FFC300"/>
      </a:accent3>
      <a:accent4>
        <a:srgbClr val="FF4555"/>
      </a:accent4>
      <a:accent5>
        <a:srgbClr val="B3207E"/>
      </a:accent5>
      <a:accent6>
        <a:srgbClr val="009858"/>
      </a:accent6>
      <a:hlink>
        <a:srgbClr val="40D0B0"/>
      </a:hlink>
      <a:folHlink>
        <a:srgbClr val="A6A8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Learning Collaborative">
  <a:themeElements>
    <a:clrScheme name="Learning Collaborative">
      <a:dk1>
        <a:srgbClr val="000000"/>
      </a:dk1>
      <a:lt1>
        <a:srgbClr val="FFFFFF"/>
      </a:lt1>
      <a:dk2>
        <a:srgbClr val="377F96"/>
      </a:dk2>
      <a:lt2>
        <a:srgbClr val="A0BBC9"/>
      </a:lt2>
      <a:accent1>
        <a:srgbClr val="009AB8"/>
      </a:accent1>
      <a:accent2>
        <a:srgbClr val="7B7FAE"/>
      </a:accent2>
      <a:accent3>
        <a:srgbClr val="FFC300"/>
      </a:accent3>
      <a:accent4>
        <a:srgbClr val="FF4555"/>
      </a:accent4>
      <a:accent5>
        <a:srgbClr val="B3207E"/>
      </a:accent5>
      <a:accent6>
        <a:srgbClr val="009858"/>
      </a:accent6>
      <a:hlink>
        <a:srgbClr val="40D0B0"/>
      </a:hlink>
      <a:folHlink>
        <a:srgbClr val="A6A8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7587</TotalTime>
  <Words>9665</Words>
  <Application>Microsoft Office PowerPoint</Application>
  <PresentationFormat>Widescreen</PresentationFormat>
  <Paragraphs>1101</Paragraphs>
  <Slides>174</Slides>
  <Notes>29</Notes>
  <HiddenSlides>2</HiddenSlides>
  <MMClips>0</MMClips>
  <ScaleCrop>false</ScaleCrop>
  <HeadingPairs>
    <vt:vector size="6" baseType="variant">
      <vt:variant>
        <vt:lpstr>Fonts Used</vt:lpstr>
      </vt:variant>
      <vt:variant>
        <vt:i4>29</vt:i4>
      </vt:variant>
      <vt:variant>
        <vt:lpstr>Theme</vt:lpstr>
      </vt:variant>
      <vt:variant>
        <vt:i4>17</vt:i4>
      </vt:variant>
      <vt:variant>
        <vt:lpstr>Slide Titles</vt:lpstr>
      </vt:variant>
      <vt:variant>
        <vt:i4>174</vt:i4>
      </vt:variant>
    </vt:vector>
  </HeadingPairs>
  <TitlesOfParts>
    <vt:vector size="220" baseType="lpstr">
      <vt:lpstr>Aharoni</vt:lpstr>
      <vt:lpstr>Arial</vt:lpstr>
      <vt:lpstr>Arial Black</vt:lpstr>
      <vt:lpstr>Arial MT</vt:lpstr>
      <vt:lpstr>Arial Narrow</vt:lpstr>
      <vt:lpstr>Calibri</vt:lpstr>
      <vt:lpstr>Calibri Light</vt:lpstr>
      <vt:lpstr>Candara</vt:lpstr>
      <vt:lpstr>Century Gothic</vt:lpstr>
      <vt:lpstr>Fira Sans</vt:lpstr>
      <vt:lpstr>Fira Sans Condensed</vt:lpstr>
      <vt:lpstr>Fira Sans Condensed SemiBold</vt:lpstr>
      <vt:lpstr>GillSansMT</vt:lpstr>
      <vt:lpstr>Google Sans</vt:lpstr>
      <vt:lpstr>Lucida Sans Unicode</vt:lpstr>
      <vt:lpstr>Noto Sans Symbols</vt:lpstr>
      <vt:lpstr>Open Sans</vt:lpstr>
      <vt:lpstr>OpenSans-Bold</vt:lpstr>
      <vt:lpstr>Palatino Linotype</vt:lpstr>
      <vt:lpstr>Roboto</vt:lpstr>
      <vt:lpstr>Segoe UI</vt:lpstr>
      <vt:lpstr>Symbol</vt:lpstr>
      <vt:lpstr>Tahoma</vt:lpstr>
      <vt:lpstr>Times New Roman</vt:lpstr>
      <vt:lpstr>Trebuchet MS</vt:lpstr>
      <vt:lpstr>Tw Cen MT</vt:lpstr>
      <vt:lpstr>Tw Cen MT Condensed</vt:lpstr>
      <vt:lpstr>Twentieth Century</vt:lpstr>
      <vt:lpstr>Wingdings</vt:lpstr>
      <vt:lpstr>Learning Collaborative</vt:lpstr>
      <vt:lpstr>1_Learning Collaborative</vt:lpstr>
      <vt:lpstr>2_Learning Collaborative</vt:lpstr>
      <vt:lpstr>3_Learning Collaborative</vt:lpstr>
      <vt:lpstr>4_Learning Collaborative</vt:lpstr>
      <vt:lpstr>5_Learning Collaborative</vt:lpstr>
      <vt:lpstr>6_Learning Collaborative</vt:lpstr>
      <vt:lpstr>Berlin</vt:lpstr>
      <vt:lpstr>Office Theme</vt:lpstr>
      <vt:lpstr>Circuit</vt:lpstr>
      <vt:lpstr>2_Office Theme</vt:lpstr>
      <vt:lpstr>3_Office Theme</vt:lpstr>
      <vt:lpstr>4_Office Theme</vt:lpstr>
      <vt:lpstr>5_Office Theme</vt:lpstr>
      <vt:lpstr>CARE Template</vt:lpstr>
      <vt:lpstr>1_Office Theme</vt:lpstr>
      <vt:lpstr>6_Office Theme</vt:lpstr>
      <vt:lpstr>Registration 8:00am – 8:45am</vt:lpstr>
      <vt:lpstr>Digitization and the Technology Impact on Gender and Social Norms</vt:lpstr>
      <vt:lpstr>Opening Sessions</vt:lpstr>
      <vt:lpstr>Welcome Remarks and Introduction to Eastern Africa Social and Gender Norms Learning Collaborative  </vt:lpstr>
      <vt:lpstr> Welcome by  Principal Investigator Aramanzan Madanda, PhD</vt:lpstr>
      <vt:lpstr>EALC Hosts</vt:lpstr>
      <vt:lpstr>Host</vt:lpstr>
      <vt:lpstr>EALC 2020 to 2023</vt:lpstr>
      <vt:lpstr>The goal of EALC Phase 2:</vt:lpstr>
      <vt:lpstr>Outcomes of Phase II</vt:lpstr>
      <vt:lpstr>Key Engagements</vt:lpstr>
      <vt:lpstr>Key Gaps and  Outlook</vt:lpstr>
      <vt:lpstr>PowerPoint Presentation</vt:lpstr>
      <vt:lpstr>   Opening Remarks  - Mr. Apollo B Gabazira  </vt:lpstr>
      <vt:lpstr>   Opening Remarks – Prof. Sarah Ssali    </vt:lpstr>
      <vt:lpstr>Keynote Address  Ms. Paulina Chiwangu  UN-Women Representative  </vt:lpstr>
      <vt:lpstr>Presentation and Invitation of Minister  Mr. Aggrey David Kibenge  PS - Ministry of Gender and Social Development (MGLSD) </vt:lpstr>
      <vt:lpstr>Official Opening of EALC Conference Hon. Betty Amongi Akena Minister of Gender Labour and Social Development </vt:lpstr>
      <vt:lpstr>Health Break </vt:lpstr>
      <vt:lpstr>PRESENTATIONS ON  RESEARCH ON TECHNOLOGY &amp; SOCIAL NORMS </vt:lpstr>
      <vt:lpstr> Ivan Odongo  Technological Advancements and Changing Social Norms in Uganda  </vt:lpstr>
      <vt:lpstr>Technological Advancements and Changing Social Norms in Uganda</vt:lpstr>
      <vt:lpstr>Introduction</vt:lpstr>
      <vt:lpstr>Literature review</vt:lpstr>
      <vt:lpstr>Methodology </vt:lpstr>
      <vt:lpstr>Technological Landscape in Uganda</vt:lpstr>
      <vt:lpstr>Technology Adoption and Gender Norms</vt:lpstr>
      <vt:lpstr>Technology Adoption and Gender Norms</vt:lpstr>
      <vt:lpstr>Technology Adoption and Gender Norms</vt:lpstr>
      <vt:lpstr>Social Dynamics and Technological Impact</vt:lpstr>
      <vt:lpstr>Social Dynamics and Technological Impact</vt:lpstr>
      <vt:lpstr>Social Dynamics and Technological Impact</vt:lpstr>
      <vt:lpstr>Challenges and Opportunities</vt:lpstr>
      <vt:lpstr>Results and Findings</vt:lpstr>
      <vt:lpstr>Implications for Policy and Practice</vt:lpstr>
      <vt:lpstr>Future Research Directions</vt:lpstr>
      <vt:lpstr>Conclusion</vt:lpstr>
      <vt:lpstr>Dr. Raji BA  Mr. Amoloye A.O  Mr. Adeniyi A.I </vt:lpstr>
      <vt:lpstr>Charlene Kanyali Care International Uganda </vt:lpstr>
      <vt:lpstr>Effective Programming Models Towards Digitising Social Norms </vt:lpstr>
      <vt:lpstr>Background</vt:lpstr>
      <vt:lpstr>CARE’s STRATEGY</vt:lpstr>
      <vt:lpstr>Engaging Men and Boys</vt:lpstr>
      <vt:lpstr>Multi-Stakeholder Partnerships</vt:lpstr>
      <vt:lpstr>Collaboration and Awareness</vt:lpstr>
      <vt:lpstr>Impact Measurement and Dialogue</vt:lpstr>
      <vt:lpstr> Thank you!</vt:lpstr>
      <vt:lpstr>Questions &amp; Answers </vt:lpstr>
      <vt:lpstr>Polycarp Okeyo Kisumu Shinners Organization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Ms. Judith Atukunda &amp; Stella Rose Akutui LANDnet Uganda </vt:lpstr>
      <vt:lpstr>EASTERN AFRICA SOCIAL AND GENDER NORMS LEARNING  COLLABORATIVE CONFERENCE</vt:lpstr>
      <vt:lpstr>  About LANDnet</vt:lpstr>
      <vt:lpstr>Background of the Initiative</vt:lpstr>
      <vt:lpstr>PowerPoint Presentation</vt:lpstr>
      <vt:lpstr>Justification</vt:lpstr>
      <vt:lpstr>To document the  technological  advances in the  land sector.</vt:lpstr>
      <vt:lpstr>Social norms and Women’s  Land Rights in Uganda</vt:lpstr>
      <vt:lpstr>Cont.</vt:lpstr>
      <vt:lpstr>  Opportunities</vt:lpstr>
      <vt:lpstr>  Challenges</vt:lpstr>
      <vt:lpstr>Conclusion</vt:lpstr>
      <vt:lpstr>  Policy Recommendations</vt:lpstr>
      <vt:lpstr>PowerPoint Presentation</vt:lpstr>
      <vt:lpstr>Jordana Wamboga &amp; Caroline Kayanja  UCOBAC </vt:lpstr>
      <vt:lpstr>   </vt:lpstr>
      <vt:lpstr>PRESENTATION OUTLINE</vt:lpstr>
      <vt:lpstr>Introduction</vt:lpstr>
      <vt:lpstr>Social Norms </vt:lpstr>
      <vt:lpstr>GENDER NORMS</vt:lpstr>
      <vt:lpstr>Technology </vt:lpstr>
      <vt:lpstr>Impact of technology </vt:lpstr>
      <vt:lpstr>SOCIAL NORMS TRANSFORMATIVE MODELS </vt:lpstr>
      <vt:lpstr>Gender transformative approaches </vt:lpstr>
      <vt:lpstr>Lewin’s Change Model </vt:lpstr>
      <vt:lpstr>      Gender considerations </vt:lpstr>
      <vt:lpstr>Gender inclusive digitalization </vt:lpstr>
      <vt:lpstr>PowerPoint Presentation</vt:lpstr>
      <vt:lpstr>Questions &amp; Answers </vt:lpstr>
      <vt:lpstr>Health Break </vt:lpstr>
      <vt:lpstr>Mr. Ken Otieno- Kelin</vt:lpstr>
      <vt:lpstr>Mr. Bob Kirunda </vt:lpstr>
      <vt:lpstr>Yes to digitization and technology; BUT Social norms change requires  an activism oriented approach!</vt:lpstr>
      <vt:lpstr>The value of IT and digitization</vt:lpstr>
      <vt:lpstr>Activism and social change!</vt:lpstr>
      <vt:lpstr>Steps in activism (General guidance)</vt:lpstr>
      <vt:lpstr>Activism and agency for non-conformance</vt:lpstr>
      <vt:lpstr>Before program designers and implementers move towards digital and  technological means to change social/gender norms, some of the shifts  that may be useful to achieve greater impact need to be considered!</vt:lpstr>
      <vt:lpstr>Major shifts needed for activism</vt:lpstr>
      <vt:lpstr>High agency</vt:lpstr>
      <vt:lpstr>Conclusion</vt:lpstr>
      <vt:lpstr>PowerPoint Presentation</vt:lpstr>
      <vt:lpstr>Questions &amp; Answers </vt:lpstr>
      <vt:lpstr>Aramanzan Madanda  Ms  Noreen Nampeewo Ronald Ogal</vt:lpstr>
      <vt:lpstr>    Experience of Shifting Gender Norms: Actor Voices from CARE Uganda </vt:lpstr>
      <vt:lpstr>What we are covering </vt:lpstr>
      <vt:lpstr>Overview of Social and Gender Norms work in Care International in Uganda (CUGA)</vt:lpstr>
      <vt:lpstr>Effective Social Norms Model – SASA!</vt:lpstr>
      <vt:lpstr>EMB and Gender Norms Shifting</vt:lpstr>
      <vt:lpstr>Gender Norms Measurement</vt:lpstr>
      <vt:lpstr>Dr. D Gloria Shajobi Ibikunle  Abuja University Nigeria </vt:lpstr>
      <vt:lpstr>   Low Girl Child Enrolment In Technology  &amp; Science –Based  Programs In Nigerian Universities:  Causes and Effects   </vt:lpstr>
      <vt:lpstr>2023 WOMEN’S DAY</vt:lpstr>
      <vt:lpstr>INTRODUCTION</vt:lpstr>
      <vt:lpstr>JAMB ADMISSION BY STATE, BY PROGRAM  (2017 &amp; 2018) NIGERIAN UNIVERSITIES </vt:lpstr>
      <vt:lpstr>JAMB ADMISSION BY STATE, BY PROGRAM  (2017 &amp; 2018) NIGERIAN UNIVERSITIES  CONT’D</vt:lpstr>
      <vt:lpstr>PowerPoint Presentation</vt:lpstr>
      <vt:lpstr>CAUSES OF LOW ENROLMENT </vt:lpstr>
      <vt:lpstr>Socio-Cultural Norms</vt:lpstr>
      <vt:lpstr>PowerPoint Presentation</vt:lpstr>
      <vt:lpstr>CAUSES CONT’D </vt:lpstr>
      <vt:lpstr>EFFECTS</vt:lpstr>
      <vt:lpstr>RECOMMENDATIONS</vt:lpstr>
      <vt:lpstr>PowerPoint Presentation</vt:lpstr>
      <vt:lpstr>Mr. Wilson Senyonyi  Oxfam Uganda </vt:lpstr>
      <vt:lpstr>PowerPoint Presentation</vt:lpstr>
      <vt:lpstr>Introduction </vt:lpstr>
      <vt:lpstr>Introduction Cont.</vt:lpstr>
      <vt:lpstr>Factors Limiting Refugees  access to Technology </vt:lpstr>
      <vt:lpstr>Factors Limiting Refugee Access to Technology Cont. </vt:lpstr>
      <vt:lpstr>How has technology bridged the created by COVID-19 in reinforcing social norms? </vt:lpstr>
      <vt:lpstr>Recommendations  </vt:lpstr>
      <vt:lpstr>Recommendations </vt:lpstr>
      <vt:lpstr>Conclusion </vt:lpstr>
      <vt:lpstr>Ms Tabitha Mulyampiti</vt:lpstr>
      <vt:lpstr>Going Digital:  the Future of Work for Women and making a case for focus on Gender Norms</vt:lpstr>
      <vt:lpstr>Outline </vt:lpstr>
      <vt:lpstr>What are digital Labour Platforms?</vt:lpstr>
      <vt:lpstr>PowerPoint Presentation</vt:lpstr>
      <vt:lpstr>The problem</vt:lpstr>
      <vt:lpstr>Summary of methods</vt:lpstr>
      <vt:lpstr>A surge in subscribers</vt:lpstr>
      <vt:lpstr>Digital labour platforms operating in Uganda</vt:lpstr>
      <vt:lpstr>PowerPoint Presentation</vt:lpstr>
      <vt:lpstr>Proportion of DPLs targeting Women</vt:lpstr>
      <vt:lpstr>Total DPLs targeting Women in Agric</vt:lpstr>
      <vt:lpstr>Progress on FinTechs for Women</vt:lpstr>
      <vt:lpstr>Avenues for gender norms change</vt:lpstr>
      <vt:lpstr>Avenues for gender norm cont’d</vt:lpstr>
      <vt:lpstr>Conclusion </vt:lpstr>
      <vt:lpstr>Mr Melch Muhame Natukunda Financial Inclusion and Policy Advisor  Care International Uganda </vt:lpstr>
      <vt:lpstr>Digital Sub-Wallets for Increased Financial Empowerment of Women </vt:lpstr>
      <vt:lpstr>Rationale</vt:lpstr>
      <vt:lpstr>Project Interventions</vt:lpstr>
      <vt:lpstr>Interventions and Research Methodology</vt:lpstr>
      <vt:lpstr>PowerPoint Presentation</vt:lpstr>
      <vt:lpstr>RCT Project Results </vt:lpstr>
      <vt:lpstr>Challenges</vt:lpstr>
      <vt:lpstr>Lessons Learned </vt:lpstr>
      <vt:lpstr>Next Steps</vt:lpstr>
      <vt:lpstr>Opportunities for EALC</vt:lpstr>
      <vt:lpstr>PowerPoint Presentation</vt:lpstr>
      <vt:lpstr>Questions &amp; Answers </vt:lpstr>
      <vt:lpstr>Join the EALC! </vt:lpstr>
      <vt:lpstr>Closing Remarks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Savage</dc:creator>
  <cp:lastModifiedBy>Sheillah Nambalirwa</cp:lastModifiedBy>
  <cp:revision>60</cp:revision>
  <dcterms:created xsi:type="dcterms:W3CDTF">2021-07-09T01:43:17Z</dcterms:created>
  <dcterms:modified xsi:type="dcterms:W3CDTF">2023-06-14T14:02:17Z</dcterms:modified>
</cp:coreProperties>
</file>